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2" r:id="rId6"/>
    <p:sldId id="264" r:id="rId7"/>
    <p:sldId id="261" r:id="rId8"/>
    <p:sldId id="265" r:id="rId9"/>
    <p:sldId id="25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FLOOR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smtClean="0"/>
              <a:t>STUDIO TELEVISI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6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Siapakah</a:t>
            </a:r>
            <a:r>
              <a:rPr lang="en-HK" dirty="0" smtClean="0"/>
              <a:t> Yang </a:t>
            </a:r>
            <a:r>
              <a:rPr lang="en-HK" dirty="0" err="1" smtClean="0"/>
              <a:t>membuat</a:t>
            </a:r>
            <a:r>
              <a:rPr lang="en-HK" dirty="0" smtClean="0"/>
              <a:t> Floor Plan??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16" y="3277268"/>
            <a:ext cx="8761413" cy="1670117"/>
          </a:xfrm>
        </p:spPr>
        <p:txBody>
          <a:bodyPr>
            <a:normAutofit/>
          </a:bodyPr>
          <a:lstStyle/>
          <a:p>
            <a:r>
              <a:rPr lang="en-HK" sz="2800" dirty="0" err="1" smtClean="0"/>
              <a:t>Sutradara</a:t>
            </a:r>
            <a:r>
              <a:rPr lang="en-HK" sz="2800" dirty="0" smtClean="0"/>
              <a:t>/ </a:t>
            </a:r>
            <a:r>
              <a:rPr lang="en-HK" sz="2800" dirty="0" err="1" smtClean="0"/>
              <a:t>Pengarah</a:t>
            </a:r>
            <a:r>
              <a:rPr lang="en-HK" sz="2800" dirty="0" smtClean="0"/>
              <a:t> </a:t>
            </a:r>
            <a:r>
              <a:rPr lang="en-HK" sz="2800" dirty="0" err="1" smtClean="0"/>
              <a:t>Acara</a:t>
            </a:r>
            <a:r>
              <a:rPr lang="en-HK" sz="2800" dirty="0" smtClean="0"/>
              <a:t>/ Program Director</a:t>
            </a:r>
          </a:p>
          <a:p>
            <a:pPr marL="0" indent="0">
              <a:buNone/>
            </a:pPr>
            <a:r>
              <a:rPr lang="en-HK" sz="2800" dirty="0" err="1" smtClean="0"/>
              <a:t>Dibantu</a:t>
            </a:r>
            <a:r>
              <a:rPr lang="en-HK" sz="2800" dirty="0" smtClean="0"/>
              <a:t> </a:t>
            </a:r>
            <a:r>
              <a:rPr lang="en-HK" sz="2800" dirty="0" err="1" smtClean="0"/>
              <a:t>oleh</a:t>
            </a:r>
            <a:r>
              <a:rPr lang="en-HK" sz="2800" dirty="0" smtClean="0"/>
              <a:t> </a:t>
            </a:r>
            <a:r>
              <a:rPr lang="en-HK" sz="2800" b="1" i="1" dirty="0" smtClean="0"/>
              <a:t>Director of Photography (DOP)</a:t>
            </a:r>
            <a:r>
              <a:rPr lang="en-HK" sz="2800" dirty="0"/>
              <a:t> </a:t>
            </a:r>
            <a:r>
              <a:rPr lang="en-HK" sz="2800" dirty="0" err="1" smtClean="0"/>
              <a:t>maupun</a:t>
            </a:r>
            <a:r>
              <a:rPr lang="en-HK" sz="2800" dirty="0" smtClean="0"/>
              <a:t> </a:t>
            </a:r>
            <a:r>
              <a:rPr lang="en-HK" sz="2800" dirty="0" err="1" smtClean="0"/>
              <a:t>tim</a:t>
            </a:r>
            <a:r>
              <a:rPr lang="en-HK" sz="2800" dirty="0" smtClean="0"/>
              <a:t> </a:t>
            </a:r>
            <a:r>
              <a:rPr lang="en-HK" sz="2800" dirty="0" err="1" smtClean="0"/>
              <a:t>Artistik</a:t>
            </a:r>
            <a:r>
              <a:rPr lang="en-HK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54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Floor Plan Studio </a:t>
            </a:r>
            <a:r>
              <a:rPr lang="en-HK" dirty="0" err="1" smtClean="0"/>
              <a:t>Televisi</a:t>
            </a:r>
            <a:endParaRPr lang="en-US" dirty="0"/>
          </a:p>
        </p:txBody>
      </p:sp>
      <p:pic>
        <p:nvPicPr>
          <p:cNvPr id="5122" name="Picture 2" descr="Image result for floor plan studio tele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" y="2304933"/>
            <a:ext cx="61626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loor plan studio tele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56" y="2281120"/>
            <a:ext cx="51339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loor plan studio tele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82" y="4664058"/>
            <a:ext cx="5292324" cy="20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Deskripsi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49474" cy="3946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Floorplan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acara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/>
              <a:t> </a:t>
            </a:r>
            <a:r>
              <a:rPr lang="en-US" sz="2800" dirty="0" err="1"/>
              <a:t>dimaksudkan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sutradara</a:t>
            </a:r>
            <a:r>
              <a:rPr lang="en-US" sz="2800" dirty="0"/>
              <a:t>/</a:t>
            </a:r>
            <a:r>
              <a:rPr lang="en-US" sz="2800" dirty="0" err="1"/>
              <a:t>pengarah</a:t>
            </a:r>
            <a:r>
              <a:rPr lang="en-US" sz="2800" dirty="0"/>
              <a:t> </a:t>
            </a:r>
            <a:r>
              <a:rPr lang="en-US" sz="2800" dirty="0" err="1"/>
              <a:t>acara</a:t>
            </a:r>
            <a:r>
              <a:rPr lang="en-US" sz="2800" dirty="0"/>
              <a:t> </a:t>
            </a:r>
            <a:r>
              <a:rPr lang="en-US" sz="2800" dirty="0" err="1"/>
              <a:t>televisi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“</a:t>
            </a:r>
            <a:r>
              <a:rPr lang="en-US" sz="2800" dirty="0" err="1"/>
              <a:t>mengekseskusi</a:t>
            </a:r>
            <a:r>
              <a:rPr lang="en-US" sz="2800" dirty="0"/>
              <a:t>”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acara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err="1" smtClean="0"/>
              <a:t>ada</a:t>
            </a:r>
            <a:r>
              <a:rPr lang="en-US" sz="2800" b="1" dirty="0" smtClean="0"/>
              <a:t> </a:t>
            </a:r>
            <a:r>
              <a:rPr lang="en-US" sz="2800" b="1" dirty="0"/>
              <a:t>3 </a:t>
            </a:r>
            <a:r>
              <a:rPr lang="en-US" sz="2800" b="1" dirty="0" err="1"/>
              <a:t>macam</a:t>
            </a:r>
            <a:r>
              <a:rPr lang="en-US" sz="2800" b="1" dirty="0"/>
              <a:t> </a:t>
            </a:r>
            <a:r>
              <a:rPr lang="en-US" sz="2800" b="1" dirty="0" err="1"/>
              <a:t>floorplan</a:t>
            </a:r>
            <a:r>
              <a:rPr lang="en-US" sz="2800" b="1" dirty="0"/>
              <a:t> :</a:t>
            </a:r>
          </a:p>
          <a:p>
            <a:r>
              <a:rPr lang="en-US" sz="2800" b="1" dirty="0" smtClean="0"/>
              <a:t>Tata </a:t>
            </a:r>
            <a:r>
              <a:rPr lang="en-US" sz="2800" b="1" dirty="0" err="1"/>
              <a:t>Aristik</a:t>
            </a:r>
            <a:endParaRPr lang="en-US" sz="2800" b="1" dirty="0"/>
          </a:p>
          <a:p>
            <a:r>
              <a:rPr lang="en-US" sz="2800" b="1" dirty="0" smtClean="0"/>
              <a:t>Tata </a:t>
            </a:r>
            <a:r>
              <a:rPr lang="en-US" sz="2800" b="1" dirty="0" err="1"/>
              <a:t>Kamera</a:t>
            </a:r>
            <a:endParaRPr lang="en-US" sz="2800" b="1" dirty="0"/>
          </a:p>
          <a:p>
            <a:r>
              <a:rPr lang="en-US" sz="2800" b="1" dirty="0" smtClean="0"/>
              <a:t>Tata </a:t>
            </a:r>
            <a:r>
              <a:rPr lang="en-US" sz="2800" b="1" dirty="0"/>
              <a:t>Lighting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55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Floor plan Tata </a:t>
            </a:r>
            <a:r>
              <a:rPr lang="en-HK" dirty="0" err="1" smtClean="0"/>
              <a:t>Artistik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573" y="3248393"/>
            <a:ext cx="10540860" cy="1894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sz="2800" dirty="0" err="1" smtClean="0"/>
              <a:t>Sketsa</a:t>
            </a:r>
            <a:r>
              <a:rPr lang="en-HK" sz="2800" dirty="0" smtClean="0"/>
              <a:t> </a:t>
            </a:r>
            <a:r>
              <a:rPr lang="en-HK" sz="2800" dirty="0" err="1" smtClean="0"/>
              <a:t>rencana</a:t>
            </a:r>
            <a:r>
              <a:rPr lang="en-HK" sz="2800" dirty="0" smtClean="0"/>
              <a:t> artistic yang </a:t>
            </a:r>
            <a:r>
              <a:rPr lang="en-HK" sz="2800" dirty="0" err="1" smtClean="0"/>
              <a:t>diimplementasikan</a:t>
            </a:r>
            <a:r>
              <a:rPr lang="en-HK" sz="2800" dirty="0" smtClean="0"/>
              <a:t> </a:t>
            </a:r>
            <a:r>
              <a:rPr lang="en-HK" sz="2800" dirty="0" err="1" smtClean="0"/>
              <a:t>ke</a:t>
            </a:r>
            <a:r>
              <a:rPr lang="en-HK" sz="2800" dirty="0" smtClean="0"/>
              <a:t> </a:t>
            </a:r>
            <a:r>
              <a:rPr lang="en-HK" sz="2800" dirty="0" err="1" smtClean="0"/>
              <a:t>dalam</a:t>
            </a:r>
            <a:r>
              <a:rPr lang="en-HK" sz="2800" dirty="0" smtClean="0"/>
              <a:t> </a:t>
            </a:r>
            <a:r>
              <a:rPr lang="en-HK" sz="2800" dirty="0" err="1" smtClean="0"/>
              <a:t>sebuah</a:t>
            </a:r>
            <a:r>
              <a:rPr lang="en-HK" sz="2800" dirty="0" smtClean="0"/>
              <a:t> </a:t>
            </a:r>
            <a:r>
              <a:rPr lang="en-HK" sz="2800" dirty="0" err="1" smtClean="0"/>
              <a:t>denah</a:t>
            </a:r>
            <a:r>
              <a:rPr lang="en-HK" sz="2800" dirty="0" smtClean="0"/>
              <a:t> </a:t>
            </a:r>
            <a:r>
              <a:rPr lang="en-HK" sz="2800" dirty="0" err="1" smtClean="0"/>
              <a:t>lengkap</a:t>
            </a:r>
            <a:r>
              <a:rPr lang="en-HK" sz="2800" dirty="0" smtClean="0"/>
              <a:t> </a:t>
            </a:r>
            <a:r>
              <a:rPr lang="en-HK" sz="2800" dirty="0" err="1" smtClean="0"/>
              <a:t>menyangkut</a:t>
            </a:r>
            <a:r>
              <a:rPr lang="en-HK" sz="2800" dirty="0" smtClean="0"/>
              <a:t> </a:t>
            </a:r>
            <a:r>
              <a:rPr lang="en-HK" sz="2800" dirty="0" err="1" smtClean="0"/>
              <a:t>elemen</a:t>
            </a:r>
            <a:r>
              <a:rPr lang="en-HK" sz="2800" dirty="0" smtClean="0"/>
              <a:t> </a:t>
            </a:r>
            <a:r>
              <a:rPr lang="en-HK" sz="2800" i="1" dirty="0" smtClean="0"/>
              <a:t>stage </a:t>
            </a:r>
            <a:r>
              <a:rPr lang="en-HK" sz="2800" dirty="0" err="1" smtClean="0"/>
              <a:t>dan</a:t>
            </a:r>
            <a:r>
              <a:rPr lang="en-HK" sz="2800" dirty="0" smtClean="0"/>
              <a:t> property </a:t>
            </a:r>
            <a:r>
              <a:rPr lang="en-HK" sz="2800" dirty="0" err="1" smtClean="0"/>
              <a:t>beserta</a:t>
            </a:r>
            <a:r>
              <a:rPr lang="en-HK" sz="2800" dirty="0" smtClean="0"/>
              <a:t> </a:t>
            </a:r>
            <a:r>
              <a:rPr lang="en-HK" sz="2800" dirty="0" err="1" smtClean="0"/>
              <a:t>penempatannya</a:t>
            </a:r>
            <a:r>
              <a:rPr lang="en-HK" sz="2800" dirty="0" smtClean="0"/>
              <a:t> </a:t>
            </a:r>
            <a:r>
              <a:rPr lang="en-HK" sz="2800" dirty="0" err="1" smtClean="0"/>
              <a:t>berdasarkan</a:t>
            </a:r>
            <a:r>
              <a:rPr lang="en-HK" sz="2800" dirty="0" smtClean="0"/>
              <a:t> </a:t>
            </a:r>
            <a:r>
              <a:rPr lang="en-HK" sz="2800" dirty="0" err="1" smtClean="0"/>
              <a:t>skala</a:t>
            </a:r>
            <a:r>
              <a:rPr lang="en-HK" sz="2800" dirty="0" smtClean="0"/>
              <a:t> yang </a:t>
            </a:r>
            <a:r>
              <a:rPr lang="en-HK" sz="2800" dirty="0" err="1" smtClean="0"/>
              <a:t>sudah</a:t>
            </a:r>
            <a:r>
              <a:rPr lang="en-HK" sz="2800" dirty="0" smtClean="0"/>
              <a:t> </a:t>
            </a:r>
            <a:r>
              <a:rPr lang="en-HK" sz="2800" dirty="0" err="1" smtClean="0"/>
              <a:t>dibuat</a:t>
            </a:r>
            <a:r>
              <a:rPr lang="en-HK" sz="2800" dirty="0" smtClean="0"/>
              <a:t> </a:t>
            </a:r>
            <a:r>
              <a:rPr lang="en-HK" sz="2800" dirty="0" err="1" smtClean="0"/>
              <a:t>sebelumnya</a:t>
            </a:r>
            <a:r>
              <a:rPr lang="en-HK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5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Contoh</a:t>
            </a:r>
            <a:r>
              <a:rPr lang="en-HK" dirty="0" smtClean="0"/>
              <a:t> Floor Plan </a:t>
            </a:r>
            <a:r>
              <a:rPr lang="en-HK" dirty="0" err="1" smtClean="0"/>
              <a:t>Artistik</a:t>
            </a:r>
            <a:endParaRPr lang="en-US" dirty="0"/>
          </a:p>
        </p:txBody>
      </p:sp>
      <p:pic>
        <p:nvPicPr>
          <p:cNvPr id="2050" name="Picture 2" descr="Image result for floor plan tata artis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553514"/>
            <a:ext cx="3691090" cy="20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loor plan tata artist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2" y="2553514"/>
            <a:ext cx="3631267" cy="20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loor plan tata artist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79" y="4238474"/>
            <a:ext cx="3901421" cy="26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4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Floor plan Tata </a:t>
            </a:r>
            <a:r>
              <a:rPr lang="en-HK" dirty="0" err="1" smtClean="0"/>
              <a:t>Kamera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3573" y="3248393"/>
            <a:ext cx="10540860" cy="1894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sz="2800" dirty="0" err="1" smtClean="0"/>
              <a:t>Sketsa</a:t>
            </a:r>
            <a:r>
              <a:rPr lang="en-HK" sz="2800" dirty="0" smtClean="0"/>
              <a:t> </a:t>
            </a:r>
            <a:r>
              <a:rPr lang="en-HK" sz="2800" dirty="0" err="1" smtClean="0"/>
              <a:t>rencana</a:t>
            </a:r>
            <a:r>
              <a:rPr lang="en-HK" sz="2800" dirty="0" smtClean="0"/>
              <a:t> </a:t>
            </a:r>
            <a:r>
              <a:rPr lang="en-HK" sz="2800" dirty="0" err="1" smtClean="0"/>
              <a:t>letak</a:t>
            </a:r>
            <a:r>
              <a:rPr lang="en-HK" sz="2800" dirty="0" smtClean="0"/>
              <a:t> </a:t>
            </a:r>
            <a:r>
              <a:rPr lang="en-HK" sz="2800" dirty="0" err="1" smtClean="0"/>
              <a:t>kamera</a:t>
            </a:r>
            <a:r>
              <a:rPr lang="en-HK" sz="2800" dirty="0" smtClean="0"/>
              <a:t> yang </a:t>
            </a:r>
            <a:r>
              <a:rPr lang="en-HK" sz="2800" dirty="0" err="1" smtClean="0"/>
              <a:t>diimplementasikan</a:t>
            </a:r>
            <a:r>
              <a:rPr lang="en-HK" sz="2800" dirty="0" smtClean="0"/>
              <a:t> </a:t>
            </a:r>
            <a:r>
              <a:rPr lang="en-HK" sz="2800" dirty="0" err="1" smtClean="0"/>
              <a:t>ke</a:t>
            </a:r>
            <a:r>
              <a:rPr lang="en-HK" sz="2800" dirty="0" smtClean="0"/>
              <a:t> </a:t>
            </a:r>
            <a:r>
              <a:rPr lang="en-HK" sz="2800" dirty="0" err="1" smtClean="0"/>
              <a:t>dalam</a:t>
            </a:r>
            <a:r>
              <a:rPr lang="en-HK" sz="2800" dirty="0" smtClean="0"/>
              <a:t> </a:t>
            </a:r>
            <a:r>
              <a:rPr lang="en-HK" sz="2800" dirty="0" err="1" smtClean="0"/>
              <a:t>sebuah</a:t>
            </a:r>
            <a:r>
              <a:rPr lang="en-HK" sz="2800" dirty="0" smtClean="0"/>
              <a:t> </a:t>
            </a:r>
            <a:r>
              <a:rPr lang="en-HK" sz="2800" dirty="0" err="1" smtClean="0"/>
              <a:t>denah</a:t>
            </a:r>
            <a:r>
              <a:rPr lang="en-HK" sz="2800" dirty="0" smtClean="0"/>
              <a:t> </a:t>
            </a:r>
            <a:r>
              <a:rPr lang="en-HK" sz="2800" dirty="0" err="1" smtClean="0"/>
              <a:t>lengkap</a:t>
            </a:r>
            <a:r>
              <a:rPr lang="en-HK" sz="2800" dirty="0" smtClean="0"/>
              <a:t> </a:t>
            </a:r>
            <a:r>
              <a:rPr lang="en-HK" sz="2800" dirty="0" err="1" smtClean="0"/>
              <a:t>jumlah</a:t>
            </a:r>
            <a:r>
              <a:rPr lang="en-HK" sz="2800" dirty="0" smtClean="0"/>
              <a:t> </a:t>
            </a:r>
            <a:r>
              <a:rPr lang="en-HK" sz="2800" dirty="0" err="1" smtClean="0"/>
              <a:t>kamera</a:t>
            </a:r>
            <a:r>
              <a:rPr lang="en-HK" sz="2800" dirty="0" smtClean="0"/>
              <a:t> </a:t>
            </a:r>
            <a:r>
              <a:rPr lang="en-HK" sz="2800" dirty="0" err="1" smtClean="0"/>
              <a:t>beserta</a:t>
            </a:r>
            <a:r>
              <a:rPr lang="en-HK" sz="2800" dirty="0" smtClean="0"/>
              <a:t> </a:t>
            </a:r>
            <a:r>
              <a:rPr lang="en-HK" sz="2800" dirty="0" err="1" smtClean="0"/>
              <a:t>penempatannya</a:t>
            </a:r>
            <a:r>
              <a:rPr lang="en-HK" sz="2800" dirty="0" smtClean="0"/>
              <a:t> </a:t>
            </a:r>
            <a:r>
              <a:rPr lang="en-HK" sz="2800" dirty="0" err="1" smtClean="0"/>
              <a:t>berdasarkan</a:t>
            </a:r>
            <a:r>
              <a:rPr lang="en-HK" sz="2800" dirty="0" smtClean="0"/>
              <a:t> </a:t>
            </a:r>
            <a:r>
              <a:rPr lang="en-HK" sz="2800" dirty="0" err="1" smtClean="0"/>
              <a:t>skala</a:t>
            </a:r>
            <a:r>
              <a:rPr lang="en-HK" sz="2800" dirty="0" smtClean="0"/>
              <a:t> yang </a:t>
            </a:r>
            <a:r>
              <a:rPr lang="en-HK" sz="2800" dirty="0" err="1" smtClean="0"/>
              <a:t>sudah</a:t>
            </a:r>
            <a:r>
              <a:rPr lang="en-HK" sz="2800" dirty="0" smtClean="0"/>
              <a:t> </a:t>
            </a:r>
            <a:r>
              <a:rPr lang="en-HK" sz="2800" dirty="0" err="1" smtClean="0"/>
              <a:t>dibuat</a:t>
            </a:r>
            <a:r>
              <a:rPr lang="en-HK" sz="2800" dirty="0" smtClean="0"/>
              <a:t> </a:t>
            </a:r>
            <a:r>
              <a:rPr lang="en-HK" sz="2800" dirty="0" err="1" smtClean="0"/>
              <a:t>sebelumnya</a:t>
            </a:r>
            <a:r>
              <a:rPr lang="en-HK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84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Contoh</a:t>
            </a:r>
            <a:r>
              <a:rPr lang="en-HK" dirty="0"/>
              <a:t> Floor Plan </a:t>
            </a:r>
            <a:r>
              <a:rPr lang="en-HK" dirty="0" err="1" smtClean="0"/>
              <a:t>Kamera</a:t>
            </a:r>
            <a:endParaRPr lang="en-US" dirty="0"/>
          </a:p>
        </p:txBody>
      </p:sp>
      <p:pic>
        <p:nvPicPr>
          <p:cNvPr id="4098" name="Picture 2" descr="Image result for floor plan k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4" y="2926080"/>
            <a:ext cx="4004111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loor plan kamera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55" y="2848575"/>
            <a:ext cx="4273012" cy="30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9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Floor plan Tata Lighting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3573" y="3248393"/>
            <a:ext cx="10540860" cy="1894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sz="2800" dirty="0" err="1" smtClean="0"/>
              <a:t>Sketsa</a:t>
            </a:r>
            <a:r>
              <a:rPr lang="en-HK" sz="2800" dirty="0" smtClean="0"/>
              <a:t> </a:t>
            </a:r>
            <a:r>
              <a:rPr lang="en-HK" sz="2800" dirty="0" err="1" smtClean="0"/>
              <a:t>rencana</a:t>
            </a:r>
            <a:r>
              <a:rPr lang="en-HK" sz="2800" dirty="0" smtClean="0"/>
              <a:t> </a:t>
            </a:r>
            <a:r>
              <a:rPr lang="en-HK" sz="2800" dirty="0" err="1" smtClean="0"/>
              <a:t>letak</a:t>
            </a:r>
            <a:r>
              <a:rPr lang="en-HK" sz="2800" dirty="0" smtClean="0"/>
              <a:t> </a:t>
            </a:r>
            <a:r>
              <a:rPr lang="en-HK" sz="2800" dirty="0" err="1" smtClean="0"/>
              <a:t>tata</a:t>
            </a:r>
            <a:r>
              <a:rPr lang="en-HK" sz="2800" dirty="0" smtClean="0"/>
              <a:t> </a:t>
            </a:r>
            <a:r>
              <a:rPr lang="en-HK" sz="2800" dirty="0" err="1" smtClean="0"/>
              <a:t>cahaya</a:t>
            </a:r>
            <a:r>
              <a:rPr lang="en-HK" sz="2800" dirty="0" smtClean="0"/>
              <a:t> yang </a:t>
            </a:r>
            <a:r>
              <a:rPr lang="en-HK" sz="2800" dirty="0" err="1" smtClean="0"/>
              <a:t>diimplementasikan</a:t>
            </a:r>
            <a:r>
              <a:rPr lang="en-HK" sz="2800" dirty="0" smtClean="0"/>
              <a:t> </a:t>
            </a:r>
            <a:r>
              <a:rPr lang="en-HK" sz="2800" dirty="0" err="1" smtClean="0"/>
              <a:t>ke</a:t>
            </a:r>
            <a:r>
              <a:rPr lang="en-HK" sz="2800" dirty="0" smtClean="0"/>
              <a:t> </a:t>
            </a:r>
            <a:r>
              <a:rPr lang="en-HK" sz="2800" dirty="0" err="1" smtClean="0"/>
              <a:t>dalam</a:t>
            </a:r>
            <a:r>
              <a:rPr lang="en-HK" sz="2800" dirty="0" smtClean="0"/>
              <a:t> </a:t>
            </a:r>
            <a:r>
              <a:rPr lang="en-HK" sz="2800" dirty="0" err="1" smtClean="0"/>
              <a:t>sebuah</a:t>
            </a:r>
            <a:r>
              <a:rPr lang="en-HK" sz="2800" dirty="0" smtClean="0"/>
              <a:t> </a:t>
            </a:r>
            <a:r>
              <a:rPr lang="en-HK" sz="2800" dirty="0" err="1" smtClean="0"/>
              <a:t>denah</a:t>
            </a:r>
            <a:r>
              <a:rPr lang="en-HK" sz="2800" dirty="0" smtClean="0"/>
              <a:t> </a:t>
            </a:r>
            <a:r>
              <a:rPr lang="en-HK" sz="2800" dirty="0" err="1" smtClean="0"/>
              <a:t>lengkap</a:t>
            </a:r>
            <a:r>
              <a:rPr lang="en-HK" sz="2800" dirty="0" smtClean="0"/>
              <a:t> </a:t>
            </a:r>
            <a:r>
              <a:rPr lang="en-HK" sz="2800" dirty="0" err="1" smtClean="0"/>
              <a:t>jumlah</a:t>
            </a:r>
            <a:r>
              <a:rPr lang="en-HK" sz="2800" dirty="0" smtClean="0"/>
              <a:t> </a:t>
            </a:r>
            <a:r>
              <a:rPr lang="en-HK" sz="2800" dirty="0" err="1" smtClean="0"/>
              <a:t>dan</a:t>
            </a:r>
            <a:r>
              <a:rPr lang="en-HK" sz="2800" dirty="0" smtClean="0"/>
              <a:t> </a:t>
            </a:r>
            <a:r>
              <a:rPr lang="en-HK" sz="2800" dirty="0" err="1" smtClean="0"/>
              <a:t>jenis</a:t>
            </a:r>
            <a:r>
              <a:rPr lang="en-HK" sz="2800" dirty="0" smtClean="0"/>
              <a:t> </a:t>
            </a:r>
            <a:r>
              <a:rPr lang="en-HK" sz="2800" dirty="0" err="1" smtClean="0"/>
              <a:t>lampu</a:t>
            </a:r>
            <a:r>
              <a:rPr lang="en-HK" sz="2800" dirty="0" smtClean="0"/>
              <a:t> </a:t>
            </a:r>
            <a:r>
              <a:rPr lang="en-HK" sz="2800" dirty="0" err="1" smtClean="0"/>
              <a:t>beserta</a:t>
            </a:r>
            <a:r>
              <a:rPr lang="en-HK" sz="2800" dirty="0" smtClean="0"/>
              <a:t> </a:t>
            </a:r>
            <a:r>
              <a:rPr lang="en-HK" sz="2800" dirty="0" err="1" smtClean="0"/>
              <a:t>penempatannya</a:t>
            </a:r>
            <a:r>
              <a:rPr lang="en-HK" sz="2800" dirty="0" smtClean="0"/>
              <a:t> </a:t>
            </a:r>
            <a:r>
              <a:rPr lang="en-HK" sz="2800" dirty="0" err="1" smtClean="0"/>
              <a:t>berdasarkan</a:t>
            </a:r>
            <a:r>
              <a:rPr lang="en-HK" sz="2800" dirty="0" smtClean="0"/>
              <a:t> </a:t>
            </a:r>
            <a:r>
              <a:rPr lang="en-HK" sz="2800" dirty="0" err="1" smtClean="0"/>
              <a:t>skala</a:t>
            </a:r>
            <a:r>
              <a:rPr lang="en-HK" sz="2800" dirty="0" smtClean="0"/>
              <a:t> yang </a:t>
            </a:r>
            <a:r>
              <a:rPr lang="en-HK" sz="2800" dirty="0" err="1" smtClean="0"/>
              <a:t>sudah</a:t>
            </a:r>
            <a:r>
              <a:rPr lang="en-HK" sz="2800" dirty="0" smtClean="0"/>
              <a:t> </a:t>
            </a:r>
            <a:r>
              <a:rPr lang="en-HK" sz="2800" dirty="0" err="1" smtClean="0"/>
              <a:t>dibuat</a:t>
            </a:r>
            <a:r>
              <a:rPr lang="en-HK" sz="2800" dirty="0" smtClean="0"/>
              <a:t> </a:t>
            </a:r>
            <a:r>
              <a:rPr lang="en-HK" sz="2800" dirty="0" err="1" smtClean="0"/>
              <a:t>sebelumnya</a:t>
            </a:r>
            <a:r>
              <a:rPr lang="en-HK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71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Contoh</a:t>
            </a:r>
            <a:r>
              <a:rPr lang="en-HK" dirty="0"/>
              <a:t> Floor Plan </a:t>
            </a:r>
            <a:r>
              <a:rPr lang="en-HK" dirty="0" smtClean="0"/>
              <a:t>Lighting</a:t>
            </a:r>
            <a:endParaRPr lang="en-US" dirty="0"/>
          </a:p>
        </p:txBody>
      </p:sp>
      <p:pic>
        <p:nvPicPr>
          <p:cNvPr id="3074" name="Picture 2" descr="Image result for floor plan tata artis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5" y="2743199"/>
            <a:ext cx="3195587" cy="31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loor plan tata artist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52" y="3112571"/>
            <a:ext cx="3808269" cy="21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floor plan tata artist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80" y="3197675"/>
            <a:ext cx="2934134" cy="25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0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 smtClean="0"/>
              <a:t>Tujuan</a:t>
            </a:r>
            <a:r>
              <a:rPr lang="en-HK" dirty="0" smtClean="0"/>
              <a:t> </a:t>
            </a:r>
            <a:r>
              <a:rPr lang="en-HK" dirty="0" err="1" smtClean="0"/>
              <a:t>membuat</a:t>
            </a:r>
            <a:r>
              <a:rPr lang="en-HK" dirty="0" smtClean="0"/>
              <a:t> Floor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400" dirty="0" err="1" smtClean="0"/>
              <a:t>Mengidentifikasi</a:t>
            </a:r>
            <a:r>
              <a:rPr lang="en-HK" sz="2400" dirty="0" smtClean="0"/>
              <a:t> </a:t>
            </a:r>
            <a:r>
              <a:rPr lang="en-HK" sz="2400" dirty="0" err="1" smtClean="0"/>
              <a:t>kebutuhan</a:t>
            </a:r>
            <a:r>
              <a:rPr lang="en-HK" sz="2400" dirty="0" smtClean="0"/>
              <a:t> (</a:t>
            </a:r>
            <a:r>
              <a:rPr lang="en-HK" sz="2400" dirty="0" err="1" smtClean="0"/>
              <a:t>jumlah</a:t>
            </a:r>
            <a:r>
              <a:rPr lang="en-HK" sz="2400" dirty="0" smtClean="0"/>
              <a:t> </a:t>
            </a:r>
            <a:r>
              <a:rPr lang="en-HK" sz="2400" dirty="0" err="1" smtClean="0"/>
              <a:t>alat</a:t>
            </a:r>
            <a:r>
              <a:rPr lang="en-HK" sz="2400" dirty="0" smtClean="0"/>
              <a:t>, </a:t>
            </a:r>
            <a:r>
              <a:rPr lang="en-HK" sz="2400" dirty="0" err="1" smtClean="0"/>
              <a:t>tempat</a:t>
            </a:r>
            <a:r>
              <a:rPr lang="en-HK" sz="2400" dirty="0" smtClean="0"/>
              <a:t>, </a:t>
            </a:r>
            <a:r>
              <a:rPr lang="en-HK" sz="2400" dirty="0" err="1" smtClean="0"/>
              <a:t>pemain</a:t>
            </a:r>
            <a:r>
              <a:rPr lang="en-HK" sz="2400" dirty="0" smtClean="0"/>
              <a:t> </a:t>
            </a:r>
            <a:r>
              <a:rPr lang="en-HK" sz="2400" dirty="0" err="1" smtClean="0"/>
              <a:t>dll</a:t>
            </a:r>
            <a:r>
              <a:rPr lang="en-HK" sz="2400" dirty="0" smtClean="0"/>
              <a:t>)</a:t>
            </a:r>
          </a:p>
          <a:p>
            <a:r>
              <a:rPr lang="en-HK" sz="2400" dirty="0" err="1" smtClean="0"/>
              <a:t>Efisiensi</a:t>
            </a:r>
            <a:r>
              <a:rPr lang="en-HK" sz="2400" dirty="0" smtClean="0"/>
              <a:t> </a:t>
            </a:r>
            <a:r>
              <a:rPr lang="en-HK" sz="2400" dirty="0" err="1" smtClean="0"/>
              <a:t>waktu</a:t>
            </a:r>
            <a:r>
              <a:rPr lang="en-HK" sz="2400" dirty="0" smtClean="0"/>
              <a:t> </a:t>
            </a:r>
            <a:r>
              <a:rPr lang="en-HK" sz="2400" dirty="0" err="1" smtClean="0"/>
              <a:t>dan</a:t>
            </a:r>
            <a:r>
              <a:rPr lang="en-HK" sz="2400" dirty="0" smtClean="0"/>
              <a:t> </a:t>
            </a:r>
            <a:r>
              <a:rPr lang="en-HK" sz="2400" dirty="0" err="1" smtClean="0"/>
              <a:t>biaya</a:t>
            </a:r>
            <a:r>
              <a:rPr lang="en-HK" sz="2400" dirty="0" smtClean="0"/>
              <a:t> </a:t>
            </a:r>
            <a:r>
              <a:rPr lang="en-HK" sz="2400" dirty="0" err="1" smtClean="0"/>
              <a:t>produksi</a:t>
            </a:r>
            <a:r>
              <a:rPr lang="en-HK" sz="2400" dirty="0" smtClean="0"/>
              <a:t>.</a:t>
            </a:r>
          </a:p>
          <a:p>
            <a:r>
              <a:rPr lang="en-HK" sz="2400" dirty="0" err="1" smtClean="0"/>
              <a:t>Merancang</a:t>
            </a:r>
            <a:r>
              <a:rPr lang="en-HK" sz="2400" dirty="0" smtClean="0"/>
              <a:t> </a:t>
            </a:r>
            <a:r>
              <a:rPr lang="en-HK" sz="2400" dirty="0" err="1" smtClean="0"/>
              <a:t>kebutuhan</a:t>
            </a:r>
            <a:r>
              <a:rPr lang="en-HK" sz="2400" dirty="0" smtClean="0"/>
              <a:t> </a:t>
            </a:r>
            <a:r>
              <a:rPr lang="en-HK" sz="2400" dirty="0" err="1" smtClean="0"/>
              <a:t>sebuah</a:t>
            </a:r>
            <a:r>
              <a:rPr lang="en-HK" sz="2400" dirty="0" smtClean="0"/>
              <a:t> program televise.</a:t>
            </a:r>
          </a:p>
          <a:p>
            <a:r>
              <a:rPr lang="en-HK" sz="2400" dirty="0" err="1" smtClean="0"/>
              <a:t>Sebuah</a:t>
            </a:r>
            <a:r>
              <a:rPr lang="en-HK" sz="2400" dirty="0" smtClean="0"/>
              <a:t> </a:t>
            </a:r>
            <a:r>
              <a:rPr lang="en-HK" sz="2400" dirty="0" err="1" smtClean="0"/>
              <a:t>panduan</a:t>
            </a:r>
            <a:r>
              <a:rPr lang="en-HK" sz="2400" dirty="0" smtClean="0"/>
              <a:t> </a:t>
            </a:r>
            <a:r>
              <a:rPr lang="en-HK" sz="2400" dirty="0" err="1" smtClean="0"/>
              <a:t>tugas</a:t>
            </a:r>
            <a:r>
              <a:rPr lang="en-HK" sz="2400" dirty="0" smtClean="0"/>
              <a:t> </a:t>
            </a:r>
            <a:r>
              <a:rPr lang="en-HK" sz="2400" dirty="0" err="1" smtClean="0"/>
              <a:t>bagi</a:t>
            </a:r>
            <a:r>
              <a:rPr lang="en-HK" sz="2400" dirty="0" smtClean="0"/>
              <a:t> </a:t>
            </a:r>
            <a:r>
              <a:rPr lang="en-HK" sz="2400" dirty="0" err="1" smtClean="0"/>
              <a:t>beberapa</a:t>
            </a:r>
            <a:r>
              <a:rPr lang="en-HK" sz="2400" dirty="0" smtClean="0"/>
              <a:t> </a:t>
            </a:r>
            <a:r>
              <a:rPr lang="en-HK" sz="2400" dirty="0" err="1" smtClean="0"/>
              <a:t>unsur</a:t>
            </a:r>
            <a:r>
              <a:rPr lang="en-HK" sz="2400" dirty="0" smtClean="0"/>
              <a:t> </a:t>
            </a:r>
            <a:r>
              <a:rPr lang="en-HK" sz="2400" dirty="0" err="1" smtClean="0"/>
              <a:t>profesi</a:t>
            </a:r>
            <a:r>
              <a:rPr lang="en-HK" sz="2400" dirty="0" smtClean="0"/>
              <a:t> di </a:t>
            </a:r>
            <a:r>
              <a:rPr lang="en-HK" sz="2400" dirty="0" err="1" smtClean="0"/>
              <a:t>dalam</a:t>
            </a:r>
            <a:r>
              <a:rPr lang="en-HK" sz="2400" dirty="0" smtClean="0"/>
              <a:t> </a:t>
            </a:r>
            <a:r>
              <a:rPr lang="en-HK" sz="2400" dirty="0" err="1" smtClean="0"/>
              <a:t>tim</a:t>
            </a:r>
            <a:r>
              <a:rPr lang="en-HK" sz="2400" dirty="0" smtClean="0"/>
              <a:t> </a:t>
            </a:r>
            <a:r>
              <a:rPr lang="en-HK" sz="2400" dirty="0" err="1" smtClean="0"/>
              <a:t>produksi</a:t>
            </a:r>
            <a:r>
              <a:rPr lang="en-HK" sz="2400" dirty="0" smtClean="0"/>
              <a:t> program televise.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565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</TotalTime>
  <Words>198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FLOOR PLAN</vt:lpstr>
      <vt:lpstr>Deskripsi</vt:lpstr>
      <vt:lpstr>Floor plan Tata Artistik</vt:lpstr>
      <vt:lpstr>Contoh Floor Plan Artistik</vt:lpstr>
      <vt:lpstr>Floor plan Tata Kamera</vt:lpstr>
      <vt:lpstr>Contoh Floor Plan Kamera</vt:lpstr>
      <vt:lpstr>Floor plan Tata Lighting</vt:lpstr>
      <vt:lpstr>Contoh Floor Plan Lighting</vt:lpstr>
      <vt:lpstr>Tujuan membuat Floor Plan</vt:lpstr>
      <vt:lpstr>Siapakah Yang membuat Floor Plan??</vt:lpstr>
      <vt:lpstr>Floor Plan Studio Televisi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FLOOR PLAN</dc:title>
  <dc:creator>amar nugraha</dc:creator>
  <cp:lastModifiedBy>amar nugraha</cp:lastModifiedBy>
  <cp:revision>8</cp:revision>
  <dcterms:created xsi:type="dcterms:W3CDTF">2016-09-27T16:24:11Z</dcterms:created>
  <dcterms:modified xsi:type="dcterms:W3CDTF">2016-09-27T17:25:21Z</dcterms:modified>
</cp:coreProperties>
</file>