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83" r:id="rId4"/>
    <p:sldId id="262" r:id="rId5"/>
    <p:sldId id="263" r:id="rId6"/>
    <p:sldId id="264" r:id="rId7"/>
    <p:sldId id="267" r:id="rId8"/>
    <p:sldId id="268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057ED-69EF-8E4E-B04C-F4A4C1096024}" type="doc">
      <dgm:prSet loTypeId="urn:microsoft.com/office/officeart/2005/8/layout/hProcess9" loCatId="" qsTypeId="urn:microsoft.com/office/officeart/2005/8/quickstyle/3D7" qsCatId="3D" csTypeId="urn:microsoft.com/office/officeart/2005/8/colors/colorful2" csCatId="colorful" phldr="1"/>
      <dgm:spPr/>
    </dgm:pt>
    <dgm:pt modelId="{B0D3AB58-194E-8043-9CD2-096B7A0D8388}">
      <dgm:prSet phldrT="[Text]"/>
      <dgm:spPr/>
      <dgm:t>
        <a:bodyPr/>
        <a:lstStyle/>
        <a:p>
          <a:r>
            <a:rPr lang="en-HK" dirty="0" smtClean="0"/>
            <a:t>Drama</a:t>
          </a:r>
          <a:endParaRPr lang="en-US" dirty="0"/>
        </a:p>
      </dgm:t>
    </dgm:pt>
    <dgm:pt modelId="{469E2A28-985C-3D46-9AB3-1615B040DC48}" type="parTrans" cxnId="{EB9E14BD-2D45-5849-ADD7-4D9B5D77E87A}">
      <dgm:prSet/>
      <dgm:spPr/>
      <dgm:t>
        <a:bodyPr/>
        <a:lstStyle/>
        <a:p>
          <a:endParaRPr lang="en-US"/>
        </a:p>
      </dgm:t>
    </dgm:pt>
    <dgm:pt modelId="{3FF6DB70-C1B4-0B4C-9816-509E640B7E2F}" type="sibTrans" cxnId="{EB9E14BD-2D45-5849-ADD7-4D9B5D77E87A}">
      <dgm:prSet/>
      <dgm:spPr/>
      <dgm:t>
        <a:bodyPr/>
        <a:lstStyle/>
        <a:p>
          <a:endParaRPr lang="en-US"/>
        </a:p>
      </dgm:t>
    </dgm:pt>
    <dgm:pt modelId="{B025B9A6-CB65-AE41-ADF8-989809117415}">
      <dgm:prSet phldrT="[Text]"/>
      <dgm:spPr/>
      <dgm:t>
        <a:bodyPr/>
        <a:lstStyle/>
        <a:p>
          <a:r>
            <a:rPr lang="en-HK" dirty="0" smtClean="0"/>
            <a:t>News &amp; Sport</a:t>
          </a:r>
          <a:endParaRPr lang="en-US" dirty="0"/>
        </a:p>
      </dgm:t>
    </dgm:pt>
    <dgm:pt modelId="{B3FFAA29-D52F-154C-8D86-F75C1BD35238}" type="parTrans" cxnId="{CB769C33-A48C-EE44-B0D2-180FB616C170}">
      <dgm:prSet/>
      <dgm:spPr/>
      <dgm:t>
        <a:bodyPr/>
        <a:lstStyle/>
        <a:p>
          <a:endParaRPr lang="en-US"/>
        </a:p>
      </dgm:t>
    </dgm:pt>
    <dgm:pt modelId="{90F30859-2480-B14B-B58F-48FB7E5237E2}" type="sibTrans" cxnId="{CB769C33-A48C-EE44-B0D2-180FB616C170}">
      <dgm:prSet/>
      <dgm:spPr/>
      <dgm:t>
        <a:bodyPr/>
        <a:lstStyle/>
        <a:p>
          <a:endParaRPr lang="en-US"/>
        </a:p>
      </dgm:t>
    </dgm:pt>
    <dgm:pt modelId="{4A0D5393-96DB-254B-B697-5FF0D1655863}">
      <dgm:prSet phldrT="[Text]"/>
      <dgm:spPr/>
      <dgm:t>
        <a:bodyPr/>
        <a:lstStyle/>
        <a:p>
          <a:r>
            <a:rPr lang="en-HK" dirty="0" smtClean="0"/>
            <a:t>Non Drama</a:t>
          </a:r>
          <a:endParaRPr lang="en-US" dirty="0"/>
        </a:p>
      </dgm:t>
    </dgm:pt>
    <dgm:pt modelId="{DD081617-B785-E443-B687-D49A2CD3F45C}" type="parTrans" cxnId="{6354F028-6BEA-2249-816B-93C9C85E9ED6}">
      <dgm:prSet/>
      <dgm:spPr/>
      <dgm:t>
        <a:bodyPr/>
        <a:lstStyle/>
        <a:p>
          <a:endParaRPr lang="en-US"/>
        </a:p>
      </dgm:t>
    </dgm:pt>
    <dgm:pt modelId="{0E7DE5CF-2225-1740-8A28-2BF3AE866B84}" type="sibTrans" cxnId="{6354F028-6BEA-2249-816B-93C9C85E9ED6}">
      <dgm:prSet/>
      <dgm:spPr/>
      <dgm:t>
        <a:bodyPr/>
        <a:lstStyle/>
        <a:p>
          <a:endParaRPr lang="en-US"/>
        </a:p>
      </dgm:t>
    </dgm:pt>
    <dgm:pt modelId="{0D8FD14C-E6E4-EF4C-9239-F058FA62A219}">
      <dgm:prSet phldrT="[Text]"/>
      <dgm:spPr/>
      <dgm:t>
        <a:bodyPr/>
        <a:lstStyle/>
        <a:p>
          <a:r>
            <a:rPr lang="en-HK" dirty="0" smtClean="0"/>
            <a:t>Comedy</a:t>
          </a:r>
          <a:endParaRPr lang="en-US" dirty="0"/>
        </a:p>
      </dgm:t>
    </dgm:pt>
    <dgm:pt modelId="{4B574C71-19B6-6F40-9441-ED71910C85A6}" type="parTrans" cxnId="{E300D29E-5D5B-7847-8776-A1DD22A1D502}">
      <dgm:prSet/>
      <dgm:spPr/>
      <dgm:t>
        <a:bodyPr/>
        <a:lstStyle/>
        <a:p>
          <a:endParaRPr lang="en-US"/>
        </a:p>
      </dgm:t>
    </dgm:pt>
    <dgm:pt modelId="{33EB2978-1E8B-524F-B178-FCC2EA7B2726}" type="sibTrans" cxnId="{E300D29E-5D5B-7847-8776-A1DD22A1D502}">
      <dgm:prSet/>
      <dgm:spPr/>
      <dgm:t>
        <a:bodyPr/>
        <a:lstStyle/>
        <a:p>
          <a:endParaRPr lang="en-US"/>
        </a:p>
      </dgm:t>
    </dgm:pt>
    <dgm:pt modelId="{776A1784-CD3F-9C43-80D2-98DCB74E982F}">
      <dgm:prSet phldrT="[Text]"/>
      <dgm:spPr/>
      <dgm:t>
        <a:bodyPr/>
        <a:lstStyle/>
        <a:p>
          <a:r>
            <a:rPr lang="en-HK" dirty="0" smtClean="0"/>
            <a:t>Reality Show</a:t>
          </a:r>
          <a:endParaRPr lang="en-US" dirty="0"/>
        </a:p>
      </dgm:t>
    </dgm:pt>
    <dgm:pt modelId="{9705F771-9E07-AD4A-A5E8-2C6F7F9ED08A}" type="parTrans" cxnId="{23AF24A9-9E80-6844-BDA1-B4D8F04F2EF7}">
      <dgm:prSet/>
      <dgm:spPr/>
      <dgm:t>
        <a:bodyPr/>
        <a:lstStyle/>
        <a:p>
          <a:endParaRPr lang="en-US"/>
        </a:p>
      </dgm:t>
    </dgm:pt>
    <dgm:pt modelId="{E45443C3-0175-8444-8E79-298A0BE8A481}" type="sibTrans" cxnId="{23AF24A9-9E80-6844-BDA1-B4D8F04F2EF7}">
      <dgm:prSet/>
      <dgm:spPr/>
      <dgm:t>
        <a:bodyPr/>
        <a:lstStyle/>
        <a:p>
          <a:endParaRPr lang="en-US"/>
        </a:p>
      </dgm:t>
    </dgm:pt>
    <dgm:pt modelId="{25AC2C2E-C006-9B49-92C7-3BEDA1919620}" type="pres">
      <dgm:prSet presAssocID="{400057ED-69EF-8E4E-B04C-F4A4C1096024}" presName="CompostProcess" presStyleCnt="0">
        <dgm:presLayoutVars>
          <dgm:dir/>
          <dgm:resizeHandles val="exact"/>
        </dgm:presLayoutVars>
      </dgm:prSet>
      <dgm:spPr/>
    </dgm:pt>
    <dgm:pt modelId="{B6D14F1D-9F71-3343-A738-C4609A4AAB6A}" type="pres">
      <dgm:prSet presAssocID="{400057ED-69EF-8E4E-B04C-F4A4C1096024}" presName="arrow" presStyleLbl="bgShp" presStyleIdx="0" presStyleCnt="1"/>
      <dgm:spPr/>
    </dgm:pt>
    <dgm:pt modelId="{518C37B9-A4EE-8047-AFDA-0EE1022AD12D}" type="pres">
      <dgm:prSet presAssocID="{400057ED-69EF-8E4E-B04C-F4A4C1096024}" presName="linearProcess" presStyleCnt="0"/>
      <dgm:spPr/>
    </dgm:pt>
    <dgm:pt modelId="{0A9A062E-65F3-6348-A1DC-466C42BBBC84}" type="pres">
      <dgm:prSet presAssocID="{B0D3AB58-194E-8043-9CD2-096B7A0D838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30B08-2720-8647-80F7-8A35B25E9D92}" type="pres">
      <dgm:prSet presAssocID="{3FF6DB70-C1B4-0B4C-9816-509E640B7E2F}" presName="sibTrans" presStyleCnt="0"/>
      <dgm:spPr/>
    </dgm:pt>
    <dgm:pt modelId="{D36070A0-E7AC-5246-870B-F8721F123FB7}" type="pres">
      <dgm:prSet presAssocID="{4A0D5393-96DB-254B-B697-5FF0D1655863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B2DD4-6E7B-294C-8113-45099509B206}" type="pres">
      <dgm:prSet presAssocID="{0E7DE5CF-2225-1740-8A28-2BF3AE866B84}" presName="sibTrans" presStyleCnt="0"/>
      <dgm:spPr/>
    </dgm:pt>
    <dgm:pt modelId="{1AFA900F-1013-A645-84B5-0D87FF715560}" type="pres">
      <dgm:prSet presAssocID="{B025B9A6-CB65-AE41-ADF8-989809117415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1533A-A7AC-B847-BF84-05211190AF7E}" type="pres">
      <dgm:prSet presAssocID="{90F30859-2480-B14B-B58F-48FB7E5237E2}" presName="sibTrans" presStyleCnt="0"/>
      <dgm:spPr/>
    </dgm:pt>
    <dgm:pt modelId="{C71AD233-23FE-4A43-855F-F4A02FC9F475}" type="pres">
      <dgm:prSet presAssocID="{0D8FD14C-E6E4-EF4C-9239-F058FA62A219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00214-127F-154A-AD94-70AD243E10A5}" type="pres">
      <dgm:prSet presAssocID="{33EB2978-1E8B-524F-B178-FCC2EA7B2726}" presName="sibTrans" presStyleCnt="0"/>
      <dgm:spPr/>
    </dgm:pt>
    <dgm:pt modelId="{230A4A7F-8207-8841-84D7-CC8F6D9E1272}" type="pres">
      <dgm:prSet presAssocID="{776A1784-CD3F-9C43-80D2-98DCB74E982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AF24A9-9E80-6844-BDA1-B4D8F04F2EF7}" srcId="{400057ED-69EF-8E4E-B04C-F4A4C1096024}" destId="{776A1784-CD3F-9C43-80D2-98DCB74E982F}" srcOrd="4" destOrd="0" parTransId="{9705F771-9E07-AD4A-A5E8-2C6F7F9ED08A}" sibTransId="{E45443C3-0175-8444-8E79-298A0BE8A481}"/>
    <dgm:cxn modelId="{87A78EBA-86F5-4643-9406-3316014048A4}" type="presOf" srcId="{4A0D5393-96DB-254B-B697-5FF0D1655863}" destId="{D36070A0-E7AC-5246-870B-F8721F123FB7}" srcOrd="0" destOrd="0" presId="urn:microsoft.com/office/officeart/2005/8/layout/hProcess9"/>
    <dgm:cxn modelId="{CB769C33-A48C-EE44-B0D2-180FB616C170}" srcId="{400057ED-69EF-8E4E-B04C-F4A4C1096024}" destId="{B025B9A6-CB65-AE41-ADF8-989809117415}" srcOrd="2" destOrd="0" parTransId="{B3FFAA29-D52F-154C-8D86-F75C1BD35238}" sibTransId="{90F30859-2480-B14B-B58F-48FB7E5237E2}"/>
    <dgm:cxn modelId="{6354F028-6BEA-2249-816B-93C9C85E9ED6}" srcId="{400057ED-69EF-8E4E-B04C-F4A4C1096024}" destId="{4A0D5393-96DB-254B-B697-5FF0D1655863}" srcOrd="1" destOrd="0" parTransId="{DD081617-B785-E443-B687-D49A2CD3F45C}" sibTransId="{0E7DE5CF-2225-1740-8A28-2BF3AE866B84}"/>
    <dgm:cxn modelId="{F0526FBC-B1CE-C14B-B928-033366CA0F58}" type="presOf" srcId="{B0D3AB58-194E-8043-9CD2-096B7A0D8388}" destId="{0A9A062E-65F3-6348-A1DC-466C42BBBC84}" srcOrd="0" destOrd="0" presId="urn:microsoft.com/office/officeart/2005/8/layout/hProcess9"/>
    <dgm:cxn modelId="{79AC1147-97EA-5546-A478-17F0B9B938DD}" type="presOf" srcId="{400057ED-69EF-8E4E-B04C-F4A4C1096024}" destId="{25AC2C2E-C006-9B49-92C7-3BEDA1919620}" srcOrd="0" destOrd="0" presId="urn:microsoft.com/office/officeart/2005/8/layout/hProcess9"/>
    <dgm:cxn modelId="{74E888CA-7617-CA4F-A5D0-6FBA9E83DA91}" type="presOf" srcId="{776A1784-CD3F-9C43-80D2-98DCB74E982F}" destId="{230A4A7F-8207-8841-84D7-CC8F6D9E1272}" srcOrd="0" destOrd="0" presId="urn:microsoft.com/office/officeart/2005/8/layout/hProcess9"/>
    <dgm:cxn modelId="{EB9E14BD-2D45-5849-ADD7-4D9B5D77E87A}" srcId="{400057ED-69EF-8E4E-B04C-F4A4C1096024}" destId="{B0D3AB58-194E-8043-9CD2-096B7A0D8388}" srcOrd="0" destOrd="0" parTransId="{469E2A28-985C-3D46-9AB3-1615B040DC48}" sibTransId="{3FF6DB70-C1B4-0B4C-9816-509E640B7E2F}"/>
    <dgm:cxn modelId="{E300D29E-5D5B-7847-8776-A1DD22A1D502}" srcId="{400057ED-69EF-8E4E-B04C-F4A4C1096024}" destId="{0D8FD14C-E6E4-EF4C-9239-F058FA62A219}" srcOrd="3" destOrd="0" parTransId="{4B574C71-19B6-6F40-9441-ED71910C85A6}" sibTransId="{33EB2978-1E8B-524F-B178-FCC2EA7B2726}"/>
    <dgm:cxn modelId="{B155BE71-29AD-734C-AB7B-A63247448C21}" type="presOf" srcId="{0D8FD14C-E6E4-EF4C-9239-F058FA62A219}" destId="{C71AD233-23FE-4A43-855F-F4A02FC9F475}" srcOrd="0" destOrd="0" presId="urn:microsoft.com/office/officeart/2005/8/layout/hProcess9"/>
    <dgm:cxn modelId="{7412E841-6BC2-AA42-9B35-22F54451204D}" type="presOf" srcId="{B025B9A6-CB65-AE41-ADF8-989809117415}" destId="{1AFA900F-1013-A645-84B5-0D87FF715560}" srcOrd="0" destOrd="0" presId="urn:microsoft.com/office/officeart/2005/8/layout/hProcess9"/>
    <dgm:cxn modelId="{B13C4B36-C3E8-1444-B16C-2F5769742967}" type="presParOf" srcId="{25AC2C2E-C006-9B49-92C7-3BEDA1919620}" destId="{B6D14F1D-9F71-3343-A738-C4609A4AAB6A}" srcOrd="0" destOrd="0" presId="urn:microsoft.com/office/officeart/2005/8/layout/hProcess9"/>
    <dgm:cxn modelId="{98FD1D6C-4FB1-9143-9EDF-6E88ABD0A6AA}" type="presParOf" srcId="{25AC2C2E-C006-9B49-92C7-3BEDA1919620}" destId="{518C37B9-A4EE-8047-AFDA-0EE1022AD12D}" srcOrd="1" destOrd="0" presId="urn:microsoft.com/office/officeart/2005/8/layout/hProcess9"/>
    <dgm:cxn modelId="{AF1BB3E1-8424-0A47-B2FB-84F81F986172}" type="presParOf" srcId="{518C37B9-A4EE-8047-AFDA-0EE1022AD12D}" destId="{0A9A062E-65F3-6348-A1DC-466C42BBBC84}" srcOrd="0" destOrd="0" presId="urn:microsoft.com/office/officeart/2005/8/layout/hProcess9"/>
    <dgm:cxn modelId="{5151B7F1-BB73-2A42-8EE8-DEC302F24A72}" type="presParOf" srcId="{518C37B9-A4EE-8047-AFDA-0EE1022AD12D}" destId="{EB730B08-2720-8647-80F7-8A35B25E9D92}" srcOrd="1" destOrd="0" presId="urn:microsoft.com/office/officeart/2005/8/layout/hProcess9"/>
    <dgm:cxn modelId="{A34A86E4-D618-5D41-B03D-9AC204D08559}" type="presParOf" srcId="{518C37B9-A4EE-8047-AFDA-0EE1022AD12D}" destId="{D36070A0-E7AC-5246-870B-F8721F123FB7}" srcOrd="2" destOrd="0" presId="urn:microsoft.com/office/officeart/2005/8/layout/hProcess9"/>
    <dgm:cxn modelId="{014741BF-D2F3-094C-95DB-EB475EB59CC1}" type="presParOf" srcId="{518C37B9-A4EE-8047-AFDA-0EE1022AD12D}" destId="{003B2DD4-6E7B-294C-8113-45099509B206}" srcOrd="3" destOrd="0" presId="urn:microsoft.com/office/officeart/2005/8/layout/hProcess9"/>
    <dgm:cxn modelId="{AB7597AB-30A3-C648-BAA4-0AF12AD43767}" type="presParOf" srcId="{518C37B9-A4EE-8047-AFDA-0EE1022AD12D}" destId="{1AFA900F-1013-A645-84B5-0D87FF715560}" srcOrd="4" destOrd="0" presId="urn:microsoft.com/office/officeart/2005/8/layout/hProcess9"/>
    <dgm:cxn modelId="{80FB4C9A-A25C-7D4C-887E-9769334A9025}" type="presParOf" srcId="{518C37B9-A4EE-8047-AFDA-0EE1022AD12D}" destId="{8DE1533A-A7AC-B847-BF84-05211190AF7E}" srcOrd="5" destOrd="0" presId="urn:microsoft.com/office/officeart/2005/8/layout/hProcess9"/>
    <dgm:cxn modelId="{93476182-5084-D048-8771-62EE9D3305AC}" type="presParOf" srcId="{518C37B9-A4EE-8047-AFDA-0EE1022AD12D}" destId="{C71AD233-23FE-4A43-855F-F4A02FC9F475}" srcOrd="6" destOrd="0" presId="urn:microsoft.com/office/officeart/2005/8/layout/hProcess9"/>
    <dgm:cxn modelId="{B6E3DB9A-59BC-8E4F-9A2D-4672381835CA}" type="presParOf" srcId="{518C37B9-A4EE-8047-AFDA-0EE1022AD12D}" destId="{94000214-127F-154A-AD94-70AD243E10A5}" srcOrd="7" destOrd="0" presId="urn:microsoft.com/office/officeart/2005/8/layout/hProcess9"/>
    <dgm:cxn modelId="{1D9E0A50-5209-F04C-9D98-3D03D464441F}" type="presParOf" srcId="{518C37B9-A4EE-8047-AFDA-0EE1022AD12D}" destId="{230A4A7F-8207-8841-84D7-CC8F6D9E127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14F1D-9F71-3343-A738-C4609A4AAB6A}">
      <dsp:nvSpPr>
        <dsp:cNvPr id="0" name=""/>
        <dsp:cNvSpPr/>
      </dsp:nvSpPr>
      <dsp:spPr>
        <a:xfrm>
          <a:off x="578762" y="0"/>
          <a:ext cx="6559312" cy="338865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A062E-65F3-6348-A1DC-466C42BBBC84}">
      <dsp:nvSpPr>
        <dsp:cNvPr id="0" name=""/>
        <dsp:cNvSpPr/>
      </dsp:nvSpPr>
      <dsp:spPr>
        <a:xfrm>
          <a:off x="4916" y="1016597"/>
          <a:ext cx="1460163" cy="13554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2200" kern="1200" dirty="0" smtClean="0"/>
            <a:t>Drama</a:t>
          </a:r>
          <a:endParaRPr lang="en-US" sz="2200" kern="1200" dirty="0"/>
        </a:p>
      </dsp:txBody>
      <dsp:txXfrm>
        <a:off x="71084" y="1082765"/>
        <a:ext cx="1327827" cy="1223127"/>
      </dsp:txXfrm>
    </dsp:sp>
    <dsp:sp modelId="{D36070A0-E7AC-5246-870B-F8721F123FB7}">
      <dsp:nvSpPr>
        <dsp:cNvPr id="0" name=""/>
        <dsp:cNvSpPr/>
      </dsp:nvSpPr>
      <dsp:spPr>
        <a:xfrm>
          <a:off x="1566626" y="1016597"/>
          <a:ext cx="1460163" cy="1355463"/>
        </a:xfrm>
        <a:prstGeom prst="roundRect">
          <a:avLst/>
        </a:prstGeom>
        <a:solidFill>
          <a:schemeClr val="accent2">
            <a:hueOff val="-2263338"/>
            <a:satOff val="1724"/>
            <a:lumOff val="-681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2200" kern="1200" dirty="0" smtClean="0"/>
            <a:t>Non Drama</a:t>
          </a:r>
          <a:endParaRPr lang="en-US" sz="2200" kern="1200" dirty="0"/>
        </a:p>
      </dsp:txBody>
      <dsp:txXfrm>
        <a:off x="1632794" y="1082765"/>
        <a:ext cx="1327827" cy="1223127"/>
      </dsp:txXfrm>
    </dsp:sp>
    <dsp:sp modelId="{1AFA900F-1013-A645-84B5-0D87FF715560}">
      <dsp:nvSpPr>
        <dsp:cNvPr id="0" name=""/>
        <dsp:cNvSpPr/>
      </dsp:nvSpPr>
      <dsp:spPr>
        <a:xfrm>
          <a:off x="3128337" y="1016597"/>
          <a:ext cx="1460163" cy="1355463"/>
        </a:xfrm>
        <a:prstGeom prst="roundRect">
          <a:avLst/>
        </a:prstGeom>
        <a:solidFill>
          <a:schemeClr val="accent2">
            <a:hueOff val="-4526676"/>
            <a:satOff val="3448"/>
            <a:lumOff val="-1362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2200" kern="1200" dirty="0" smtClean="0"/>
            <a:t>News &amp; Sport</a:t>
          </a:r>
          <a:endParaRPr lang="en-US" sz="2200" kern="1200" dirty="0"/>
        </a:p>
      </dsp:txBody>
      <dsp:txXfrm>
        <a:off x="3194505" y="1082765"/>
        <a:ext cx="1327827" cy="1223127"/>
      </dsp:txXfrm>
    </dsp:sp>
    <dsp:sp modelId="{C71AD233-23FE-4A43-855F-F4A02FC9F475}">
      <dsp:nvSpPr>
        <dsp:cNvPr id="0" name=""/>
        <dsp:cNvSpPr/>
      </dsp:nvSpPr>
      <dsp:spPr>
        <a:xfrm>
          <a:off x="4690047" y="1016597"/>
          <a:ext cx="1460163" cy="1355463"/>
        </a:xfrm>
        <a:prstGeom prst="roundRect">
          <a:avLst/>
        </a:prstGeom>
        <a:solidFill>
          <a:schemeClr val="accent2">
            <a:hueOff val="-6790014"/>
            <a:satOff val="5172"/>
            <a:lumOff val="-2044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2200" kern="1200" dirty="0" smtClean="0"/>
            <a:t>Comedy</a:t>
          </a:r>
          <a:endParaRPr lang="en-US" sz="2200" kern="1200" dirty="0"/>
        </a:p>
      </dsp:txBody>
      <dsp:txXfrm>
        <a:off x="4756215" y="1082765"/>
        <a:ext cx="1327827" cy="1223127"/>
      </dsp:txXfrm>
    </dsp:sp>
    <dsp:sp modelId="{230A4A7F-8207-8841-84D7-CC8F6D9E1272}">
      <dsp:nvSpPr>
        <dsp:cNvPr id="0" name=""/>
        <dsp:cNvSpPr/>
      </dsp:nvSpPr>
      <dsp:spPr>
        <a:xfrm>
          <a:off x="6251758" y="1016597"/>
          <a:ext cx="1460163" cy="1355463"/>
        </a:xfrm>
        <a:prstGeom prst="roundRect">
          <a:avLst/>
        </a:prstGeom>
        <a:solidFill>
          <a:schemeClr val="accent2">
            <a:hueOff val="-9053351"/>
            <a:satOff val="6896"/>
            <a:lumOff val="-2725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HK" sz="2200" kern="1200" dirty="0" smtClean="0"/>
            <a:t>Reality Show</a:t>
          </a:r>
          <a:endParaRPr lang="en-US" sz="2200" kern="1200" dirty="0"/>
        </a:p>
      </dsp:txBody>
      <dsp:txXfrm>
        <a:off x="6317926" y="1082765"/>
        <a:ext cx="1327827" cy="1223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4" y="3185590"/>
            <a:ext cx="7551601" cy="1612607"/>
          </a:xfrm>
        </p:spPr>
        <p:txBody>
          <a:bodyPr/>
          <a:lstStyle/>
          <a:p>
            <a:r>
              <a:rPr lang="en-US" dirty="0" smtClean="0"/>
              <a:t>TV </a:t>
            </a:r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dirty="0" smtClean="0"/>
              <a:t>Chapter </a:t>
            </a:r>
            <a:r>
              <a:rPr lang="en-HK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6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Develop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3 </a:t>
            </a:r>
            <a:r>
              <a:rPr lang="en-US" b="1" u="sng" dirty="0" err="1" smtClean="0">
                <a:solidFill>
                  <a:srgbClr val="FFFF00"/>
                </a:solidFill>
              </a:rPr>
              <a:t>Langkah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b="1" u="sng" dirty="0" err="1" smtClean="0">
                <a:solidFill>
                  <a:srgbClr val="FFFF00"/>
                </a:solidFill>
              </a:rPr>
              <a:t>Persuasi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b="1" u="sng" dirty="0" err="1" smtClean="0">
                <a:solidFill>
                  <a:srgbClr val="FFFF00"/>
                </a:solidFill>
              </a:rPr>
              <a:t>menggunakan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b="1" u="sng" dirty="0" err="1" smtClean="0">
                <a:solidFill>
                  <a:srgbClr val="FFFF00"/>
                </a:solidFill>
              </a:rPr>
              <a:t>cerita</a:t>
            </a:r>
            <a:r>
              <a:rPr lang="en-US" b="1" u="sng" dirty="0" smtClean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>
                <a:solidFill>
                  <a:srgbClr val="FFFF00"/>
                </a:solidFill>
              </a:rPr>
              <a:t>Sumber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Terpercaya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288925" lvl="1" indent="0">
              <a:buNone/>
            </a:pPr>
            <a:r>
              <a:rPr lang="en-US" b="1" dirty="0" err="1" smtClean="0">
                <a:solidFill>
                  <a:srgbClr val="FFFFFF"/>
                </a:solidFill>
              </a:rPr>
              <a:t>Seseorang</a:t>
            </a:r>
            <a:r>
              <a:rPr lang="en-US" b="1" dirty="0" smtClean="0">
                <a:solidFill>
                  <a:srgbClr val="FFFFFF"/>
                </a:solidFill>
              </a:rPr>
              <a:t> yang </a:t>
            </a:r>
            <a:r>
              <a:rPr lang="en-US" b="1" dirty="0" err="1" smtClean="0">
                <a:solidFill>
                  <a:srgbClr val="FFFFFF"/>
                </a:solidFill>
              </a:rPr>
              <a:t>dapat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dipercaya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pendapatnya</a:t>
            </a:r>
            <a:r>
              <a:rPr lang="en-US" b="1" dirty="0" smtClean="0">
                <a:solidFill>
                  <a:srgbClr val="FFFFFF"/>
                </a:solidFill>
              </a:rPr>
              <a:t>. </a:t>
            </a:r>
            <a:r>
              <a:rPr lang="en-US" b="1" dirty="0" err="1" smtClean="0">
                <a:solidFill>
                  <a:srgbClr val="FFFFFF"/>
                </a:solidFill>
              </a:rPr>
              <a:t>Ahli</a:t>
            </a:r>
            <a:r>
              <a:rPr lang="en-US" b="1" dirty="0" smtClean="0">
                <a:solidFill>
                  <a:srgbClr val="FFFFFF"/>
                </a:solidFill>
              </a:rPr>
              <a:t>, </a:t>
            </a:r>
            <a:r>
              <a:rPr lang="en-US" b="1" dirty="0" err="1" smtClean="0">
                <a:solidFill>
                  <a:srgbClr val="FFFFFF"/>
                </a:solidFill>
              </a:rPr>
              <a:t>Tokoh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Panutan</a:t>
            </a:r>
            <a:r>
              <a:rPr lang="en-US" b="1" dirty="0" smtClean="0">
                <a:solidFill>
                  <a:srgbClr val="FFFFFF"/>
                </a:solidFill>
              </a:rPr>
              <a:t>, </a:t>
            </a:r>
            <a:r>
              <a:rPr lang="en-US" b="1" dirty="0" err="1" smtClean="0">
                <a:solidFill>
                  <a:srgbClr val="FFFFFF"/>
                </a:solidFill>
              </a:rPr>
              <a:t>Selebriti</a:t>
            </a:r>
            <a:r>
              <a:rPr lang="en-US" b="1" dirty="0" smtClean="0">
                <a:solidFill>
                  <a:srgbClr val="FFFFFF"/>
                </a:solidFill>
              </a:rPr>
              <a:t>, </a:t>
            </a:r>
            <a:r>
              <a:rPr lang="en-US" b="1" dirty="0" err="1" smtClean="0">
                <a:solidFill>
                  <a:srgbClr val="FFFFFF"/>
                </a:solidFill>
              </a:rPr>
              <a:t>Pimpinan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Komunitas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dan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seseorang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seperti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kita</a:t>
            </a:r>
            <a:r>
              <a:rPr lang="en-US" b="1" dirty="0" smtClean="0">
                <a:solidFill>
                  <a:srgbClr val="FFFFFF"/>
                </a:solidFill>
              </a:rPr>
              <a:t>.</a:t>
            </a:r>
          </a:p>
          <a:p>
            <a:pPr marL="288925" lvl="1" indent="0">
              <a:buNone/>
            </a:pPr>
            <a:endParaRPr lang="en-US" b="1" dirty="0">
              <a:solidFill>
                <a:srgbClr val="FFFFFF"/>
              </a:solidFill>
            </a:endParaRPr>
          </a:p>
          <a:p>
            <a:pPr marL="288925" lvl="1" indent="0">
              <a:buNone/>
            </a:pP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Contoh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; </a:t>
            </a:r>
          </a:p>
          <a:p>
            <a:pPr marL="288925" lvl="1" indent="0">
              <a:buNone/>
            </a:pP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Iklan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obat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SOZISS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menggunakan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Deddy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Mizwar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Seleb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65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Develop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3 </a:t>
            </a:r>
            <a:r>
              <a:rPr lang="en-US" b="1" dirty="0" err="1" smtClean="0">
                <a:solidFill>
                  <a:srgbClr val="FFFF00"/>
                </a:solidFill>
              </a:rPr>
              <a:t>Langkah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Persuasi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menggunakan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cerita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b="1" dirty="0" err="1" smtClean="0">
                <a:solidFill>
                  <a:srgbClr val="FFFF00"/>
                </a:solidFill>
              </a:rPr>
              <a:t>Ikatan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Emosi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 err="1" smtClean="0"/>
              <a:t>Cerita</a:t>
            </a:r>
            <a:r>
              <a:rPr lang="en-US" b="1" dirty="0" smtClean="0"/>
              <a:t> </a:t>
            </a:r>
            <a:r>
              <a:rPr lang="en-US" b="1" dirty="0" err="1" smtClean="0"/>
              <a:t>harus</a:t>
            </a:r>
            <a:r>
              <a:rPr lang="en-US" b="1" dirty="0" smtClean="0"/>
              <a:t> </a:t>
            </a:r>
            <a:r>
              <a:rPr lang="en-US" b="1" dirty="0" err="1" smtClean="0"/>
              <a:t>penuh</a:t>
            </a:r>
            <a:r>
              <a:rPr lang="en-US" b="1" dirty="0" smtClean="0"/>
              <a:t> </a:t>
            </a:r>
            <a:r>
              <a:rPr lang="en-US" b="1" dirty="0" err="1" smtClean="0"/>
              <a:t>unsur</a:t>
            </a:r>
            <a:r>
              <a:rPr lang="en-US" b="1" dirty="0" smtClean="0"/>
              <a:t> </a:t>
            </a:r>
            <a:r>
              <a:rPr lang="en-US" b="1" dirty="0" err="1" smtClean="0"/>
              <a:t>keyakinan</a:t>
            </a:r>
            <a:r>
              <a:rPr lang="en-US" b="1" dirty="0" smtClean="0"/>
              <a:t> yang </a:t>
            </a:r>
            <a:r>
              <a:rPr lang="en-US" b="1" dirty="0" err="1" smtClean="0"/>
              <a:t>baru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mengubah</a:t>
            </a:r>
            <a:r>
              <a:rPr lang="en-US" b="1" dirty="0" smtClean="0"/>
              <a:t> </a:t>
            </a:r>
            <a:r>
              <a:rPr lang="en-US" b="1" dirty="0" err="1" smtClean="0"/>
              <a:t>keyakinan</a:t>
            </a:r>
            <a:r>
              <a:rPr lang="en-US" b="1" dirty="0" smtClean="0"/>
              <a:t> yang lama.</a:t>
            </a:r>
          </a:p>
          <a:p>
            <a:pPr marL="0" indent="0">
              <a:buNone/>
            </a:pPr>
            <a:r>
              <a:rPr lang="en-US" b="1" i="1" u="sng" dirty="0" err="1" smtClean="0">
                <a:solidFill>
                  <a:srgbClr val="FFFF00"/>
                </a:solidFill>
              </a:rPr>
              <a:t>Contoh</a:t>
            </a:r>
            <a:r>
              <a:rPr lang="en-US" b="1" i="1" u="sng" dirty="0" smtClean="0">
                <a:solidFill>
                  <a:srgbClr val="FFFF00"/>
                </a:solidFill>
              </a:rPr>
              <a:t>;</a:t>
            </a:r>
          </a:p>
          <a:p>
            <a:pPr marL="0" indent="0">
              <a:buNone/>
            </a:pPr>
            <a:r>
              <a:rPr lang="en-US" b="1" i="1" dirty="0" err="1" smtClean="0">
                <a:solidFill>
                  <a:srgbClr val="FFFF00"/>
                </a:solidFill>
              </a:rPr>
              <a:t>Iklan</a:t>
            </a:r>
            <a:r>
              <a:rPr lang="en-US" b="1" i="1" dirty="0" smtClean="0">
                <a:solidFill>
                  <a:srgbClr val="FFFF00"/>
                </a:solidFill>
              </a:rPr>
              <a:t> Mylanta, </a:t>
            </a:r>
            <a:r>
              <a:rPr lang="en-US" b="1" i="1" dirty="0" err="1" smtClean="0">
                <a:solidFill>
                  <a:srgbClr val="FFFF00"/>
                </a:solidFill>
              </a:rPr>
              <a:t>menggunakan</a:t>
            </a:r>
            <a:r>
              <a:rPr lang="en-US" b="1" i="1" dirty="0" smtClean="0">
                <a:solidFill>
                  <a:srgbClr val="FFFF00"/>
                </a:solidFill>
              </a:rPr>
              <a:t> model </a:t>
            </a:r>
            <a:r>
              <a:rPr lang="en-US" b="1" i="1" dirty="0" err="1" smtClean="0">
                <a:solidFill>
                  <a:srgbClr val="FFFF00"/>
                </a:solidFill>
              </a:rPr>
              <a:t>lebih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muda</a:t>
            </a:r>
            <a:r>
              <a:rPr lang="en-US" b="1" i="1" dirty="0" smtClean="0">
                <a:solidFill>
                  <a:srgbClr val="FFFF00"/>
                </a:solidFill>
              </a:rPr>
              <a:t>. </a:t>
            </a:r>
            <a:r>
              <a:rPr lang="en-US" b="1" i="1" dirty="0" err="1" smtClean="0">
                <a:solidFill>
                  <a:srgbClr val="FFFF00"/>
                </a:solidFill>
              </a:rPr>
              <a:t>Untuk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mencoba</a:t>
            </a:r>
            <a:r>
              <a:rPr lang="en-US" b="1" i="1" dirty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merubah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paradigma</a:t>
            </a:r>
            <a:r>
              <a:rPr lang="en-US" b="1" i="1" dirty="0" smtClean="0">
                <a:solidFill>
                  <a:srgbClr val="FFFF00"/>
                </a:solidFill>
              </a:rPr>
              <a:t>/</a:t>
            </a:r>
            <a:r>
              <a:rPr lang="en-US" b="1" i="1" dirty="0" err="1" smtClean="0">
                <a:solidFill>
                  <a:srgbClr val="FFFF00"/>
                </a:solidFill>
              </a:rPr>
              <a:t>kebiasaan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penyakit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maag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terjadi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tidak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hanya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pada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usia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tua</a:t>
            </a:r>
            <a:r>
              <a:rPr lang="en-US" b="1" i="1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955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Develop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3 </a:t>
            </a:r>
            <a:r>
              <a:rPr lang="en-US" b="1" dirty="0" err="1" smtClean="0">
                <a:solidFill>
                  <a:srgbClr val="FFFF00"/>
                </a:solidFill>
              </a:rPr>
              <a:t>Langkah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Persuasi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menggunakan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cerita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b="1" dirty="0" err="1" smtClean="0">
                <a:solidFill>
                  <a:srgbClr val="FFFF00"/>
                </a:solidFill>
              </a:rPr>
              <a:t>Logika</a:t>
            </a:r>
            <a:r>
              <a:rPr lang="en-US" b="1" dirty="0" smtClean="0">
                <a:solidFill>
                  <a:srgbClr val="FFFF00"/>
                </a:solidFill>
              </a:rPr>
              <a:t>/ </a:t>
            </a:r>
            <a:r>
              <a:rPr lang="en-US" b="1" dirty="0" err="1" smtClean="0">
                <a:solidFill>
                  <a:srgbClr val="FFFF00"/>
                </a:solidFill>
              </a:rPr>
              <a:t>Kebenaran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FFFFFF"/>
                </a:solidFill>
              </a:rPr>
              <a:t>Informasi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harus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sesuai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logika</a:t>
            </a:r>
            <a:r>
              <a:rPr lang="en-US" b="1" dirty="0" smtClean="0">
                <a:solidFill>
                  <a:srgbClr val="FFFFFF"/>
                </a:solidFill>
              </a:rPr>
              <a:t>/ </a:t>
            </a:r>
            <a:r>
              <a:rPr lang="en-US" b="1" dirty="0" err="1" smtClean="0">
                <a:solidFill>
                  <a:srgbClr val="FFFFFF"/>
                </a:solidFill>
              </a:rPr>
              <a:t>terpercaya</a:t>
            </a:r>
            <a:r>
              <a:rPr lang="en-US" b="1" dirty="0" smtClean="0">
                <a:solidFill>
                  <a:srgbClr val="FFFFFF"/>
                </a:solidFill>
              </a:rPr>
              <a:t>, </a:t>
            </a:r>
            <a:r>
              <a:rPr lang="en-US" b="1" dirty="0" err="1" smtClean="0">
                <a:solidFill>
                  <a:srgbClr val="FFFFFF"/>
                </a:solidFill>
              </a:rPr>
              <a:t>selain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untuk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menambah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ilmu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pengetahuan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ataupun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merubah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keyakinan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mereka</a:t>
            </a:r>
            <a:r>
              <a:rPr lang="en-US" b="1" dirty="0" smtClean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Contoh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Iklan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Mylanta, “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Redakan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maag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cepat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”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adegannya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mengejar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naik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kereta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98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KATEGORI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060232"/>
              </p:ext>
            </p:extLst>
          </p:nvPr>
        </p:nvGraphicFramePr>
        <p:xfrm>
          <a:off x="712788" y="3012142"/>
          <a:ext cx="7716838" cy="338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0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JENIS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 smtClean="0"/>
              <a:t>LIVE</a:t>
            </a:r>
          </a:p>
          <a:p>
            <a:r>
              <a:rPr lang="en-HK" dirty="0" smtClean="0"/>
              <a:t>RECORDED</a:t>
            </a:r>
          </a:p>
          <a:p>
            <a:r>
              <a:rPr lang="en-HK" dirty="0" smtClean="0"/>
              <a:t>STREAMING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1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Program </a:t>
            </a:r>
            <a:r>
              <a:rPr lang="en-US" dirty="0" err="1" smtClean="0"/>
              <a:t>Televisi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77512"/>
            <a:ext cx="3853376" cy="33886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Magazine</a:t>
            </a:r>
          </a:p>
          <a:p>
            <a:r>
              <a:rPr lang="en-US" dirty="0" smtClean="0"/>
              <a:t>Actuality</a:t>
            </a:r>
          </a:p>
          <a:p>
            <a:r>
              <a:rPr lang="en-US" dirty="0" smtClean="0"/>
              <a:t>Report</a:t>
            </a:r>
          </a:p>
          <a:p>
            <a:r>
              <a:rPr lang="en-US" dirty="0" smtClean="0"/>
              <a:t>Montage</a:t>
            </a:r>
          </a:p>
          <a:p>
            <a:r>
              <a:rPr lang="en-US" dirty="0" smtClean="0"/>
              <a:t>Game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85242" y="3079517"/>
            <a:ext cx="3862714" cy="338865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Interview</a:t>
            </a:r>
          </a:p>
          <a:p>
            <a:r>
              <a:rPr lang="en-US" dirty="0" smtClean="0"/>
              <a:t>Testimony</a:t>
            </a:r>
          </a:p>
          <a:p>
            <a:r>
              <a:rPr lang="en-US" dirty="0" smtClean="0"/>
              <a:t>Drama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6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Program </a:t>
            </a:r>
            <a:r>
              <a:rPr lang="en-US" dirty="0" err="1" smtClean="0"/>
              <a:t>Televisi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3077512"/>
            <a:ext cx="2536753" cy="338865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Magazine </a:t>
            </a:r>
          </a:p>
          <a:p>
            <a:r>
              <a:rPr lang="en-US" dirty="0" smtClean="0"/>
              <a:t>Actuality</a:t>
            </a:r>
          </a:p>
          <a:p>
            <a:r>
              <a:rPr lang="en-US" dirty="0" smtClean="0"/>
              <a:t>Report</a:t>
            </a:r>
          </a:p>
          <a:p>
            <a:r>
              <a:rPr lang="en-US" dirty="0" smtClean="0"/>
              <a:t>Montage</a:t>
            </a:r>
          </a:p>
          <a:p>
            <a:r>
              <a:rPr lang="en-US" dirty="0" smtClean="0"/>
              <a:t>Game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8612" y="3077512"/>
            <a:ext cx="644538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/>
                </a:solidFill>
              </a:rPr>
              <a:t>Presenter </a:t>
            </a:r>
            <a:r>
              <a:rPr lang="en-US" b="1" i="1" dirty="0" err="1">
                <a:solidFill>
                  <a:schemeClr val="tx1"/>
                </a:solidFill>
              </a:rPr>
              <a:t>menjadi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jembatan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logika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cerita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dari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beragam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informasi</a:t>
            </a:r>
            <a:r>
              <a:rPr lang="en-US" b="1" i="1" dirty="0">
                <a:solidFill>
                  <a:schemeClr val="tx1"/>
                </a:solidFill>
              </a:rPr>
              <a:t> di </a:t>
            </a:r>
            <a:r>
              <a:rPr lang="en-US" b="1" i="1" dirty="0" err="1">
                <a:solidFill>
                  <a:schemeClr val="tx1"/>
                </a:solidFill>
              </a:rPr>
              <a:t>dalam</a:t>
            </a:r>
            <a:r>
              <a:rPr lang="en-US" b="1" i="1" dirty="0">
                <a:solidFill>
                  <a:schemeClr val="tx1"/>
                </a:solidFill>
              </a:rPr>
              <a:t> 1 program</a:t>
            </a:r>
            <a:r>
              <a:rPr lang="en-US" b="1" i="1" dirty="0" smtClean="0">
                <a:solidFill>
                  <a:schemeClr val="tx1"/>
                </a:solidFill>
              </a:rPr>
              <a:t>. </a:t>
            </a:r>
            <a:r>
              <a:rPr lang="en-US" b="1" i="1" dirty="0" err="1" smtClean="0">
                <a:solidFill>
                  <a:srgbClr val="FF0000"/>
                </a:solidFill>
              </a:rPr>
              <a:t>Cth</a:t>
            </a:r>
            <a:r>
              <a:rPr lang="en-US" b="1" i="1" dirty="0" smtClean="0">
                <a:solidFill>
                  <a:srgbClr val="FF0000"/>
                </a:solidFill>
              </a:rPr>
              <a:t>; </a:t>
            </a:r>
            <a:r>
              <a:rPr lang="en-US" b="1" i="1" dirty="0" err="1" smtClean="0">
                <a:solidFill>
                  <a:srgbClr val="FF0000"/>
                </a:solidFill>
              </a:rPr>
              <a:t>Pagi-Pagi</a:t>
            </a:r>
            <a:r>
              <a:rPr lang="en-US" b="1" i="1" dirty="0" smtClean="0">
                <a:solidFill>
                  <a:srgbClr val="FF0000"/>
                </a:solidFill>
              </a:rPr>
              <a:t> NET TV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8612" y="3723843"/>
            <a:ext cx="644538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tx1"/>
                </a:solidFill>
              </a:rPr>
              <a:t>Logika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Cerita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berasal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dari</a:t>
            </a:r>
            <a:r>
              <a:rPr lang="en-US" b="1" i="1" dirty="0" smtClean="0">
                <a:solidFill>
                  <a:schemeClr val="tx1"/>
                </a:solidFill>
              </a:rPr>
              <a:t> event yang </a:t>
            </a:r>
            <a:r>
              <a:rPr lang="en-US" b="1" i="1" dirty="0" err="1" smtClean="0">
                <a:solidFill>
                  <a:schemeClr val="tx1"/>
                </a:solidFill>
              </a:rPr>
              <a:t>secara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langsung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terjadi</a:t>
            </a:r>
            <a:r>
              <a:rPr lang="en-US" b="1" i="1" dirty="0" smtClean="0">
                <a:solidFill>
                  <a:schemeClr val="tx1"/>
                </a:solidFill>
              </a:rPr>
              <a:t>. </a:t>
            </a:r>
            <a:r>
              <a:rPr lang="en-US" b="1" i="1" dirty="0" err="1" smtClean="0">
                <a:solidFill>
                  <a:srgbClr val="FF0000"/>
                </a:solidFill>
              </a:rPr>
              <a:t>Cth</a:t>
            </a:r>
            <a:r>
              <a:rPr lang="en-US" b="1" i="1" dirty="0" smtClean="0">
                <a:solidFill>
                  <a:srgbClr val="FF0000"/>
                </a:solidFill>
              </a:rPr>
              <a:t>; </a:t>
            </a:r>
            <a:r>
              <a:rPr lang="en-US" b="1" i="1" dirty="0" err="1" smtClean="0">
                <a:solidFill>
                  <a:srgbClr val="FF0000"/>
                </a:solidFill>
              </a:rPr>
              <a:t>Pernikahan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Pangeran</a:t>
            </a:r>
            <a:r>
              <a:rPr lang="en-US" b="1" i="1" dirty="0" smtClean="0">
                <a:solidFill>
                  <a:srgbClr val="FF0000"/>
                </a:solidFill>
              </a:rPr>
              <a:t> William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8612" y="4370174"/>
            <a:ext cx="644538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tx1"/>
                </a:solidFill>
              </a:rPr>
              <a:t>Logika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cerita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berasal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dari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seorang</a:t>
            </a:r>
            <a:r>
              <a:rPr lang="en-US" b="1" i="1" dirty="0" smtClean="0">
                <a:solidFill>
                  <a:schemeClr val="tx1"/>
                </a:solidFill>
              </a:rPr>
              <a:t> REPORTER. </a:t>
            </a:r>
            <a:r>
              <a:rPr lang="en-US" b="1" i="1" dirty="0" err="1" smtClean="0">
                <a:solidFill>
                  <a:srgbClr val="FF0000"/>
                </a:solidFill>
              </a:rPr>
              <a:t>Cth</a:t>
            </a:r>
            <a:r>
              <a:rPr lang="en-US" b="1" i="1" dirty="0" smtClean="0">
                <a:solidFill>
                  <a:srgbClr val="FF0000"/>
                </a:solidFill>
              </a:rPr>
              <a:t>; Breaking NEWS </a:t>
            </a:r>
            <a:r>
              <a:rPr lang="en-US" b="1" i="1" dirty="0" err="1" smtClean="0">
                <a:solidFill>
                  <a:srgbClr val="FF0000"/>
                </a:solidFill>
              </a:rPr>
              <a:t>Penggerebekan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Teroris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8612" y="5002513"/>
            <a:ext cx="64453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tx1"/>
                </a:solidFill>
              </a:rPr>
              <a:t>Logika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cerita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berasal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dari</a:t>
            </a:r>
            <a:r>
              <a:rPr lang="en-US" b="1" i="1" dirty="0" smtClean="0">
                <a:solidFill>
                  <a:schemeClr val="tx1"/>
                </a:solidFill>
              </a:rPr>
              <a:t> Editing </a:t>
            </a:r>
            <a:r>
              <a:rPr lang="en-US" b="1" i="1" dirty="0" err="1" smtClean="0">
                <a:solidFill>
                  <a:schemeClr val="tx1"/>
                </a:solidFill>
              </a:rPr>
              <a:t>Gambar</a:t>
            </a:r>
            <a:r>
              <a:rPr lang="en-US" b="1" i="1" dirty="0" smtClean="0">
                <a:solidFill>
                  <a:schemeClr val="tx1"/>
                </a:solidFill>
              </a:rPr>
              <a:t>. </a:t>
            </a:r>
            <a:r>
              <a:rPr lang="en-US" b="1" i="1" dirty="0" err="1" smtClean="0">
                <a:solidFill>
                  <a:srgbClr val="FF0000"/>
                </a:solidFill>
              </a:rPr>
              <a:t>Cth</a:t>
            </a:r>
            <a:r>
              <a:rPr lang="en-US" b="1" i="1" dirty="0" smtClean="0">
                <a:solidFill>
                  <a:srgbClr val="FF0000"/>
                </a:solidFill>
              </a:rPr>
              <a:t>; Program On The Spot Trans7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8612" y="5648844"/>
            <a:ext cx="64453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tx1"/>
                </a:solidFill>
              </a:rPr>
              <a:t>Logika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cerita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berasal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dari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Peraturan</a:t>
            </a:r>
            <a:r>
              <a:rPr lang="en-US" b="1" i="1" dirty="0" smtClean="0">
                <a:solidFill>
                  <a:schemeClr val="tx1"/>
                </a:solidFill>
              </a:rPr>
              <a:t> yang </a:t>
            </a:r>
            <a:r>
              <a:rPr lang="en-US" b="1" i="1" dirty="0" err="1" smtClean="0">
                <a:solidFill>
                  <a:schemeClr val="tx1"/>
                </a:solidFill>
              </a:rPr>
              <a:t>ditetapkan</a:t>
            </a:r>
            <a:r>
              <a:rPr lang="en-US" b="1" i="1" dirty="0" smtClean="0">
                <a:solidFill>
                  <a:schemeClr val="tx1"/>
                </a:solidFill>
              </a:rPr>
              <a:t>, </a:t>
            </a:r>
            <a:r>
              <a:rPr lang="en-US" b="1" i="1" dirty="0" err="1" smtClean="0">
                <a:solidFill>
                  <a:schemeClr val="tx1"/>
                </a:solidFill>
              </a:rPr>
              <a:t>diakhir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ada</a:t>
            </a:r>
            <a:r>
              <a:rPr lang="en-US" b="1" i="1" dirty="0" smtClean="0">
                <a:solidFill>
                  <a:schemeClr val="tx1"/>
                </a:solidFill>
              </a:rPr>
              <a:t> yang </a:t>
            </a:r>
            <a:r>
              <a:rPr lang="en-US" b="1" i="1" dirty="0" err="1" smtClean="0">
                <a:solidFill>
                  <a:schemeClr val="tx1"/>
                </a:solidFill>
              </a:rPr>
              <a:t>menang</a:t>
            </a:r>
            <a:r>
              <a:rPr lang="en-US" b="1" i="1" dirty="0" smtClean="0">
                <a:solidFill>
                  <a:schemeClr val="tx1"/>
                </a:solidFill>
              </a:rPr>
              <a:t>/</a:t>
            </a:r>
            <a:r>
              <a:rPr lang="en-US" b="1" i="1" dirty="0" err="1" smtClean="0">
                <a:solidFill>
                  <a:schemeClr val="tx1"/>
                </a:solidFill>
              </a:rPr>
              <a:t>kalah</a:t>
            </a:r>
            <a:r>
              <a:rPr lang="en-US" b="1" i="1" dirty="0" smtClean="0">
                <a:solidFill>
                  <a:schemeClr val="tx1"/>
                </a:solidFill>
              </a:rPr>
              <a:t>. </a:t>
            </a:r>
            <a:r>
              <a:rPr lang="en-US" b="1" i="1" dirty="0" err="1" smtClean="0">
                <a:solidFill>
                  <a:srgbClr val="FF0000"/>
                </a:solidFill>
              </a:rPr>
              <a:t>Cth</a:t>
            </a:r>
            <a:r>
              <a:rPr lang="en-US" b="1" i="1" dirty="0" smtClean="0">
                <a:solidFill>
                  <a:srgbClr val="FF0000"/>
                </a:solidFill>
              </a:rPr>
              <a:t>; </a:t>
            </a:r>
            <a:r>
              <a:rPr lang="en-US" b="1" i="1" smtClean="0">
                <a:solidFill>
                  <a:srgbClr val="FF0000"/>
                </a:solidFill>
              </a:rPr>
              <a:t>Master Chef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Program </a:t>
            </a:r>
            <a:r>
              <a:rPr lang="en-US" dirty="0" err="1" smtClean="0"/>
              <a:t>Televisi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98612" y="3077512"/>
            <a:ext cx="644538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tx1"/>
                </a:solidFill>
              </a:rPr>
              <a:t>Logika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cerita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berasal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dari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pertanyaan</a:t>
            </a:r>
            <a:r>
              <a:rPr lang="en-US" b="1" i="1" dirty="0" smtClean="0">
                <a:solidFill>
                  <a:schemeClr val="tx1"/>
                </a:solidFill>
              </a:rPr>
              <a:t> reporter </a:t>
            </a:r>
            <a:r>
              <a:rPr lang="en-US" b="1" i="1" dirty="0" err="1" smtClean="0">
                <a:solidFill>
                  <a:schemeClr val="tx1"/>
                </a:solidFill>
              </a:rPr>
              <a:t>kepada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narsum</a:t>
            </a:r>
            <a:r>
              <a:rPr lang="en-US" b="1" i="1" dirty="0" smtClean="0">
                <a:solidFill>
                  <a:schemeClr val="tx1"/>
                </a:solidFill>
              </a:rPr>
              <a:t>. </a:t>
            </a:r>
            <a:r>
              <a:rPr lang="en-US" b="1" i="1" dirty="0" err="1" smtClean="0">
                <a:solidFill>
                  <a:srgbClr val="FF0000"/>
                </a:solidFill>
              </a:rPr>
              <a:t>Cth</a:t>
            </a:r>
            <a:r>
              <a:rPr lang="en-US" b="1" i="1" dirty="0" smtClean="0">
                <a:solidFill>
                  <a:srgbClr val="FF0000"/>
                </a:solidFill>
              </a:rPr>
              <a:t>; Mata </a:t>
            </a:r>
            <a:r>
              <a:rPr lang="en-US" b="1" i="1" dirty="0" err="1" smtClean="0">
                <a:solidFill>
                  <a:srgbClr val="FF0000"/>
                </a:solidFill>
              </a:rPr>
              <a:t>Najwa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8612" y="3723843"/>
            <a:ext cx="644538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tx1"/>
                </a:solidFill>
              </a:rPr>
              <a:t>Logika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Cerita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berasal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dari</a:t>
            </a:r>
            <a:r>
              <a:rPr lang="en-US" b="1" i="1" dirty="0" smtClean="0">
                <a:solidFill>
                  <a:schemeClr val="tx1"/>
                </a:solidFill>
              </a:rPr>
              <a:t> orang yang </a:t>
            </a:r>
            <a:r>
              <a:rPr lang="en-US" b="1" i="1" dirty="0" err="1" smtClean="0">
                <a:solidFill>
                  <a:schemeClr val="tx1"/>
                </a:solidFill>
              </a:rPr>
              <a:t>berbicara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langsung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tanpa</a:t>
            </a:r>
            <a:r>
              <a:rPr lang="en-US" b="1" i="1" dirty="0" smtClean="0">
                <a:solidFill>
                  <a:schemeClr val="tx1"/>
                </a:solidFill>
              </a:rPr>
              <a:t> edit. </a:t>
            </a:r>
            <a:r>
              <a:rPr lang="en-US" b="1" i="1" dirty="0" err="1" smtClean="0">
                <a:solidFill>
                  <a:srgbClr val="FF0000"/>
                </a:solidFill>
              </a:rPr>
              <a:t>Cth</a:t>
            </a:r>
            <a:r>
              <a:rPr lang="en-US" b="1" i="1" dirty="0" smtClean="0">
                <a:solidFill>
                  <a:srgbClr val="FF0000"/>
                </a:solidFill>
              </a:rPr>
              <a:t>; Traffic Report </a:t>
            </a:r>
            <a:r>
              <a:rPr lang="en-US" b="1" i="1" dirty="0" err="1" smtClean="0">
                <a:solidFill>
                  <a:srgbClr val="FF0000"/>
                </a:solidFill>
              </a:rPr>
              <a:t>Arus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Mudik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8612" y="4370174"/>
            <a:ext cx="644538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tx1"/>
                </a:solidFill>
              </a:rPr>
              <a:t>Logika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cerita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berasal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dari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seorang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akting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aktor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sesuai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naskah</a:t>
            </a:r>
            <a:r>
              <a:rPr lang="en-US" b="1" i="1" dirty="0" smtClean="0">
                <a:solidFill>
                  <a:schemeClr val="tx1"/>
                </a:solidFill>
              </a:rPr>
              <a:t>. </a:t>
            </a:r>
            <a:r>
              <a:rPr lang="en-US" b="1" i="1" dirty="0" err="1" smtClean="0">
                <a:solidFill>
                  <a:srgbClr val="FF0000"/>
                </a:solidFill>
              </a:rPr>
              <a:t>Cth</a:t>
            </a:r>
            <a:r>
              <a:rPr lang="en-US" b="1" i="1" dirty="0" smtClean="0">
                <a:solidFill>
                  <a:srgbClr val="FF0000"/>
                </a:solidFill>
              </a:rPr>
              <a:t>; Film, OVJ </a:t>
            </a:r>
            <a:r>
              <a:rPr lang="en-US" b="1" i="1" dirty="0" err="1" smtClean="0">
                <a:solidFill>
                  <a:srgbClr val="FF0000"/>
                </a:solidFill>
              </a:rPr>
              <a:t>dll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8612" y="5002513"/>
            <a:ext cx="644538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tx1"/>
                </a:solidFill>
              </a:rPr>
              <a:t>Logika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cerita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berasal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dari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dari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sekelompok</a:t>
            </a:r>
            <a:r>
              <a:rPr lang="en-US" b="1" i="1" dirty="0" smtClean="0">
                <a:solidFill>
                  <a:schemeClr val="tx1"/>
                </a:solidFill>
              </a:rPr>
              <a:t> orang </a:t>
            </a:r>
            <a:r>
              <a:rPr lang="en-US" b="1" i="1" dirty="0" err="1" smtClean="0">
                <a:solidFill>
                  <a:schemeClr val="tx1"/>
                </a:solidFill>
              </a:rPr>
              <a:t>diskusi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sebuah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subjek</a:t>
            </a:r>
            <a:r>
              <a:rPr lang="en-US" b="1" i="1" dirty="0" smtClean="0">
                <a:solidFill>
                  <a:schemeClr val="tx1"/>
                </a:solidFill>
              </a:rPr>
              <a:t>. </a:t>
            </a:r>
            <a:r>
              <a:rPr lang="en-US" b="1" i="1" dirty="0" err="1" smtClean="0">
                <a:solidFill>
                  <a:srgbClr val="FF0000"/>
                </a:solidFill>
              </a:rPr>
              <a:t>Cth</a:t>
            </a:r>
            <a:r>
              <a:rPr lang="en-US" b="1" i="1" dirty="0" smtClean="0">
                <a:solidFill>
                  <a:srgbClr val="FF0000"/>
                </a:solidFill>
              </a:rPr>
              <a:t>; ILC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8612" y="5648844"/>
            <a:ext cx="64453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tx1"/>
                </a:solidFill>
              </a:rPr>
              <a:t>Logika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cerita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berasal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dari</a:t>
            </a:r>
            <a:r>
              <a:rPr lang="en-US" b="1" i="1" dirty="0" smtClean="0">
                <a:solidFill>
                  <a:schemeClr val="tx1"/>
                </a:solidFill>
              </a:rPr>
              <a:t> host </a:t>
            </a:r>
            <a:r>
              <a:rPr lang="en-US" b="1" i="1" dirty="0" err="1" smtClean="0">
                <a:solidFill>
                  <a:schemeClr val="tx1"/>
                </a:solidFill>
              </a:rPr>
              <a:t>menjelaskan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sebuah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tahapan</a:t>
            </a:r>
            <a:r>
              <a:rPr lang="en-US" b="1" i="1" dirty="0" smtClean="0">
                <a:solidFill>
                  <a:schemeClr val="tx1"/>
                </a:solidFill>
              </a:rPr>
              <a:t> proses. </a:t>
            </a:r>
            <a:r>
              <a:rPr lang="en-US" b="1" i="1" dirty="0" err="1" smtClean="0">
                <a:solidFill>
                  <a:srgbClr val="FF0000"/>
                </a:solidFill>
              </a:rPr>
              <a:t>Cth</a:t>
            </a:r>
            <a:r>
              <a:rPr lang="en-US" b="1" i="1" dirty="0" smtClean="0">
                <a:solidFill>
                  <a:srgbClr val="FF0000"/>
                </a:solidFill>
              </a:rPr>
              <a:t>; </a:t>
            </a:r>
            <a:r>
              <a:rPr lang="en-US" b="1" i="1" dirty="0" err="1" smtClean="0">
                <a:solidFill>
                  <a:srgbClr val="FF0000"/>
                </a:solidFill>
              </a:rPr>
              <a:t>Ala</a:t>
            </a:r>
            <a:r>
              <a:rPr lang="en-US" b="1" i="1" dirty="0" smtClean="0">
                <a:solidFill>
                  <a:srgbClr val="FF0000"/>
                </a:solidFill>
              </a:rPr>
              <a:t> Chef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61464" y="3149327"/>
            <a:ext cx="3862714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Interview</a:t>
            </a:r>
          </a:p>
          <a:p>
            <a:r>
              <a:rPr lang="en-US" dirty="0" smtClean="0"/>
              <a:t>Testimony</a:t>
            </a:r>
          </a:p>
          <a:p>
            <a:r>
              <a:rPr lang="en-US" dirty="0" smtClean="0"/>
              <a:t>Drama</a:t>
            </a:r>
          </a:p>
          <a:p>
            <a:r>
              <a:rPr lang="en-US" dirty="0" smtClean="0"/>
              <a:t>Discussion</a:t>
            </a:r>
          </a:p>
          <a:p>
            <a:r>
              <a:rPr lang="en-US" sz="2000" dirty="0" smtClean="0"/>
              <a:t>Demonstration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156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People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Stimulus Respond Training</a:t>
            </a:r>
          </a:p>
          <a:p>
            <a:pPr lvl="1"/>
            <a:r>
              <a:rPr lang="en-US" dirty="0" smtClean="0"/>
              <a:t>Trial &amp; Error, </a:t>
            </a:r>
            <a:r>
              <a:rPr lang="en-US" dirty="0" err="1" smtClean="0"/>
              <a:t>beri</a:t>
            </a:r>
            <a:r>
              <a:rPr lang="en-US" dirty="0" smtClean="0"/>
              <a:t> </a:t>
            </a:r>
            <a:r>
              <a:rPr lang="en-US" dirty="0" err="1" smtClean="0"/>
              <a:t>hadiah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hukuman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Passive Information Transfer</a:t>
            </a:r>
          </a:p>
          <a:p>
            <a:pPr lvl="1"/>
            <a:r>
              <a:rPr lang="en-US" dirty="0" err="1" smtClean="0"/>
              <a:t>Mengkondisikan</a:t>
            </a:r>
            <a:r>
              <a:rPr lang="en-US" dirty="0" smtClean="0"/>
              <a:t> orang lain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gelas</a:t>
            </a:r>
            <a:r>
              <a:rPr lang="en-US" dirty="0" smtClean="0"/>
              <a:t> </a:t>
            </a:r>
            <a:r>
              <a:rPr lang="en-US" dirty="0" err="1" smtClean="0"/>
              <a:t>kosong</a:t>
            </a:r>
            <a:r>
              <a:rPr lang="en-US" dirty="0" smtClean="0"/>
              <a:t>. (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mengajar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Learning by Doing</a:t>
            </a:r>
          </a:p>
          <a:p>
            <a:pPr lvl="1"/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mencobahal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6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People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61121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The Power full way is using </a:t>
            </a:r>
            <a:r>
              <a:rPr lang="is-IS" b="1" dirty="0" smtClean="0">
                <a:solidFill>
                  <a:srgbClr val="FFFF00"/>
                </a:solidFill>
              </a:rPr>
              <a:t>…....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846" y="3623359"/>
            <a:ext cx="5656348" cy="3181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23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Develop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Persuasion</a:t>
            </a:r>
          </a:p>
          <a:p>
            <a:pPr lvl="1"/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fikiran</a:t>
            </a:r>
            <a:r>
              <a:rPr lang="en-US" dirty="0" smtClean="0"/>
              <a:t>,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keyakinan</a:t>
            </a:r>
            <a:r>
              <a:rPr lang="en-US" dirty="0" smtClean="0"/>
              <a:t> orang lain.</a:t>
            </a:r>
          </a:p>
          <a:p>
            <a:pPr lvl="1"/>
            <a:endParaRPr lang="en-US" dirty="0"/>
          </a:p>
          <a:p>
            <a:pPr marL="349250" lvl="1" indent="0">
              <a:buNone/>
            </a:pPr>
            <a:r>
              <a:rPr lang="en-US" i="1" u="sng" dirty="0" err="1" smtClean="0">
                <a:solidFill>
                  <a:schemeClr val="accent1">
                    <a:lumMod val="50000"/>
                  </a:schemeClr>
                </a:solidFill>
              </a:rPr>
              <a:t>Contoh</a:t>
            </a:r>
            <a:r>
              <a:rPr lang="en-US" i="1" u="sng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349250" lvl="1" indent="0">
              <a:buNone/>
            </a:pP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Merokok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merupakan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sebuah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kegiatan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melepaskan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stress</a:t>
            </a:r>
            <a:r>
              <a:rPr lang="en-US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541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287</TotalTime>
  <Words>411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 Rounded MT Bold</vt:lpstr>
      <vt:lpstr>Sky</vt:lpstr>
      <vt:lpstr>TV Programme</vt:lpstr>
      <vt:lpstr>KATEGORI</vt:lpstr>
      <vt:lpstr>JENIS </vt:lpstr>
      <vt:lpstr>Format Program Televisi</vt:lpstr>
      <vt:lpstr>Format Program Televisi</vt:lpstr>
      <vt:lpstr>Format Program Televisi</vt:lpstr>
      <vt:lpstr>How People Learn</vt:lpstr>
      <vt:lpstr>How People Learn</vt:lpstr>
      <vt:lpstr>How To Develop Story</vt:lpstr>
      <vt:lpstr>How To Develop Story</vt:lpstr>
      <vt:lpstr>How To Develop Story</vt:lpstr>
      <vt:lpstr>How To Develop Story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INFLUENCE PEOPLES</dc:title>
  <dc:creator>. .</dc:creator>
  <cp:lastModifiedBy>amar nugraha</cp:lastModifiedBy>
  <cp:revision>41</cp:revision>
  <dcterms:created xsi:type="dcterms:W3CDTF">2016-07-25T06:36:31Z</dcterms:created>
  <dcterms:modified xsi:type="dcterms:W3CDTF">2017-10-10T05:16:42Z</dcterms:modified>
</cp:coreProperties>
</file>