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2" r:id="rId4"/>
    <p:sldId id="263" r:id="rId5"/>
    <p:sldId id="257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BE7C64-9DD8-485F-B395-4E4255DC900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F48D23-F87C-4861-BD30-9C775603D8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76400"/>
            <a:ext cx="6969370" cy="9144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40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ooper Black" pitchFamily="18" charset="0"/>
              </a:rPr>
              <a:t>pertama</a:t>
            </a:r>
            <a:endParaRPr lang="en-US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629400" cy="28956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3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447800"/>
            <a:ext cx="67407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Master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control room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467600" cy="3352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Master Control Room (MCR)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kendali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ruangan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berisikan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perangkat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teknis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utama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mengontrol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proses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pusat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segala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76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09800"/>
            <a:ext cx="643597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control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1698"/>
            <a:ext cx="8382000" cy="299290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kejadian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suatu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luar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studio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OB Van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mobil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terlebih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dahulu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sebelum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akhirnya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dipancarkan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Satelit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09800"/>
            <a:ext cx="651217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391400" cy="2133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logo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program-program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running text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sebagainya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semuanya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disiapkan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di MCR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ditayangkan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l"/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5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752600"/>
            <a:ext cx="66294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control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391400" cy="19812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MCR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pusat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segala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6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00200"/>
            <a:ext cx="67407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382000" cy="2895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broadcasting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ujung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sebagainya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pusat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meliputi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pengoperasian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peralatan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hal-hal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non-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teknis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pengaturan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252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65121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153400" cy="2286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Beberapa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menempatkan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departemen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tersendiri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umum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dikenal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omic Sans MS" pitchFamily="66" charset="0"/>
              </a:rPr>
              <a:t>Departement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 On Air 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Broadcast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9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66645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53400" cy="2438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departemen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terdapat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teknis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Comic Sans MS" pitchFamily="66" charset="0"/>
              </a:rPr>
              <a:t>meliputi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 : </a:t>
            </a:r>
          </a:p>
          <a:p>
            <a:pPr algn="l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Master 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Control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2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600" b="1" i="1" dirty="0" smtClean="0">
                <a:solidFill>
                  <a:schemeClr val="bg1"/>
                </a:solidFill>
                <a:latin typeface="Comic Sans MS" pitchFamily="66" charset="0"/>
              </a:rPr>
              <a:t>Video Tape Recording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(VTR) </a:t>
            </a:r>
            <a:r>
              <a:rPr lang="en-US" sz="2600" b="1" i="1" dirty="0">
                <a:solidFill>
                  <a:schemeClr val="bg1"/>
                </a:solidFill>
                <a:latin typeface="Comic Sans MS" pitchFamily="66" charset="0"/>
              </a:rPr>
              <a:t>On </a:t>
            </a:r>
            <a:r>
              <a:rPr lang="en-US" sz="2600" b="1" i="1" dirty="0" smtClean="0">
                <a:solidFill>
                  <a:schemeClr val="bg1"/>
                </a:solidFill>
                <a:latin typeface="Comic Sans MS" pitchFamily="66" charset="0"/>
              </a:rPr>
              <a:t>Air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pPr algn="l"/>
            <a:endParaRPr lang="en-US" sz="2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600" b="1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non-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teknis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Comic Sans MS" pitchFamily="66" charset="0"/>
              </a:rPr>
              <a:t>meliputi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 :</a:t>
            </a:r>
          </a:p>
          <a:p>
            <a:pPr algn="l"/>
            <a:r>
              <a:rPr lang="en-US" sz="2600" b="1" i="1" dirty="0" smtClean="0">
                <a:solidFill>
                  <a:schemeClr val="bg1"/>
                </a:solidFill>
                <a:latin typeface="Comic Sans MS" pitchFamily="66" charset="0"/>
              </a:rPr>
              <a:t>traffic </a:t>
            </a:r>
            <a:r>
              <a:rPr lang="en-US" sz="2600" b="1" i="1" dirty="0">
                <a:solidFill>
                  <a:schemeClr val="bg1"/>
                </a:solidFill>
                <a:latin typeface="Comic Sans MS" pitchFamily="66" charset="0"/>
              </a:rPr>
              <a:t>log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Comic Sans MS" pitchFamily="66" charset="0"/>
              </a:rPr>
              <a:t>presentasi</a:t>
            </a:r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5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658837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25146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Seluruh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MCR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kemudian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menuju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perangkat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uplink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ditransmisikan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satelit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Relay”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di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seluruh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Indonesia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22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</TotalTime>
  <Words>268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Pertemuan pertama</vt:lpstr>
      <vt:lpstr>Master control room</vt:lpstr>
      <vt:lpstr>Master control room</vt:lpstr>
      <vt:lpstr>Master control room</vt:lpstr>
      <vt:lpstr>Master control room</vt:lpstr>
      <vt:lpstr>Master control room</vt:lpstr>
      <vt:lpstr>Master control room</vt:lpstr>
      <vt:lpstr>Master control room</vt:lpstr>
      <vt:lpstr>Master control room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control room</dc:title>
  <dc:creator>MEONGBRAJA</dc:creator>
  <cp:lastModifiedBy>MEONGBRAJA</cp:lastModifiedBy>
  <cp:revision>8</cp:revision>
  <dcterms:created xsi:type="dcterms:W3CDTF">2019-03-14T12:39:05Z</dcterms:created>
  <dcterms:modified xsi:type="dcterms:W3CDTF">2019-03-14T14:18:14Z</dcterms:modified>
</cp:coreProperties>
</file>