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1C9D-E72A-48B2-A71C-BAD879E343FD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CAF-892F-4F01-9C25-A737AEA9CB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358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1C9D-E72A-48B2-A71C-BAD879E343FD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CAF-892F-4F01-9C25-A737AEA9CB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043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1C9D-E72A-48B2-A71C-BAD879E343FD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CAF-892F-4F01-9C25-A737AEA9CB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820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1C9D-E72A-48B2-A71C-BAD879E343FD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CAF-892F-4F01-9C25-A737AEA9CB34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964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1C9D-E72A-48B2-A71C-BAD879E343FD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CAF-892F-4F01-9C25-A737AEA9CB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000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1C9D-E72A-48B2-A71C-BAD879E343FD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CAF-892F-4F01-9C25-A737AEA9CB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699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1C9D-E72A-48B2-A71C-BAD879E343FD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CAF-892F-4F01-9C25-A737AEA9CB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1696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1C9D-E72A-48B2-A71C-BAD879E343FD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CAF-892F-4F01-9C25-A737AEA9CB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2866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1C9D-E72A-48B2-A71C-BAD879E343FD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CAF-892F-4F01-9C25-A737AEA9CB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815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1C9D-E72A-48B2-A71C-BAD879E343FD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CAF-892F-4F01-9C25-A737AEA9CB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349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1C9D-E72A-48B2-A71C-BAD879E343FD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CAF-892F-4F01-9C25-A737AEA9CB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046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1C9D-E72A-48B2-A71C-BAD879E343FD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CAF-892F-4F01-9C25-A737AEA9CB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026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1C9D-E72A-48B2-A71C-BAD879E343FD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CAF-892F-4F01-9C25-A737AEA9CB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709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1C9D-E72A-48B2-A71C-BAD879E343FD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CAF-892F-4F01-9C25-A737AEA9CB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061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1C9D-E72A-48B2-A71C-BAD879E343FD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CAF-892F-4F01-9C25-A737AEA9CB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424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1C9D-E72A-48B2-A71C-BAD879E343FD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CAF-892F-4F01-9C25-A737AEA9CB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737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1C9D-E72A-48B2-A71C-BAD879E343FD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7CAF-892F-4F01-9C25-A737AEA9CB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389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241C9D-E72A-48B2-A71C-BAD879E343FD}" type="datetimeFigureOut">
              <a:rPr lang="en-ID" smtClean="0"/>
              <a:t>5/10/2019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B7CAF-892F-4F01-9C25-A737AEA9CB3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2725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1051" y="1612901"/>
            <a:ext cx="8065245" cy="876300"/>
          </a:xfrm>
        </p:spPr>
        <p:txBody>
          <a:bodyPr/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Pertemuan</a:t>
            </a:r>
            <a:r>
              <a:rPr lang="en-US" sz="48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Kesepuluh</a:t>
            </a:r>
            <a:endParaRPr lang="en-US" sz="4800" b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145" y="2821580"/>
            <a:ext cx="8825658" cy="258862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Mata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Kuliah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: Main Control Room</a:t>
            </a:r>
          </a:p>
          <a:p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Semester    :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Genap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Dosen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       : Bambang </a:t>
            </a:r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Sujati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Comic Sans MS" pitchFamily="66" charset="0"/>
              </a:rPr>
              <a:t>Tahun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       : @2019</a:t>
            </a:r>
          </a:p>
          <a:p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9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03391D-660E-42A0-8FB1-7556E3036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2155" y="2669179"/>
            <a:ext cx="4179045" cy="1193801"/>
          </a:xfrm>
        </p:spPr>
        <p:txBody>
          <a:bodyPr/>
          <a:lstStyle/>
          <a:p>
            <a:r>
              <a:rPr lang="en-ID" sz="5400" b="1" dirty="0">
                <a:solidFill>
                  <a:schemeClr val="bg1"/>
                </a:solidFill>
                <a:latin typeface="Cooper Black" panose="0208090404030B020404" pitchFamily="18" charset="0"/>
              </a:rPr>
              <a:t>Running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6F20A42-92C8-4DF0-BF22-8170286E1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1855" y="3761380"/>
            <a:ext cx="2515345" cy="861420"/>
          </a:xfrm>
        </p:spPr>
        <p:txBody>
          <a:bodyPr>
            <a:normAutofit/>
          </a:bodyPr>
          <a:lstStyle/>
          <a:p>
            <a:r>
              <a:rPr lang="en-ID" sz="40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Text</a:t>
            </a:r>
            <a:endParaRPr lang="en-ID" sz="4000" b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xmlns="" id="{60849340-CE39-4C4A-9D06-8605D0B5C3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r="1495" b="2"/>
          <a:stretch/>
        </p:blipFill>
        <p:spPr>
          <a:xfrm>
            <a:off x="116839" y="121424"/>
            <a:ext cx="9827589" cy="67365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F4BC644-E72A-458B-A7FE-566830703056}"/>
              </a:ext>
            </a:extLst>
          </p:cNvPr>
          <p:cNvSpPr/>
          <p:nvPr/>
        </p:nvSpPr>
        <p:spPr>
          <a:xfrm>
            <a:off x="7701280" y="4389616"/>
            <a:ext cx="4226560" cy="2346960"/>
          </a:xfrm>
          <a:prstGeom prst="roundRect">
            <a:avLst/>
          </a:prstGeom>
          <a:solidFill>
            <a:schemeClr val="accent1">
              <a:alpha val="7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462771-FD5A-42B8-A5B0-8846860D3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760" y="4694416"/>
            <a:ext cx="406908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Running text </a:t>
            </a:r>
            <a:r>
              <a:rPr lang="en-ID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adalah</a:t>
            </a:r>
            <a:r>
              <a:rPr lang="en-ID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ID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teks</a:t>
            </a:r>
            <a:r>
              <a:rPr lang="en-ID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ID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berjalan</a:t>
            </a:r>
            <a:r>
              <a:rPr lang="en-ID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yang </a:t>
            </a:r>
            <a:r>
              <a:rPr lang="en-ID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terletak</a:t>
            </a:r>
            <a:r>
              <a:rPr lang="en-ID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di </a:t>
            </a:r>
            <a:r>
              <a:rPr lang="en-ID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title safe area </a:t>
            </a:r>
            <a:r>
              <a:rPr lang="en-ID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bagian</a:t>
            </a:r>
            <a:r>
              <a:rPr lang="en-ID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ID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bawah</a:t>
            </a:r>
            <a:r>
              <a:rPr lang="en-ID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ID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layar</a:t>
            </a:r>
            <a:r>
              <a:rPr lang="en-ID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ID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televisi</a:t>
            </a:r>
            <a:r>
              <a:rPr lang="en-ID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402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A847EF-4F53-4917-9042-8DEB2175A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000" dirty="0"/>
              <a:t>Operator MCR </a:t>
            </a:r>
            <a:r>
              <a:rPr lang="en-ID" sz="2000" dirty="0" err="1"/>
              <a:t>menerima</a:t>
            </a:r>
            <a:r>
              <a:rPr lang="en-ID" sz="2000" dirty="0"/>
              <a:t> order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menayangkan</a:t>
            </a:r>
            <a:r>
              <a:rPr lang="en-ID" sz="2000" dirty="0"/>
              <a:t> </a:t>
            </a:r>
            <a:r>
              <a:rPr lang="en-ID" sz="2000" dirty="0" err="1"/>
              <a:t>konten</a:t>
            </a:r>
            <a:r>
              <a:rPr lang="en-ID" sz="2000" dirty="0"/>
              <a:t> running text </a:t>
            </a:r>
            <a:r>
              <a:rPr lang="en-ID" sz="2000" dirty="0" err="1"/>
              <a:t>dari</a:t>
            </a:r>
            <a:r>
              <a:rPr lang="en-ID" sz="2000" dirty="0"/>
              <a:t> Divisi Traffic </a:t>
            </a:r>
            <a:r>
              <a:rPr lang="en-ID" sz="2000" dirty="0" err="1"/>
              <a:t>Siaran</a:t>
            </a:r>
            <a:endParaRPr lang="en-ID" sz="2000" dirty="0"/>
          </a:p>
          <a:p>
            <a:pPr marL="0" indent="0">
              <a:buNone/>
            </a:pPr>
            <a:endParaRPr lang="en-ID" sz="2000" dirty="0"/>
          </a:p>
          <a:p>
            <a:pPr marL="0" indent="0">
              <a:buNone/>
            </a:pPr>
            <a:endParaRPr lang="en-ID" sz="2000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4967176A-7C60-4CE6-A599-86DC7148F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1" r="47074" b="25392"/>
          <a:stretch/>
        </p:blipFill>
        <p:spPr>
          <a:xfrm>
            <a:off x="5499423" y="0"/>
            <a:ext cx="13385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2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xmlns="" id="{30D44B1D-18D1-42C5-93D8-4803016BA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3" r="3048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B704D37-82A5-4BBE-9561-3CAB6DCF18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3894861"/>
            <a:ext cx="10883900" cy="167136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B76C45-1F0A-475D-BF32-BAA16ED85DD3}"/>
              </a:ext>
            </a:extLst>
          </p:cNvPr>
          <p:cNvSpPr txBox="1"/>
          <p:nvPr/>
        </p:nvSpPr>
        <p:spPr>
          <a:xfrm>
            <a:off x="816366" y="4055729"/>
            <a:ext cx="990288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Secara teknis, running text ditampilkan dengan bantuan hardware Capture and Playback Card.</a:t>
            </a:r>
          </a:p>
        </p:txBody>
      </p:sp>
    </p:spTree>
    <p:extLst>
      <p:ext uri="{BB962C8B-B14F-4D97-AF65-F5344CB8AC3E}">
        <p14:creationId xmlns:p14="http://schemas.microsoft.com/office/powerpoint/2010/main" val="301296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B4669749-314D-4535-A4FD-1A61BB5E2E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9" b="1"/>
          <a:stretch/>
        </p:blipFill>
        <p:spPr>
          <a:xfrm>
            <a:off x="0" y="0"/>
            <a:ext cx="10021563" cy="6869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C3EF5E-91C2-415B-BEAF-2880541B47B0}"/>
              </a:ext>
            </a:extLst>
          </p:cNvPr>
          <p:cNvSpPr txBox="1"/>
          <p:nvPr/>
        </p:nvSpPr>
        <p:spPr>
          <a:xfrm>
            <a:off x="5724845" y="2422267"/>
            <a:ext cx="6467155" cy="13849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desain</a:t>
            </a:r>
            <a:r>
              <a:rPr lang="en-US" sz="2800" dirty="0"/>
              <a:t> running text </a:t>
            </a:r>
            <a:r>
              <a:rPr lang="en-US" sz="2800" dirty="0" err="1"/>
              <a:t>dibuat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software </a:t>
            </a:r>
            <a:r>
              <a:rPr lang="en-US" sz="2800" dirty="0" err="1"/>
              <a:t>khusus</a:t>
            </a:r>
            <a:endParaRPr lang="en-US" sz="2800" dirty="0"/>
          </a:p>
          <a:p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layout on air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04689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computer&#10;&#10;Description automatically generated">
            <a:extLst>
              <a:ext uri="{FF2B5EF4-FFF2-40B4-BE49-F238E27FC236}">
                <a16:creationId xmlns:a16="http://schemas.microsoft.com/office/drawing/2014/main" xmlns="" id="{EB6B8373-9B13-4AF1-A1A1-9A3B5FABA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9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</TotalTime>
  <Words>80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Comic Sans MS</vt:lpstr>
      <vt:lpstr>Cooper Black</vt:lpstr>
      <vt:lpstr>Wingdings 3</vt:lpstr>
      <vt:lpstr>Ion</vt:lpstr>
      <vt:lpstr>Pertemuan Kesepuluh</vt:lpstr>
      <vt:lpstr>Running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Text</dc:title>
  <dc:creator>Arie Nugraha</dc:creator>
  <cp:lastModifiedBy>Bambang Sudjati</cp:lastModifiedBy>
  <cp:revision>2</cp:revision>
  <dcterms:created xsi:type="dcterms:W3CDTF">2019-05-07T18:09:51Z</dcterms:created>
  <dcterms:modified xsi:type="dcterms:W3CDTF">2019-05-10T09:11:36Z</dcterms:modified>
</cp:coreProperties>
</file>