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62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561-F003-48ED-AF20-F22B04A16422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F239-0B53-49F5-8CF2-0263A5E94F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131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561-F003-48ED-AF20-F22B04A16422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F239-0B53-49F5-8CF2-0263A5E94F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402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561-F003-48ED-AF20-F22B04A16422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F239-0B53-49F5-8CF2-0263A5E94F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877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561-F003-48ED-AF20-F22B04A16422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F239-0B53-49F5-8CF2-0263A5E94F35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16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561-F003-48ED-AF20-F22B04A16422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F239-0B53-49F5-8CF2-0263A5E94F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1646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561-F003-48ED-AF20-F22B04A16422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F239-0B53-49F5-8CF2-0263A5E94F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6229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561-F003-48ED-AF20-F22B04A16422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F239-0B53-49F5-8CF2-0263A5E94F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9982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561-F003-48ED-AF20-F22B04A16422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F239-0B53-49F5-8CF2-0263A5E94F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341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561-F003-48ED-AF20-F22B04A16422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F239-0B53-49F5-8CF2-0263A5E94F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074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561-F003-48ED-AF20-F22B04A16422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F239-0B53-49F5-8CF2-0263A5E94F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524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561-F003-48ED-AF20-F22B04A16422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F239-0B53-49F5-8CF2-0263A5E94F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466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561-F003-48ED-AF20-F22B04A16422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F239-0B53-49F5-8CF2-0263A5E94F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617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561-F003-48ED-AF20-F22B04A16422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F239-0B53-49F5-8CF2-0263A5E94F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008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561-F003-48ED-AF20-F22B04A16422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F239-0B53-49F5-8CF2-0263A5E94F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447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561-F003-48ED-AF20-F22B04A16422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F239-0B53-49F5-8CF2-0263A5E94F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400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561-F003-48ED-AF20-F22B04A16422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F239-0B53-49F5-8CF2-0263A5E94F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5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561-F003-48ED-AF20-F22B04A16422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F239-0B53-49F5-8CF2-0263A5E94F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294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DC23561-F003-48ED-AF20-F22B04A16422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FF239-0B53-49F5-8CF2-0263A5E94F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3155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2854" y="1689101"/>
            <a:ext cx="6693645" cy="1447799"/>
          </a:xfrm>
        </p:spPr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Pertemuan</a:t>
            </a:r>
            <a:r>
              <a:rPr lang="en-US" sz="40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Kesebelas</a:t>
            </a:r>
            <a:endParaRPr lang="en-US" sz="4000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4555" y="3365500"/>
            <a:ext cx="7430245" cy="2946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Mata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Kuliah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: Main Control Room</a:t>
            </a:r>
          </a:p>
          <a:p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Semester    :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Genap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Dosen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       : Bambang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Sujati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Tahun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       : @2019</a:t>
            </a:r>
          </a:p>
          <a:p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0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BE320-C766-4B38-9193-E2BC5BFD1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355" y="2108201"/>
            <a:ext cx="3175745" cy="1498600"/>
          </a:xfrm>
        </p:spPr>
        <p:txBody>
          <a:bodyPr/>
          <a:lstStyle/>
          <a:p>
            <a:r>
              <a:rPr lang="en-ID" sz="44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  Ingest</a:t>
            </a:r>
            <a:endParaRPr lang="en-ID" sz="4400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8CDE0C-2D31-41EE-8606-DABF72039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9455" y="3606801"/>
            <a:ext cx="3073400" cy="1371600"/>
          </a:xfrm>
        </p:spPr>
        <p:txBody>
          <a:bodyPr>
            <a:normAutofit/>
          </a:bodyPr>
          <a:lstStyle/>
          <a:p>
            <a:r>
              <a:rPr lang="en-ID" sz="3200" b="1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webupload</a:t>
            </a:r>
            <a:endParaRPr lang="en-ID" sz="3200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3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D6F1C-C5DC-4BAA-BB61-316CB4F35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411" y="1316318"/>
            <a:ext cx="2274889" cy="842682"/>
          </a:xfrm>
        </p:spPr>
        <p:txBody>
          <a:bodyPr/>
          <a:lstStyle/>
          <a:p>
            <a:r>
              <a:rPr lang="en-ID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Ingest,</a:t>
            </a:r>
            <a:endParaRPr lang="en-ID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8FBF73-905C-461D-9DB6-226966668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adalah</a:t>
            </a:r>
            <a:r>
              <a:rPr lang="en-ID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proses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menginput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materi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siar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berupa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data video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ke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dalam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sistem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media asset management.</a:t>
            </a:r>
          </a:p>
          <a:p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Ada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beragam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cara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untuk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lakukan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ingest,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antara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lain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melalui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proses capture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kaset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dan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webupload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Seiring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dengan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perkembangan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teknologi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proses ingest yang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umum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dilakukan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saat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ini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adalah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dengan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menggunakan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webupload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62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0AF41A-71A8-45A6-858F-8E3A14FF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111" y="1367118"/>
            <a:ext cx="5437189" cy="906182"/>
          </a:xfrm>
        </p:spPr>
        <p:txBody>
          <a:bodyPr/>
          <a:lstStyle/>
          <a:p>
            <a:r>
              <a:rPr lang="en-ID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Webupload</a:t>
            </a:r>
            <a:r>
              <a:rPr lang="en-ID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Ingest,</a:t>
            </a:r>
            <a:endParaRPr lang="en-ID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AD5E6E-C9BE-4485-812B-21A5F795B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adalah</a:t>
            </a:r>
            <a:r>
              <a:rPr lang="en-ID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proses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menginput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data digital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ke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dalam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sistem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media asset management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melalui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web interface. </a:t>
            </a:r>
          </a:p>
          <a:p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Materi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siar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berupa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data yang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tersimpan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dalam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hard disk, </a:t>
            </a:r>
          </a:p>
          <a:p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Proses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webupload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dilakukan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menggunakan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PC upload station yang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terhubung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dengan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sistem</a:t>
            </a:r>
            <a:r>
              <a:rPr lang="en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media asset management.</a:t>
            </a:r>
          </a:p>
        </p:txBody>
      </p:sp>
    </p:spTree>
    <p:extLst>
      <p:ext uri="{BB962C8B-B14F-4D97-AF65-F5344CB8AC3E}">
        <p14:creationId xmlns:p14="http://schemas.microsoft.com/office/powerpoint/2010/main" val="228266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48EA51-8AD1-43D2-B318-CA66B910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896" y="365125"/>
            <a:ext cx="2845904" cy="1325563"/>
          </a:xfrm>
        </p:spPr>
        <p:txBody>
          <a:bodyPr/>
          <a:lstStyle/>
          <a:p>
            <a:r>
              <a:rPr lang="en-ID" b="1" dirty="0" err="1"/>
              <a:t>webupload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1949FD-8742-422B-A98F-703EF0FF9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896" y="1825625"/>
            <a:ext cx="2845904" cy="4351338"/>
          </a:xfrm>
        </p:spPr>
        <p:txBody>
          <a:bodyPr/>
          <a:lstStyle/>
          <a:p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aset</a:t>
            </a:r>
            <a:r>
              <a:rPr lang="en-ID" dirty="0"/>
              <a:t> yang </a:t>
            </a:r>
            <a:r>
              <a:rPr lang="en-ID" dirty="0" err="1"/>
              <a:t>diupload</a:t>
            </a:r>
            <a:r>
              <a:rPr lang="en-ID" dirty="0"/>
              <a:t> </a:t>
            </a:r>
            <a:r>
              <a:rPr lang="en-ID" dirty="0" err="1"/>
              <a:t>diberi</a:t>
            </a:r>
            <a:r>
              <a:rPr lang="en-ID" dirty="0"/>
              <a:t> </a:t>
            </a:r>
            <a:r>
              <a:rPr lang="en-ID" dirty="0" err="1"/>
              <a:t>kode</a:t>
            </a:r>
            <a:r>
              <a:rPr lang="en-ID" dirty="0"/>
              <a:t>, </a:t>
            </a:r>
            <a:r>
              <a:rPr lang="en-ID" dirty="0" err="1"/>
              <a:t>judul</a:t>
            </a:r>
            <a:r>
              <a:rPr lang="en-ID" dirty="0"/>
              <a:t> dan </a:t>
            </a:r>
            <a:r>
              <a:rPr lang="en-ID" dirty="0" err="1"/>
              <a:t>tipe</a:t>
            </a:r>
            <a:r>
              <a:rPr lang="en-ID" dirty="0"/>
              <a:t> agar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dicari</a:t>
            </a:r>
            <a:r>
              <a:rPr lang="en-ID" dirty="0"/>
              <a:t>.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xmlns="" id="{FBFFD88F-EC9F-4190-8BFF-8C58AF3F8F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67" b="61116"/>
          <a:stretch/>
        </p:blipFill>
        <p:spPr>
          <a:xfrm>
            <a:off x="616514" y="579755"/>
            <a:ext cx="7711136" cy="55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2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FA9B2D3F-C274-48BB-9838-BAFD42673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190" y="365125"/>
            <a:ext cx="3710610" cy="1325563"/>
          </a:xfrm>
        </p:spPr>
        <p:txBody>
          <a:bodyPr/>
          <a:lstStyle/>
          <a:p>
            <a:r>
              <a:rPr lang="en-ID" b="1" dirty="0" err="1"/>
              <a:t>webupload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C08CC2-7B12-4D4B-892F-A67F65F2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191" y="1825625"/>
            <a:ext cx="3710609" cy="4351338"/>
          </a:xfrm>
        </p:spPr>
        <p:txBody>
          <a:bodyPr/>
          <a:lstStyle/>
          <a:p>
            <a:pPr marL="0" indent="0">
              <a:buNone/>
            </a:pPr>
            <a:r>
              <a:rPr lang="en-ID" dirty="0"/>
              <a:t>Proses </a:t>
            </a:r>
            <a:r>
              <a:rPr lang="en-ID" dirty="0" err="1"/>
              <a:t>mengunggah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File Transfer Protocol (FTP) yang </a:t>
            </a:r>
            <a:r>
              <a:rPr lang="en-ID" dirty="0" err="1"/>
              <a:t>berguna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mengirim</a:t>
            </a:r>
            <a:r>
              <a:rPr lang="en-ID" dirty="0"/>
              <a:t> data </a:t>
            </a:r>
            <a:r>
              <a:rPr lang="en-ID" dirty="0" err="1"/>
              <a:t>antara</a:t>
            </a:r>
            <a:r>
              <a:rPr lang="en-ID" dirty="0"/>
              <a:t> client dan server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F582A09-61D3-4CD1-A287-D6216A093F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616" b="41898"/>
          <a:stretch/>
        </p:blipFill>
        <p:spPr>
          <a:xfrm>
            <a:off x="838200" y="273412"/>
            <a:ext cx="6447183" cy="63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9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522D4BC-56CF-4C04-B684-1F25B52A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756" y="365125"/>
            <a:ext cx="3313043" cy="1325563"/>
          </a:xfrm>
        </p:spPr>
        <p:txBody>
          <a:bodyPr/>
          <a:lstStyle/>
          <a:p>
            <a:r>
              <a:rPr lang="en-ID" b="1" dirty="0" err="1"/>
              <a:t>webupload</a:t>
            </a:r>
            <a:endParaRPr lang="en-ID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88972C3-65B3-4ADB-B4A7-8CD5ADCF3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8647" b="22320"/>
          <a:stretch/>
        </p:blipFill>
        <p:spPr>
          <a:xfrm>
            <a:off x="838200" y="934681"/>
            <a:ext cx="7003299" cy="49886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3B2542-2EE8-4784-BF4A-3B0BFE883EAC}"/>
              </a:ext>
            </a:extLst>
          </p:cNvPr>
          <p:cNvSpPr txBox="1"/>
          <p:nvPr/>
        </p:nvSpPr>
        <p:spPr>
          <a:xfrm>
            <a:off x="8040755" y="1690688"/>
            <a:ext cx="3313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Proses ingest </a:t>
            </a:r>
            <a:r>
              <a:rPr lang="en-ID" dirty="0" err="1"/>
              <a:t>webupload</a:t>
            </a:r>
            <a:r>
              <a:rPr lang="en-ID" dirty="0"/>
              <a:t> </a:t>
            </a:r>
            <a:r>
              <a:rPr lang="en-ID" dirty="0" err="1"/>
              <a:t>memakan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ingest capture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kaset</a:t>
            </a:r>
            <a:r>
              <a:rPr lang="en-ID" dirty="0"/>
              <a:t> yang </a:t>
            </a:r>
            <a:r>
              <a:rPr lang="en-ID" dirty="0" err="1"/>
              <a:t>membutuhkan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real time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durasi</a:t>
            </a:r>
            <a:r>
              <a:rPr lang="en-ID" dirty="0"/>
              <a:t> program.</a:t>
            </a:r>
          </a:p>
        </p:txBody>
      </p:sp>
    </p:spTree>
    <p:extLst>
      <p:ext uri="{BB962C8B-B14F-4D97-AF65-F5344CB8AC3E}">
        <p14:creationId xmlns:p14="http://schemas.microsoft.com/office/powerpoint/2010/main" val="3200139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162</TotalTime>
  <Words>176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Comic Sans MS</vt:lpstr>
      <vt:lpstr>Cooper Black</vt:lpstr>
      <vt:lpstr>Wingdings 3</vt:lpstr>
      <vt:lpstr>Ion</vt:lpstr>
      <vt:lpstr>Pertemuan Kesebelas</vt:lpstr>
      <vt:lpstr>  Ingest</vt:lpstr>
      <vt:lpstr>Ingest,</vt:lpstr>
      <vt:lpstr>Webupload Ingest,</vt:lpstr>
      <vt:lpstr>webupload</vt:lpstr>
      <vt:lpstr>webupload</vt:lpstr>
      <vt:lpstr>webupload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Ingest - Webupload</dc:title>
  <dc:creator>Arie Nugraha</dc:creator>
  <cp:lastModifiedBy>Bambang Sudjati</cp:lastModifiedBy>
  <cp:revision>7</cp:revision>
  <dcterms:created xsi:type="dcterms:W3CDTF">2019-05-01T12:46:31Z</dcterms:created>
  <dcterms:modified xsi:type="dcterms:W3CDTF">2019-05-10T09:20:49Z</dcterms:modified>
</cp:coreProperties>
</file>