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56" r:id="rId3"/>
    <p:sldId id="271" r:id="rId4"/>
    <p:sldId id="258" r:id="rId5"/>
    <p:sldId id="262" r:id="rId6"/>
    <p:sldId id="264" r:id="rId7"/>
    <p:sldId id="265" r:id="rId8"/>
    <p:sldId id="266" r:id="rId9"/>
    <p:sldId id="267" r:id="rId10"/>
    <p:sldId id="263" r:id="rId11"/>
    <p:sldId id="268" r:id="rId12"/>
    <p:sldId id="26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60"/>
  </p:normalViewPr>
  <p:slideViewPr>
    <p:cSldViewPr snapToGrid="0">
      <p:cViewPr varScale="1">
        <p:scale>
          <a:sx n="75" d="100"/>
          <a:sy n="75" d="100"/>
        </p:scale>
        <p:origin x="29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BD3559-49CA-4BC4-A41F-48DADEC6508B}" type="datetimeFigureOut">
              <a:rPr lang="en-ID" smtClean="0"/>
              <a:t>5/10/2019</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80E317DB-36B8-44BB-9E50-6DC11F75A43C}" type="slidenum">
              <a:rPr lang="en-ID" smtClean="0"/>
              <a:t>‹#›</a:t>
            </a:fld>
            <a:endParaRPr lang="en-ID"/>
          </a:p>
        </p:txBody>
      </p:sp>
    </p:spTree>
    <p:extLst>
      <p:ext uri="{BB962C8B-B14F-4D97-AF65-F5344CB8AC3E}">
        <p14:creationId xmlns:p14="http://schemas.microsoft.com/office/powerpoint/2010/main" val="2997237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BD3559-49CA-4BC4-A41F-48DADEC6508B}" type="datetimeFigureOut">
              <a:rPr lang="en-ID" smtClean="0"/>
              <a:t>5/10/2019</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80E317DB-36B8-44BB-9E50-6DC11F75A43C}" type="slidenum">
              <a:rPr lang="en-ID" smtClean="0"/>
              <a:t>‹#›</a:t>
            </a:fld>
            <a:endParaRPr lang="en-ID"/>
          </a:p>
        </p:txBody>
      </p:sp>
    </p:spTree>
    <p:extLst>
      <p:ext uri="{BB962C8B-B14F-4D97-AF65-F5344CB8AC3E}">
        <p14:creationId xmlns:p14="http://schemas.microsoft.com/office/powerpoint/2010/main" val="1627541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BD3559-49CA-4BC4-A41F-48DADEC6508B}" type="datetimeFigureOut">
              <a:rPr lang="en-ID" smtClean="0"/>
              <a:t>5/10/2019</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80E317DB-36B8-44BB-9E50-6DC11F75A43C}" type="slidenum">
              <a:rPr lang="en-ID" smtClean="0"/>
              <a:t>‹#›</a:t>
            </a:fld>
            <a:endParaRPr lang="en-ID"/>
          </a:p>
        </p:txBody>
      </p:sp>
    </p:spTree>
    <p:extLst>
      <p:ext uri="{BB962C8B-B14F-4D97-AF65-F5344CB8AC3E}">
        <p14:creationId xmlns:p14="http://schemas.microsoft.com/office/powerpoint/2010/main" val="3224357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BD3559-49CA-4BC4-A41F-48DADEC6508B}" type="datetimeFigureOut">
              <a:rPr lang="en-ID" smtClean="0"/>
              <a:t>5/10/2019</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80E317DB-36B8-44BB-9E50-6DC11F75A43C}" type="slidenum">
              <a:rPr lang="en-ID" smtClean="0"/>
              <a:t>‹#›</a:t>
            </a:fld>
            <a:endParaRPr lang="en-ID"/>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11280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BD3559-49CA-4BC4-A41F-48DADEC6508B}" type="datetimeFigureOut">
              <a:rPr lang="en-ID" smtClean="0"/>
              <a:t>5/10/2019</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80E317DB-36B8-44BB-9E50-6DC11F75A43C}" type="slidenum">
              <a:rPr lang="en-ID" smtClean="0"/>
              <a:t>‹#›</a:t>
            </a:fld>
            <a:endParaRPr lang="en-ID"/>
          </a:p>
        </p:txBody>
      </p:sp>
    </p:spTree>
    <p:extLst>
      <p:ext uri="{BB962C8B-B14F-4D97-AF65-F5344CB8AC3E}">
        <p14:creationId xmlns:p14="http://schemas.microsoft.com/office/powerpoint/2010/main" val="379926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6BD3559-49CA-4BC4-A41F-48DADEC6508B}" type="datetimeFigureOut">
              <a:rPr lang="en-ID" smtClean="0"/>
              <a:t>5/10/2019</a:t>
            </a:fld>
            <a:endParaRPr lang="en-ID"/>
          </a:p>
        </p:txBody>
      </p:sp>
      <p:sp>
        <p:nvSpPr>
          <p:cNvPr id="4"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80E317DB-36B8-44BB-9E50-6DC11F75A43C}" type="slidenum">
              <a:rPr lang="en-ID" smtClean="0"/>
              <a:t>‹#›</a:t>
            </a:fld>
            <a:endParaRPr lang="en-ID"/>
          </a:p>
        </p:txBody>
      </p:sp>
    </p:spTree>
    <p:extLst>
      <p:ext uri="{BB962C8B-B14F-4D97-AF65-F5344CB8AC3E}">
        <p14:creationId xmlns:p14="http://schemas.microsoft.com/office/powerpoint/2010/main" val="2954807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6BD3559-49CA-4BC4-A41F-48DADEC6508B}" type="datetimeFigureOut">
              <a:rPr lang="en-ID" smtClean="0"/>
              <a:t>5/10/2019</a:t>
            </a:fld>
            <a:endParaRPr lang="en-ID"/>
          </a:p>
        </p:txBody>
      </p:sp>
      <p:sp>
        <p:nvSpPr>
          <p:cNvPr id="4"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80E317DB-36B8-44BB-9E50-6DC11F75A43C}" type="slidenum">
              <a:rPr lang="en-ID" smtClean="0"/>
              <a:t>‹#›</a:t>
            </a:fld>
            <a:endParaRPr lang="en-ID"/>
          </a:p>
        </p:txBody>
      </p:sp>
    </p:spTree>
    <p:extLst>
      <p:ext uri="{BB962C8B-B14F-4D97-AF65-F5344CB8AC3E}">
        <p14:creationId xmlns:p14="http://schemas.microsoft.com/office/powerpoint/2010/main" val="255888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BD3559-49CA-4BC4-A41F-48DADEC6508B}" type="datetimeFigureOut">
              <a:rPr lang="en-ID" smtClean="0"/>
              <a:t>5/10/2019</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80E317DB-36B8-44BB-9E50-6DC11F75A43C}" type="slidenum">
              <a:rPr lang="en-ID" smtClean="0"/>
              <a:t>‹#›</a:t>
            </a:fld>
            <a:endParaRPr lang="en-ID"/>
          </a:p>
        </p:txBody>
      </p:sp>
    </p:spTree>
    <p:extLst>
      <p:ext uri="{BB962C8B-B14F-4D97-AF65-F5344CB8AC3E}">
        <p14:creationId xmlns:p14="http://schemas.microsoft.com/office/powerpoint/2010/main" val="3584835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BD3559-49CA-4BC4-A41F-48DADEC6508B}" type="datetimeFigureOut">
              <a:rPr lang="en-ID" smtClean="0"/>
              <a:t>5/10/2019</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80E317DB-36B8-44BB-9E50-6DC11F75A43C}" type="slidenum">
              <a:rPr lang="en-ID" smtClean="0"/>
              <a:t>‹#›</a:t>
            </a:fld>
            <a:endParaRPr lang="en-ID"/>
          </a:p>
        </p:txBody>
      </p:sp>
    </p:spTree>
    <p:extLst>
      <p:ext uri="{BB962C8B-B14F-4D97-AF65-F5344CB8AC3E}">
        <p14:creationId xmlns:p14="http://schemas.microsoft.com/office/powerpoint/2010/main" val="156977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C6BD3559-49CA-4BC4-A41F-48DADEC6508B}" type="datetimeFigureOut">
              <a:rPr lang="en-ID" smtClean="0"/>
              <a:t>5/10/2019</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80E317DB-36B8-44BB-9E50-6DC11F75A43C}" type="slidenum">
              <a:rPr lang="en-ID" smtClean="0"/>
              <a:t>‹#›</a:t>
            </a:fld>
            <a:endParaRPr lang="en-ID"/>
          </a:p>
        </p:txBody>
      </p:sp>
    </p:spTree>
    <p:extLst>
      <p:ext uri="{BB962C8B-B14F-4D97-AF65-F5344CB8AC3E}">
        <p14:creationId xmlns:p14="http://schemas.microsoft.com/office/powerpoint/2010/main" val="2395660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BD3559-49CA-4BC4-A41F-48DADEC6508B}" type="datetimeFigureOut">
              <a:rPr lang="en-ID" smtClean="0"/>
              <a:t>5/10/2019</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80E317DB-36B8-44BB-9E50-6DC11F75A43C}" type="slidenum">
              <a:rPr lang="en-ID" smtClean="0"/>
              <a:t>‹#›</a:t>
            </a:fld>
            <a:endParaRPr lang="en-ID"/>
          </a:p>
        </p:txBody>
      </p:sp>
    </p:spTree>
    <p:extLst>
      <p:ext uri="{BB962C8B-B14F-4D97-AF65-F5344CB8AC3E}">
        <p14:creationId xmlns:p14="http://schemas.microsoft.com/office/powerpoint/2010/main" val="2783306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6BD3559-49CA-4BC4-A41F-48DADEC6508B}" type="datetimeFigureOut">
              <a:rPr lang="en-ID" smtClean="0"/>
              <a:t>5/10/2019</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80E317DB-36B8-44BB-9E50-6DC11F75A43C}" type="slidenum">
              <a:rPr lang="en-ID" smtClean="0"/>
              <a:t>‹#›</a:t>
            </a:fld>
            <a:endParaRPr lang="en-ID"/>
          </a:p>
        </p:txBody>
      </p:sp>
    </p:spTree>
    <p:extLst>
      <p:ext uri="{BB962C8B-B14F-4D97-AF65-F5344CB8AC3E}">
        <p14:creationId xmlns:p14="http://schemas.microsoft.com/office/powerpoint/2010/main" val="1840052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BD3559-49CA-4BC4-A41F-48DADEC6508B}" type="datetimeFigureOut">
              <a:rPr lang="en-ID" smtClean="0"/>
              <a:t>5/10/2019</a:t>
            </a:fld>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80E317DB-36B8-44BB-9E50-6DC11F75A43C}" type="slidenum">
              <a:rPr lang="en-ID" smtClean="0"/>
              <a:t>‹#›</a:t>
            </a:fld>
            <a:endParaRPr lang="en-ID"/>
          </a:p>
        </p:txBody>
      </p:sp>
    </p:spTree>
    <p:extLst>
      <p:ext uri="{BB962C8B-B14F-4D97-AF65-F5344CB8AC3E}">
        <p14:creationId xmlns:p14="http://schemas.microsoft.com/office/powerpoint/2010/main" val="981547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C6BD3559-49CA-4BC4-A41F-48DADEC6508B}" type="datetimeFigureOut">
              <a:rPr lang="en-ID" smtClean="0"/>
              <a:t>5/10/2019</a:t>
            </a:fld>
            <a:endParaRPr lang="en-ID"/>
          </a:p>
        </p:txBody>
      </p:sp>
      <p:sp>
        <p:nvSpPr>
          <p:cNvPr id="5" name="Footer Placeholder 3"/>
          <p:cNvSpPr>
            <a:spLocks noGrp="1"/>
          </p:cNvSpPr>
          <p:nvPr>
            <p:ph type="ftr" sz="quarter" idx="11"/>
          </p:nvPr>
        </p:nvSpPr>
        <p:spPr/>
        <p:txBody>
          <a:bodyPr/>
          <a:lstStyle/>
          <a:p>
            <a:endParaRPr lang="en-ID"/>
          </a:p>
        </p:txBody>
      </p:sp>
      <p:sp>
        <p:nvSpPr>
          <p:cNvPr id="6" name="Slide Number Placeholder 4"/>
          <p:cNvSpPr>
            <a:spLocks noGrp="1"/>
          </p:cNvSpPr>
          <p:nvPr>
            <p:ph type="sldNum" sz="quarter" idx="12"/>
          </p:nvPr>
        </p:nvSpPr>
        <p:spPr/>
        <p:txBody>
          <a:bodyPr/>
          <a:lstStyle/>
          <a:p>
            <a:fld id="{80E317DB-36B8-44BB-9E50-6DC11F75A43C}" type="slidenum">
              <a:rPr lang="en-ID" smtClean="0"/>
              <a:t>‹#›</a:t>
            </a:fld>
            <a:endParaRPr lang="en-ID"/>
          </a:p>
        </p:txBody>
      </p:sp>
    </p:spTree>
    <p:extLst>
      <p:ext uri="{BB962C8B-B14F-4D97-AF65-F5344CB8AC3E}">
        <p14:creationId xmlns:p14="http://schemas.microsoft.com/office/powerpoint/2010/main" val="2285961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6BD3559-49CA-4BC4-A41F-48DADEC6508B}" type="datetimeFigureOut">
              <a:rPr lang="en-ID" smtClean="0"/>
              <a:t>5/10/2019</a:t>
            </a:fld>
            <a:endParaRPr lang="en-ID"/>
          </a:p>
        </p:txBody>
      </p:sp>
      <p:sp>
        <p:nvSpPr>
          <p:cNvPr id="5" name="Footer Placeholder 2"/>
          <p:cNvSpPr>
            <a:spLocks noGrp="1"/>
          </p:cNvSpPr>
          <p:nvPr>
            <p:ph type="ftr" sz="quarter" idx="11"/>
          </p:nvPr>
        </p:nvSpPr>
        <p:spPr/>
        <p:txBody>
          <a:bodyPr/>
          <a:lstStyle/>
          <a:p>
            <a:endParaRPr lang="en-ID"/>
          </a:p>
        </p:txBody>
      </p:sp>
      <p:sp>
        <p:nvSpPr>
          <p:cNvPr id="6" name="Slide Number Placeholder 3"/>
          <p:cNvSpPr>
            <a:spLocks noGrp="1"/>
          </p:cNvSpPr>
          <p:nvPr>
            <p:ph type="sldNum" sz="quarter" idx="12"/>
          </p:nvPr>
        </p:nvSpPr>
        <p:spPr/>
        <p:txBody>
          <a:bodyPr/>
          <a:lstStyle/>
          <a:p>
            <a:fld id="{80E317DB-36B8-44BB-9E50-6DC11F75A43C}" type="slidenum">
              <a:rPr lang="en-ID" smtClean="0"/>
              <a:t>‹#›</a:t>
            </a:fld>
            <a:endParaRPr lang="en-ID"/>
          </a:p>
        </p:txBody>
      </p:sp>
    </p:spTree>
    <p:extLst>
      <p:ext uri="{BB962C8B-B14F-4D97-AF65-F5344CB8AC3E}">
        <p14:creationId xmlns:p14="http://schemas.microsoft.com/office/powerpoint/2010/main" val="2347317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C6BD3559-49CA-4BC4-A41F-48DADEC6508B}" type="datetimeFigureOut">
              <a:rPr lang="en-ID" smtClean="0"/>
              <a:t>5/10/2019</a:t>
            </a:fld>
            <a:endParaRPr lang="en-ID"/>
          </a:p>
        </p:txBody>
      </p:sp>
      <p:sp>
        <p:nvSpPr>
          <p:cNvPr id="5" name="Footer Placeholder 5"/>
          <p:cNvSpPr>
            <a:spLocks noGrp="1"/>
          </p:cNvSpPr>
          <p:nvPr>
            <p:ph type="ftr" sz="quarter" idx="11"/>
          </p:nvPr>
        </p:nvSpPr>
        <p:spPr/>
        <p:txBody>
          <a:bodyPr/>
          <a:lstStyle/>
          <a:p>
            <a:endParaRPr lang="en-ID"/>
          </a:p>
        </p:txBody>
      </p:sp>
      <p:sp>
        <p:nvSpPr>
          <p:cNvPr id="6" name="Slide Number Placeholder 6"/>
          <p:cNvSpPr>
            <a:spLocks noGrp="1"/>
          </p:cNvSpPr>
          <p:nvPr>
            <p:ph type="sldNum" sz="quarter" idx="12"/>
          </p:nvPr>
        </p:nvSpPr>
        <p:spPr/>
        <p:txBody>
          <a:bodyPr/>
          <a:lstStyle/>
          <a:p>
            <a:fld id="{80E317DB-36B8-44BB-9E50-6DC11F75A43C}" type="slidenum">
              <a:rPr lang="en-ID" smtClean="0"/>
              <a:t>‹#›</a:t>
            </a:fld>
            <a:endParaRPr lang="en-ID"/>
          </a:p>
        </p:txBody>
      </p:sp>
    </p:spTree>
    <p:extLst>
      <p:ext uri="{BB962C8B-B14F-4D97-AF65-F5344CB8AC3E}">
        <p14:creationId xmlns:p14="http://schemas.microsoft.com/office/powerpoint/2010/main" val="838888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BD3559-49CA-4BC4-A41F-48DADEC6508B}" type="datetimeFigureOut">
              <a:rPr lang="en-ID" smtClean="0"/>
              <a:t>5/10/2019</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80E317DB-36B8-44BB-9E50-6DC11F75A43C}" type="slidenum">
              <a:rPr lang="en-ID" smtClean="0"/>
              <a:t>‹#›</a:t>
            </a:fld>
            <a:endParaRPr lang="en-ID"/>
          </a:p>
        </p:txBody>
      </p:sp>
    </p:spTree>
    <p:extLst>
      <p:ext uri="{BB962C8B-B14F-4D97-AF65-F5344CB8AC3E}">
        <p14:creationId xmlns:p14="http://schemas.microsoft.com/office/powerpoint/2010/main" val="3213146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6BD3559-49CA-4BC4-A41F-48DADEC6508B}" type="datetimeFigureOut">
              <a:rPr lang="en-ID" smtClean="0"/>
              <a:t>5/10/2019</a:t>
            </a:fld>
            <a:endParaRPr lang="en-ID"/>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D"/>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0E317DB-36B8-44BB-9E50-6DC11F75A43C}" type="slidenum">
              <a:rPr lang="en-ID" smtClean="0"/>
              <a:t>‹#›</a:t>
            </a:fld>
            <a:endParaRPr lang="en-ID"/>
          </a:p>
        </p:txBody>
      </p:sp>
    </p:spTree>
    <p:extLst>
      <p:ext uri="{BB962C8B-B14F-4D97-AF65-F5344CB8AC3E}">
        <p14:creationId xmlns:p14="http://schemas.microsoft.com/office/powerpoint/2010/main" val="6255765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4955" y="1231900"/>
            <a:ext cx="8825658" cy="1526181"/>
          </a:xfrm>
        </p:spPr>
        <p:txBody>
          <a:bodyPr/>
          <a:lstStyle/>
          <a:p>
            <a:r>
              <a:rPr lang="en-US" sz="4000" b="1" dirty="0" err="1" smtClean="0">
                <a:solidFill>
                  <a:schemeClr val="bg1"/>
                </a:solidFill>
                <a:latin typeface="Cooper Black" panose="0208090404030B020404" pitchFamily="18" charset="0"/>
              </a:rPr>
              <a:t>Pertemuan</a:t>
            </a:r>
            <a:r>
              <a:rPr lang="en-US" sz="4000" b="1" dirty="0" smtClean="0">
                <a:solidFill>
                  <a:schemeClr val="bg1"/>
                </a:solidFill>
                <a:latin typeface="Cooper Black" panose="0208090404030B020404" pitchFamily="18" charset="0"/>
              </a:rPr>
              <a:t> </a:t>
            </a:r>
            <a:r>
              <a:rPr lang="en-US" sz="4000" b="1" dirty="0" err="1" smtClean="0">
                <a:solidFill>
                  <a:schemeClr val="bg1"/>
                </a:solidFill>
                <a:latin typeface="Cooper Black" panose="0208090404030B020404" pitchFamily="18" charset="0"/>
              </a:rPr>
              <a:t>Ketigabelas</a:t>
            </a:r>
            <a:endParaRPr lang="en-US" sz="4000" b="1" dirty="0">
              <a:solidFill>
                <a:schemeClr val="bg1"/>
              </a:solidFill>
              <a:latin typeface="Cooper Black" panose="0208090404030B020404" pitchFamily="18" charset="0"/>
            </a:endParaRPr>
          </a:p>
        </p:txBody>
      </p:sp>
      <p:sp>
        <p:nvSpPr>
          <p:cNvPr id="3" name="Subtitle 2"/>
          <p:cNvSpPr>
            <a:spLocks noGrp="1"/>
          </p:cNvSpPr>
          <p:nvPr>
            <p:ph type="subTitle" idx="1"/>
          </p:nvPr>
        </p:nvSpPr>
        <p:spPr>
          <a:xfrm>
            <a:off x="2424955" y="3200400"/>
            <a:ext cx="8825658" cy="3048000"/>
          </a:xfrm>
        </p:spPr>
        <p:txBody>
          <a:bodyPr>
            <a:normAutofit/>
          </a:bodyPr>
          <a:lstStyle/>
          <a:p>
            <a:r>
              <a:rPr lang="en-US" sz="2400" b="1" dirty="0">
                <a:solidFill>
                  <a:schemeClr val="bg1"/>
                </a:solidFill>
                <a:latin typeface="Comic Sans MS" panose="030F0702030302020204" pitchFamily="66" charset="0"/>
              </a:rPr>
              <a:t>Mata </a:t>
            </a:r>
            <a:r>
              <a:rPr lang="en-US" sz="2400" b="1" dirty="0" err="1">
                <a:solidFill>
                  <a:schemeClr val="bg1"/>
                </a:solidFill>
                <a:latin typeface="Comic Sans MS" pitchFamily="66" charset="0"/>
              </a:rPr>
              <a:t>Kuliah</a:t>
            </a:r>
            <a:r>
              <a:rPr lang="en-US" sz="2400" b="1" dirty="0">
                <a:solidFill>
                  <a:schemeClr val="bg1"/>
                </a:solidFill>
                <a:latin typeface="Comic Sans MS" pitchFamily="66" charset="0"/>
              </a:rPr>
              <a:t> : Main Control Room</a:t>
            </a:r>
          </a:p>
          <a:p>
            <a:r>
              <a:rPr lang="en-US" sz="2400" b="1" dirty="0">
                <a:solidFill>
                  <a:schemeClr val="bg1"/>
                </a:solidFill>
                <a:latin typeface="Comic Sans MS" pitchFamily="66" charset="0"/>
              </a:rPr>
              <a:t>Semester    : </a:t>
            </a:r>
            <a:r>
              <a:rPr lang="en-US" sz="2400" b="1" dirty="0" err="1">
                <a:solidFill>
                  <a:schemeClr val="bg1"/>
                </a:solidFill>
                <a:latin typeface="Comic Sans MS" pitchFamily="66" charset="0"/>
              </a:rPr>
              <a:t>Genap</a:t>
            </a:r>
            <a:endParaRPr lang="en-US" sz="2400" b="1" dirty="0">
              <a:solidFill>
                <a:schemeClr val="bg1"/>
              </a:solidFill>
              <a:latin typeface="Comic Sans MS" pitchFamily="66" charset="0"/>
            </a:endParaRPr>
          </a:p>
          <a:p>
            <a:r>
              <a:rPr lang="en-US" sz="2400" b="1" dirty="0" err="1">
                <a:solidFill>
                  <a:schemeClr val="bg1"/>
                </a:solidFill>
                <a:latin typeface="Comic Sans MS" pitchFamily="66" charset="0"/>
              </a:rPr>
              <a:t>Dosen</a:t>
            </a:r>
            <a:r>
              <a:rPr lang="en-US" sz="2400" b="1" dirty="0">
                <a:solidFill>
                  <a:schemeClr val="bg1"/>
                </a:solidFill>
                <a:latin typeface="Comic Sans MS" pitchFamily="66" charset="0"/>
              </a:rPr>
              <a:t>        : Bambang </a:t>
            </a:r>
            <a:r>
              <a:rPr lang="en-US" sz="2400" b="1" dirty="0" err="1">
                <a:solidFill>
                  <a:schemeClr val="bg1"/>
                </a:solidFill>
                <a:latin typeface="Comic Sans MS" pitchFamily="66" charset="0"/>
              </a:rPr>
              <a:t>Sujati</a:t>
            </a:r>
            <a:endParaRPr lang="en-US" sz="2400" b="1" dirty="0">
              <a:solidFill>
                <a:schemeClr val="bg1"/>
              </a:solidFill>
              <a:latin typeface="Comic Sans MS" pitchFamily="66" charset="0"/>
            </a:endParaRPr>
          </a:p>
          <a:p>
            <a:r>
              <a:rPr lang="en-US" sz="2400" b="1" dirty="0" err="1">
                <a:solidFill>
                  <a:schemeClr val="bg1"/>
                </a:solidFill>
                <a:latin typeface="Comic Sans MS" pitchFamily="66" charset="0"/>
              </a:rPr>
              <a:t>Tahun</a:t>
            </a:r>
            <a:r>
              <a:rPr lang="en-US" sz="2400" b="1" dirty="0">
                <a:solidFill>
                  <a:schemeClr val="bg1"/>
                </a:solidFill>
                <a:latin typeface="Comic Sans MS" pitchFamily="66" charset="0"/>
              </a:rPr>
              <a:t>        : @2019</a:t>
            </a:r>
          </a:p>
          <a:p>
            <a:endParaRPr lang="en-US" sz="2400" b="1" dirty="0">
              <a:solidFill>
                <a:schemeClr val="bg1"/>
              </a:solidFill>
              <a:latin typeface="Comic Sans MS" pitchFamily="66" charset="0"/>
            </a:endParaRPr>
          </a:p>
          <a:p>
            <a:endParaRPr lang="en-US" sz="2400" b="1" dirty="0">
              <a:solidFill>
                <a:schemeClr val="bg1"/>
              </a:solidFill>
              <a:latin typeface="Comic Sans MS" pitchFamily="66" charset="0"/>
            </a:endParaRPr>
          </a:p>
        </p:txBody>
      </p:sp>
    </p:spTree>
    <p:extLst>
      <p:ext uri="{BB962C8B-B14F-4D97-AF65-F5344CB8AC3E}">
        <p14:creationId xmlns:p14="http://schemas.microsoft.com/office/powerpoint/2010/main" val="2317339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69DBCF0-FC20-46DE-8C1A-B85B5D66ED59}"/>
              </a:ext>
            </a:extLst>
          </p:cNvPr>
          <p:cNvSpPr>
            <a:spLocks noGrp="1"/>
          </p:cNvSpPr>
          <p:nvPr>
            <p:ph idx="1"/>
          </p:nvPr>
        </p:nvSpPr>
        <p:spPr>
          <a:xfrm>
            <a:off x="1497012" y="2421218"/>
            <a:ext cx="8946541" cy="3306482"/>
          </a:xfrm>
        </p:spPr>
        <p:txBody>
          <a:bodyPr>
            <a:normAutofit/>
          </a:bodyPr>
          <a:lstStyle/>
          <a:p>
            <a:r>
              <a:rPr lang="en-ID" sz="2400" b="1" dirty="0">
                <a:solidFill>
                  <a:schemeClr val="bg1"/>
                </a:solidFill>
                <a:latin typeface="Comic Sans MS" panose="030F0702030302020204" pitchFamily="66" charset="0"/>
              </a:rPr>
              <a:t>Container </a:t>
            </a:r>
            <a:r>
              <a:rPr lang="en-ID" sz="2400" b="1" dirty="0" err="1">
                <a:solidFill>
                  <a:schemeClr val="bg1"/>
                </a:solidFill>
                <a:latin typeface="Comic Sans MS" panose="030F0702030302020204" pitchFamily="66" charset="0"/>
              </a:rPr>
              <a:t>dapat</a:t>
            </a:r>
            <a:r>
              <a:rPr lang="en-ID" sz="2400" b="1" dirty="0">
                <a:solidFill>
                  <a:schemeClr val="bg1"/>
                </a:solidFill>
                <a:latin typeface="Comic Sans MS" panose="030F0702030302020204" pitchFamily="66" charset="0"/>
              </a:rPr>
              <a:t> </a:t>
            </a:r>
            <a:r>
              <a:rPr lang="en-ID" sz="2400" b="1" dirty="0" err="1">
                <a:solidFill>
                  <a:schemeClr val="bg1"/>
                </a:solidFill>
                <a:latin typeface="Comic Sans MS" panose="030F0702030302020204" pitchFamily="66" charset="0"/>
              </a:rPr>
              <a:t>diibaratkan</a:t>
            </a:r>
            <a:r>
              <a:rPr lang="en-ID" sz="2400" b="1" dirty="0">
                <a:solidFill>
                  <a:schemeClr val="bg1"/>
                </a:solidFill>
                <a:latin typeface="Comic Sans MS" panose="030F0702030302020204" pitchFamily="66" charset="0"/>
              </a:rPr>
              <a:t> </a:t>
            </a:r>
            <a:r>
              <a:rPr lang="en-ID" sz="2400" b="1" dirty="0" err="1">
                <a:solidFill>
                  <a:schemeClr val="bg1"/>
                </a:solidFill>
                <a:latin typeface="Comic Sans MS" panose="030F0702030302020204" pitchFamily="66" charset="0"/>
              </a:rPr>
              <a:t>sebagai</a:t>
            </a:r>
            <a:r>
              <a:rPr lang="en-ID" sz="2400" b="1" dirty="0">
                <a:solidFill>
                  <a:schemeClr val="bg1"/>
                </a:solidFill>
                <a:latin typeface="Comic Sans MS" panose="030F0702030302020204" pitchFamily="66" charset="0"/>
              </a:rPr>
              <a:t> </a:t>
            </a:r>
            <a:r>
              <a:rPr lang="en-ID" sz="2400" b="1" dirty="0" err="1">
                <a:solidFill>
                  <a:schemeClr val="bg1"/>
                </a:solidFill>
                <a:latin typeface="Comic Sans MS" panose="030F0702030302020204" pitchFamily="66" charset="0"/>
              </a:rPr>
              <a:t>bungkus</a:t>
            </a:r>
            <a:r>
              <a:rPr lang="en-ID" sz="2400" b="1" dirty="0">
                <a:solidFill>
                  <a:schemeClr val="bg1"/>
                </a:solidFill>
                <a:latin typeface="Comic Sans MS" panose="030F0702030302020204" pitchFamily="66" charset="0"/>
              </a:rPr>
              <a:t> </a:t>
            </a:r>
            <a:r>
              <a:rPr lang="en-ID" sz="2400" b="1" dirty="0" err="1">
                <a:solidFill>
                  <a:schemeClr val="bg1"/>
                </a:solidFill>
                <a:latin typeface="Comic Sans MS" panose="030F0702030302020204" pitchFamily="66" charset="0"/>
              </a:rPr>
              <a:t>kado</a:t>
            </a:r>
            <a:r>
              <a:rPr lang="en-ID" sz="2400" b="1" dirty="0">
                <a:solidFill>
                  <a:schemeClr val="bg1"/>
                </a:solidFill>
                <a:latin typeface="Comic Sans MS" panose="030F0702030302020204" pitchFamily="66" charset="0"/>
              </a:rPr>
              <a:t> yang </a:t>
            </a:r>
            <a:r>
              <a:rPr lang="en-ID" sz="2400" b="1" dirty="0" err="1">
                <a:solidFill>
                  <a:schemeClr val="bg1"/>
                </a:solidFill>
                <a:latin typeface="Comic Sans MS" panose="030F0702030302020204" pitchFamily="66" charset="0"/>
              </a:rPr>
              <a:t>membungkus</a:t>
            </a:r>
            <a:r>
              <a:rPr lang="en-ID" sz="2400" b="1" dirty="0">
                <a:solidFill>
                  <a:schemeClr val="bg1"/>
                </a:solidFill>
                <a:latin typeface="Comic Sans MS" panose="030F0702030302020204" pitchFamily="66" charset="0"/>
              </a:rPr>
              <a:t> </a:t>
            </a:r>
            <a:r>
              <a:rPr lang="en-ID" sz="2400" b="1" dirty="0" err="1">
                <a:solidFill>
                  <a:schemeClr val="bg1"/>
                </a:solidFill>
                <a:latin typeface="Comic Sans MS" panose="030F0702030302020204" pitchFamily="66" charset="0"/>
              </a:rPr>
              <a:t>semua</a:t>
            </a:r>
            <a:r>
              <a:rPr lang="en-ID" sz="2400" b="1" dirty="0">
                <a:solidFill>
                  <a:schemeClr val="bg1"/>
                </a:solidFill>
                <a:latin typeface="Comic Sans MS" panose="030F0702030302020204" pitchFamily="66" charset="0"/>
              </a:rPr>
              <a:t> </a:t>
            </a:r>
            <a:r>
              <a:rPr lang="en-ID" sz="2400" b="1" dirty="0" err="1">
                <a:solidFill>
                  <a:schemeClr val="bg1"/>
                </a:solidFill>
                <a:latin typeface="Comic Sans MS" panose="030F0702030302020204" pitchFamily="66" charset="0"/>
              </a:rPr>
              <a:t>elemen</a:t>
            </a:r>
            <a:r>
              <a:rPr lang="en-ID" sz="2400" b="1" dirty="0">
                <a:solidFill>
                  <a:schemeClr val="bg1"/>
                </a:solidFill>
                <a:latin typeface="Comic Sans MS" panose="030F0702030302020204" pitchFamily="66" charset="0"/>
              </a:rPr>
              <a:t> video (Video Stream, Audio Stream dan Meta Data).</a:t>
            </a:r>
          </a:p>
          <a:p>
            <a:r>
              <a:rPr lang="en-ID" sz="2400" b="1" dirty="0" err="1">
                <a:solidFill>
                  <a:schemeClr val="bg1"/>
                </a:solidFill>
                <a:latin typeface="Comic Sans MS" panose="030F0702030302020204" pitchFamily="66" charset="0"/>
              </a:rPr>
              <a:t>Tipe</a:t>
            </a:r>
            <a:r>
              <a:rPr lang="en-ID" sz="2400" b="1" dirty="0">
                <a:solidFill>
                  <a:schemeClr val="bg1"/>
                </a:solidFill>
                <a:latin typeface="Comic Sans MS" panose="030F0702030302020204" pitchFamily="66" charset="0"/>
              </a:rPr>
              <a:t> file </a:t>
            </a:r>
            <a:r>
              <a:rPr lang="en-ID" sz="2400" b="1" dirty="0" err="1">
                <a:solidFill>
                  <a:schemeClr val="bg1"/>
                </a:solidFill>
                <a:latin typeface="Comic Sans MS" panose="030F0702030302020204" pitchFamily="66" charset="0"/>
              </a:rPr>
              <a:t>seperti</a:t>
            </a:r>
            <a:r>
              <a:rPr lang="en-ID" sz="2400" b="1" dirty="0">
                <a:solidFill>
                  <a:schemeClr val="bg1"/>
                </a:solidFill>
                <a:latin typeface="Comic Sans MS" panose="030F0702030302020204" pitchFamily="66" charset="0"/>
              </a:rPr>
              <a:t> .MP4, .AVI </a:t>
            </a:r>
            <a:r>
              <a:rPr lang="en-ID" sz="2400" b="1" dirty="0" err="1">
                <a:solidFill>
                  <a:schemeClr val="bg1"/>
                </a:solidFill>
                <a:latin typeface="Comic Sans MS" panose="030F0702030302020204" pitchFamily="66" charset="0"/>
              </a:rPr>
              <a:t>atau</a:t>
            </a:r>
            <a:r>
              <a:rPr lang="en-ID" sz="2400" b="1" dirty="0">
                <a:solidFill>
                  <a:schemeClr val="bg1"/>
                </a:solidFill>
                <a:latin typeface="Comic Sans MS" panose="030F0702030302020204" pitchFamily="66" charset="0"/>
              </a:rPr>
              <a:t> .MOV </a:t>
            </a:r>
            <a:r>
              <a:rPr lang="en-ID" sz="2400" b="1" dirty="0" err="1">
                <a:solidFill>
                  <a:schemeClr val="bg1"/>
                </a:solidFill>
                <a:latin typeface="Comic Sans MS" panose="030F0702030302020204" pitchFamily="66" charset="0"/>
              </a:rPr>
              <a:t>bukanlah</a:t>
            </a:r>
            <a:r>
              <a:rPr lang="en-ID" sz="2400" b="1" dirty="0">
                <a:solidFill>
                  <a:schemeClr val="bg1"/>
                </a:solidFill>
                <a:latin typeface="Comic Sans MS" panose="030F0702030302020204" pitchFamily="66" charset="0"/>
              </a:rPr>
              <a:t> </a:t>
            </a:r>
            <a:r>
              <a:rPr lang="en-ID" sz="2400" b="1" i="1" dirty="0">
                <a:solidFill>
                  <a:schemeClr val="bg1"/>
                </a:solidFill>
                <a:latin typeface="Comic Sans MS" panose="030F0702030302020204" pitchFamily="66" charset="0"/>
              </a:rPr>
              <a:t>FORMAT </a:t>
            </a:r>
            <a:r>
              <a:rPr lang="en-ID" sz="2400" b="1" dirty="0">
                <a:solidFill>
                  <a:schemeClr val="bg1"/>
                </a:solidFill>
                <a:latin typeface="Comic Sans MS" panose="030F0702030302020204" pitchFamily="66" charset="0"/>
              </a:rPr>
              <a:t>video, </a:t>
            </a:r>
            <a:r>
              <a:rPr lang="en-ID" sz="2400" b="1" dirty="0" err="1">
                <a:solidFill>
                  <a:schemeClr val="bg1"/>
                </a:solidFill>
                <a:latin typeface="Comic Sans MS" panose="030F0702030302020204" pitchFamily="66" charset="0"/>
              </a:rPr>
              <a:t>namun</a:t>
            </a:r>
            <a:r>
              <a:rPr lang="en-ID" sz="2400" b="1" dirty="0">
                <a:solidFill>
                  <a:schemeClr val="bg1"/>
                </a:solidFill>
                <a:latin typeface="Comic Sans MS" panose="030F0702030302020204" pitchFamily="66" charset="0"/>
              </a:rPr>
              <a:t> </a:t>
            </a:r>
            <a:r>
              <a:rPr lang="en-ID" sz="2400" b="1" dirty="0" err="1">
                <a:solidFill>
                  <a:schemeClr val="bg1"/>
                </a:solidFill>
                <a:latin typeface="Comic Sans MS" panose="030F0702030302020204" pitchFamily="66" charset="0"/>
              </a:rPr>
              <a:t>hanyalah</a:t>
            </a:r>
            <a:r>
              <a:rPr lang="en-ID" sz="2400" b="1" dirty="0">
                <a:solidFill>
                  <a:schemeClr val="bg1"/>
                </a:solidFill>
                <a:latin typeface="Comic Sans MS" panose="030F0702030302020204" pitchFamily="66" charset="0"/>
              </a:rPr>
              <a:t> </a:t>
            </a:r>
            <a:r>
              <a:rPr lang="en-ID" sz="2400" b="1" dirty="0" err="1">
                <a:solidFill>
                  <a:schemeClr val="bg1"/>
                </a:solidFill>
                <a:latin typeface="Comic Sans MS" panose="030F0702030302020204" pitchFamily="66" charset="0"/>
              </a:rPr>
              <a:t>sebuah</a:t>
            </a:r>
            <a:r>
              <a:rPr lang="en-ID" sz="2400" b="1" dirty="0">
                <a:solidFill>
                  <a:schemeClr val="bg1"/>
                </a:solidFill>
                <a:latin typeface="Comic Sans MS" panose="030F0702030302020204" pitchFamily="66" charset="0"/>
              </a:rPr>
              <a:t> </a:t>
            </a:r>
            <a:r>
              <a:rPr lang="en-ID" sz="2400" b="1" i="1" dirty="0">
                <a:solidFill>
                  <a:schemeClr val="bg1"/>
                </a:solidFill>
                <a:latin typeface="Comic Sans MS" panose="030F0702030302020204" pitchFamily="66" charset="0"/>
              </a:rPr>
              <a:t>CONTAINER </a:t>
            </a:r>
            <a:r>
              <a:rPr lang="en-ID" sz="2400" b="1" dirty="0">
                <a:solidFill>
                  <a:schemeClr val="bg1"/>
                </a:solidFill>
                <a:latin typeface="Comic Sans MS" panose="030F0702030302020204" pitchFamily="66" charset="0"/>
              </a:rPr>
              <a:t>video.</a:t>
            </a:r>
          </a:p>
          <a:p>
            <a:endParaRPr lang="en-ID" sz="2400" b="1" dirty="0">
              <a:solidFill>
                <a:schemeClr val="bg1"/>
              </a:solidFill>
              <a:latin typeface="Comic Sans MS" panose="030F0702030302020204" pitchFamily="66" charset="0"/>
            </a:endParaRPr>
          </a:p>
          <a:p>
            <a:endParaRPr lang="en-ID" sz="24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961794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E4ED59-4577-4080-9103-0DA76D1F2686}"/>
              </a:ext>
            </a:extLst>
          </p:cNvPr>
          <p:cNvSpPr>
            <a:spLocks noGrp="1"/>
          </p:cNvSpPr>
          <p:nvPr>
            <p:ph type="title"/>
          </p:nvPr>
        </p:nvSpPr>
        <p:spPr>
          <a:xfrm>
            <a:off x="1136428" y="627564"/>
            <a:ext cx="7474172" cy="1325563"/>
          </a:xfrm>
        </p:spPr>
        <p:txBody>
          <a:bodyPr>
            <a:normAutofit/>
          </a:bodyPr>
          <a:lstStyle/>
          <a:p>
            <a:r>
              <a:rPr lang="en-ID" dirty="0"/>
              <a:t>.MP4</a:t>
            </a:r>
          </a:p>
        </p:txBody>
      </p:sp>
      <p:sp>
        <p:nvSpPr>
          <p:cNvPr id="3" name="Content Placeholder 2">
            <a:extLst>
              <a:ext uri="{FF2B5EF4-FFF2-40B4-BE49-F238E27FC236}">
                <a16:creationId xmlns:a16="http://schemas.microsoft.com/office/drawing/2014/main" xmlns="" id="{44DC48D7-F990-4BA2-8E85-87B5C415BF09}"/>
              </a:ext>
            </a:extLst>
          </p:cNvPr>
          <p:cNvSpPr>
            <a:spLocks noGrp="1"/>
          </p:cNvSpPr>
          <p:nvPr>
            <p:ph idx="1"/>
          </p:nvPr>
        </p:nvSpPr>
        <p:spPr>
          <a:xfrm>
            <a:off x="1136429" y="2278173"/>
            <a:ext cx="6467867" cy="3450613"/>
          </a:xfrm>
        </p:spPr>
        <p:txBody>
          <a:bodyPr anchor="ctr">
            <a:normAutofit lnSpcReduction="10000"/>
          </a:bodyPr>
          <a:lstStyle/>
          <a:p>
            <a:r>
              <a:rPr lang="en-US" sz="2400"/>
              <a:t>Kompatibel dengan semua versi codec MPEG-4 dan H.264</a:t>
            </a:r>
          </a:p>
          <a:p>
            <a:r>
              <a:rPr lang="en-US" sz="2400"/>
              <a:t>Kompatibel dengan banyak pemutar video</a:t>
            </a:r>
          </a:p>
          <a:p>
            <a:r>
              <a:rPr lang="en-US" sz="2400"/>
              <a:t>Memiliki ukuran file yang relatif kecil namun tetap menjaga kualitas.</a:t>
            </a:r>
          </a:p>
          <a:p>
            <a:r>
              <a:rPr lang="en-US" sz="2400"/>
              <a:t>Streaming service seperti Youtube dan Vimeo kompatibel dengan container jenis ini.</a:t>
            </a:r>
            <a:endParaRPr lang="en-ID" sz="2400"/>
          </a:p>
        </p:txBody>
      </p:sp>
      <p:sp>
        <p:nvSpPr>
          <p:cNvPr id="14" name="Rectangle 13">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w="22225">
            <a:solidFill>
              <a:srgbClr val="2AA7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device&#10;&#10;Description automatically generated">
            <a:extLst>
              <a:ext uri="{FF2B5EF4-FFF2-40B4-BE49-F238E27FC236}">
                <a16:creationId xmlns:a16="http://schemas.microsoft.com/office/drawing/2014/main" xmlns="" id="{2BA62537-219C-45BF-8B65-7FBE2591DB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811231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B8B0F-C0FA-4E13-8599-EF9B8ED2DA5A}"/>
              </a:ext>
            </a:extLst>
          </p:cNvPr>
          <p:cNvSpPr>
            <a:spLocks noGrp="1"/>
          </p:cNvSpPr>
          <p:nvPr>
            <p:ph type="title"/>
          </p:nvPr>
        </p:nvSpPr>
        <p:spPr>
          <a:xfrm>
            <a:off x="1136428" y="627564"/>
            <a:ext cx="7474172" cy="1325563"/>
          </a:xfrm>
        </p:spPr>
        <p:txBody>
          <a:bodyPr>
            <a:normAutofit/>
          </a:bodyPr>
          <a:lstStyle/>
          <a:p>
            <a:r>
              <a:rPr lang="en-ID" dirty="0"/>
              <a:t>.AVI</a:t>
            </a:r>
          </a:p>
        </p:txBody>
      </p:sp>
      <p:sp>
        <p:nvSpPr>
          <p:cNvPr id="3" name="Content Placeholder 2">
            <a:extLst>
              <a:ext uri="{FF2B5EF4-FFF2-40B4-BE49-F238E27FC236}">
                <a16:creationId xmlns:a16="http://schemas.microsoft.com/office/drawing/2014/main" xmlns="" id="{287779B3-3976-4BAF-938C-B10528F87B95}"/>
              </a:ext>
            </a:extLst>
          </p:cNvPr>
          <p:cNvSpPr>
            <a:spLocks noGrp="1"/>
          </p:cNvSpPr>
          <p:nvPr>
            <p:ph idx="1"/>
          </p:nvPr>
        </p:nvSpPr>
        <p:spPr>
          <a:xfrm>
            <a:off x="1136429" y="2278173"/>
            <a:ext cx="6467867" cy="3450613"/>
          </a:xfrm>
        </p:spPr>
        <p:txBody>
          <a:bodyPr anchor="ctr">
            <a:normAutofit/>
          </a:bodyPr>
          <a:lstStyle/>
          <a:p>
            <a:r>
              <a:rPr lang="en-US" sz="2400"/>
              <a:t>Container yang usianya cukup tua dan universal.</a:t>
            </a:r>
          </a:p>
          <a:p>
            <a:r>
              <a:rPr lang="en-US" sz="2400"/>
              <a:t>Bisa membungkus banyak jenis codec</a:t>
            </a:r>
          </a:p>
          <a:p>
            <a:r>
              <a:rPr lang="en-US" sz="2400"/>
              <a:t>Kompatibel dengan banyak pemutar video</a:t>
            </a:r>
          </a:p>
          <a:p>
            <a:r>
              <a:rPr lang="en-US" sz="2400"/>
              <a:t>Ukuran filenya cenderung besar.</a:t>
            </a:r>
          </a:p>
        </p:txBody>
      </p:sp>
      <p:sp>
        <p:nvSpPr>
          <p:cNvPr id="13" name="Rectangle 8">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0">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w="22225">
            <a:solidFill>
              <a:srgbClr val="2AA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device&#10;&#10;Description automatically generated">
            <a:extLst>
              <a:ext uri="{FF2B5EF4-FFF2-40B4-BE49-F238E27FC236}">
                <a16:creationId xmlns:a16="http://schemas.microsoft.com/office/drawing/2014/main" xmlns="" id="{47A10C19-80E1-4C09-A2AF-72A6E62411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447666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2B1A3C-03E6-477B-B8C9-51113B878E4D}"/>
              </a:ext>
            </a:extLst>
          </p:cNvPr>
          <p:cNvSpPr>
            <a:spLocks noGrp="1"/>
          </p:cNvSpPr>
          <p:nvPr>
            <p:ph type="title"/>
          </p:nvPr>
        </p:nvSpPr>
        <p:spPr>
          <a:xfrm>
            <a:off x="1136428" y="627564"/>
            <a:ext cx="7474172" cy="1325563"/>
          </a:xfrm>
        </p:spPr>
        <p:txBody>
          <a:bodyPr>
            <a:normAutofit/>
          </a:bodyPr>
          <a:lstStyle/>
          <a:p>
            <a:r>
              <a:rPr lang="en-ID" dirty="0"/>
              <a:t>.MOV (</a:t>
            </a:r>
            <a:r>
              <a:rPr lang="en-ID" dirty="0" err="1"/>
              <a:t>Quicktime</a:t>
            </a:r>
            <a:r>
              <a:rPr lang="en-ID" dirty="0"/>
              <a:t>)</a:t>
            </a:r>
          </a:p>
        </p:txBody>
      </p:sp>
      <p:sp>
        <p:nvSpPr>
          <p:cNvPr id="3" name="Content Placeholder 2">
            <a:extLst>
              <a:ext uri="{FF2B5EF4-FFF2-40B4-BE49-F238E27FC236}">
                <a16:creationId xmlns:a16="http://schemas.microsoft.com/office/drawing/2014/main" xmlns="" id="{62C5604A-6424-4831-90A7-EDAC0FEEAAEA}"/>
              </a:ext>
            </a:extLst>
          </p:cNvPr>
          <p:cNvSpPr>
            <a:spLocks noGrp="1"/>
          </p:cNvSpPr>
          <p:nvPr>
            <p:ph idx="1"/>
          </p:nvPr>
        </p:nvSpPr>
        <p:spPr>
          <a:xfrm>
            <a:off x="1136429" y="2278173"/>
            <a:ext cx="6467867" cy="3450613"/>
          </a:xfrm>
        </p:spPr>
        <p:txBody>
          <a:bodyPr anchor="ctr">
            <a:normAutofit/>
          </a:bodyPr>
          <a:lstStyle/>
          <a:p>
            <a:pPr fontAlgn="base"/>
            <a:r>
              <a:rPr lang="en-US" sz="2400"/>
              <a:t>Dikembangkan oleh Apple untuk Quicktime Player</a:t>
            </a:r>
          </a:p>
          <a:p>
            <a:pPr fontAlgn="base"/>
            <a:r>
              <a:rPr lang="en-US" sz="2400"/>
              <a:t>Biasanya digunakan untuk video dengan ukuran besar dengan kualitas tinggi sehingga ukuran filenya besar.</a:t>
            </a:r>
          </a:p>
          <a:p>
            <a:pPr fontAlgn="base"/>
            <a:r>
              <a:rPr lang="en-US" sz="2400"/>
              <a:t>Kompatibilitas nya rendah bila diputar dengan pemutar video selain Quicktime Player.</a:t>
            </a:r>
          </a:p>
        </p:txBody>
      </p:sp>
      <p:sp>
        <p:nvSpPr>
          <p:cNvPr id="10" name="Rectangle 9">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w="22225">
            <a:solidFill>
              <a:srgbClr val="2AA5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device&#10;&#10;Description automatically generated">
            <a:extLst>
              <a:ext uri="{FF2B5EF4-FFF2-40B4-BE49-F238E27FC236}">
                <a16:creationId xmlns:a16="http://schemas.microsoft.com/office/drawing/2014/main" xmlns="" id="{0F026EBC-EF65-471B-A790-0BCCAE7D53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63849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E9781B-FB08-4509-87CC-C94F34B19E40}"/>
              </a:ext>
            </a:extLst>
          </p:cNvPr>
          <p:cNvSpPr>
            <a:spLocks noGrp="1"/>
          </p:cNvSpPr>
          <p:nvPr>
            <p:ph type="ctrTitle"/>
          </p:nvPr>
        </p:nvSpPr>
        <p:spPr>
          <a:xfrm>
            <a:off x="2341611" y="1562101"/>
            <a:ext cx="6452345" cy="1993900"/>
          </a:xfrm>
        </p:spPr>
        <p:txBody>
          <a:bodyPr>
            <a:normAutofit/>
          </a:bodyPr>
          <a:lstStyle/>
          <a:p>
            <a:pPr algn="ctr"/>
            <a:r>
              <a:rPr lang="en-ID" sz="4800" b="1" dirty="0">
                <a:solidFill>
                  <a:schemeClr val="bg1"/>
                </a:solidFill>
                <a:latin typeface="Cooper Black" panose="0208090404030B020404" pitchFamily="18" charset="0"/>
              </a:rPr>
              <a:t>CODEC </a:t>
            </a:r>
            <a:r>
              <a:rPr lang="en-ID" sz="4800" b="1" dirty="0" smtClean="0">
                <a:solidFill>
                  <a:schemeClr val="bg1"/>
                </a:solidFill>
                <a:latin typeface="Cooper Black" panose="0208090404030B020404" pitchFamily="18" charset="0"/>
              </a:rPr>
              <a:t/>
            </a:r>
            <a:br>
              <a:rPr lang="en-ID" sz="4800" b="1" dirty="0" smtClean="0">
                <a:solidFill>
                  <a:schemeClr val="bg1"/>
                </a:solidFill>
                <a:latin typeface="Cooper Black" panose="0208090404030B020404" pitchFamily="18" charset="0"/>
              </a:rPr>
            </a:br>
            <a:r>
              <a:rPr lang="en-ID" sz="4800" b="1" dirty="0" smtClean="0">
                <a:solidFill>
                  <a:schemeClr val="bg1"/>
                </a:solidFill>
                <a:latin typeface="Cooper Black" panose="0208090404030B020404" pitchFamily="18" charset="0"/>
              </a:rPr>
              <a:t>&amp; </a:t>
            </a:r>
            <a:endParaRPr lang="en-ID" sz="4800" b="1" dirty="0">
              <a:solidFill>
                <a:schemeClr val="bg1"/>
              </a:solidFill>
              <a:latin typeface="Cooper Black" panose="0208090404030B020404" pitchFamily="18" charset="0"/>
            </a:endParaRPr>
          </a:p>
        </p:txBody>
      </p:sp>
      <p:sp>
        <p:nvSpPr>
          <p:cNvPr id="3" name="Subtitle 2">
            <a:extLst>
              <a:ext uri="{FF2B5EF4-FFF2-40B4-BE49-F238E27FC236}">
                <a16:creationId xmlns:a16="http://schemas.microsoft.com/office/drawing/2014/main" xmlns="" id="{D7A4872A-B550-49CD-8F5A-031F68700679}"/>
              </a:ext>
            </a:extLst>
          </p:cNvPr>
          <p:cNvSpPr>
            <a:spLocks noGrp="1"/>
          </p:cNvSpPr>
          <p:nvPr>
            <p:ph type="subTitle" idx="1"/>
          </p:nvPr>
        </p:nvSpPr>
        <p:spPr>
          <a:xfrm>
            <a:off x="1358155" y="3556001"/>
            <a:ext cx="8825658" cy="861420"/>
          </a:xfrm>
        </p:spPr>
        <p:txBody>
          <a:bodyPr>
            <a:normAutofit/>
          </a:bodyPr>
          <a:lstStyle/>
          <a:p>
            <a:pPr algn="ctr"/>
            <a:r>
              <a:rPr lang="en-ID" sz="4400" b="1" dirty="0" smtClean="0">
                <a:solidFill>
                  <a:schemeClr val="bg1"/>
                </a:solidFill>
                <a:latin typeface="Cooper Black" panose="0208090404030B020404" pitchFamily="18" charset="0"/>
              </a:rPr>
              <a:t>CONTAINER</a:t>
            </a:r>
            <a:endParaRPr lang="en-ID" sz="4400" b="1" dirty="0">
              <a:solidFill>
                <a:schemeClr val="bg1"/>
              </a:solidFill>
              <a:latin typeface="Cooper Black" panose="0208090404030B020404" pitchFamily="18" charset="0"/>
            </a:endParaRPr>
          </a:p>
        </p:txBody>
      </p:sp>
    </p:spTree>
    <p:extLst>
      <p:ext uri="{BB962C8B-B14F-4D97-AF65-F5344CB8AC3E}">
        <p14:creationId xmlns:p14="http://schemas.microsoft.com/office/powerpoint/2010/main" val="545197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3D2DE7-C7F3-46C8-A3D9-F1005CA06708}"/>
              </a:ext>
            </a:extLst>
          </p:cNvPr>
          <p:cNvSpPr>
            <a:spLocks noGrp="1"/>
          </p:cNvSpPr>
          <p:nvPr>
            <p:ph type="title"/>
          </p:nvPr>
        </p:nvSpPr>
        <p:spPr>
          <a:xfrm>
            <a:off x="1357311" y="2213536"/>
            <a:ext cx="6008689" cy="855382"/>
          </a:xfrm>
        </p:spPr>
        <p:txBody>
          <a:bodyPr/>
          <a:lstStyle/>
          <a:p>
            <a:r>
              <a:rPr lang="en-ID" sz="3600" b="1" dirty="0" smtClean="0">
                <a:solidFill>
                  <a:schemeClr val="bg1"/>
                </a:solidFill>
                <a:latin typeface="Cooper Black" panose="0208090404030B020404" pitchFamily="18" charset="0"/>
              </a:rPr>
              <a:t>Video Format,</a:t>
            </a:r>
            <a:endParaRPr lang="en-ID" sz="3600" b="1" dirty="0">
              <a:solidFill>
                <a:schemeClr val="bg1"/>
              </a:solidFill>
              <a:latin typeface="Cooper Black" panose="0208090404030B020404" pitchFamily="18" charset="0"/>
            </a:endParaRPr>
          </a:p>
        </p:txBody>
      </p:sp>
      <p:sp>
        <p:nvSpPr>
          <p:cNvPr id="3" name="Content Placeholder 2">
            <a:extLst>
              <a:ext uri="{FF2B5EF4-FFF2-40B4-BE49-F238E27FC236}">
                <a16:creationId xmlns:a16="http://schemas.microsoft.com/office/drawing/2014/main" xmlns="" id="{47B49CA4-3C3E-4C83-A182-125BA399E303}"/>
              </a:ext>
            </a:extLst>
          </p:cNvPr>
          <p:cNvSpPr>
            <a:spLocks noGrp="1"/>
          </p:cNvSpPr>
          <p:nvPr>
            <p:ph idx="1"/>
          </p:nvPr>
        </p:nvSpPr>
        <p:spPr>
          <a:xfrm>
            <a:off x="1204911" y="3068918"/>
            <a:ext cx="8946541" cy="4195481"/>
          </a:xfrm>
        </p:spPr>
        <p:txBody>
          <a:bodyPr>
            <a:normAutofit/>
          </a:bodyPr>
          <a:lstStyle/>
          <a:p>
            <a:pPr marL="0" indent="0">
              <a:buNone/>
            </a:pPr>
            <a:r>
              <a:rPr lang="en-ID" sz="2800" b="1" dirty="0" err="1" smtClean="0">
                <a:solidFill>
                  <a:schemeClr val="bg1"/>
                </a:solidFill>
                <a:latin typeface="Comic Sans MS" panose="030F0702030302020204" pitchFamily="66" charset="0"/>
              </a:rPr>
              <a:t>adalah</a:t>
            </a:r>
            <a:r>
              <a:rPr lang="en-ID" sz="2800" b="1" dirty="0" smtClean="0">
                <a:solidFill>
                  <a:schemeClr val="bg1"/>
                </a:solidFill>
                <a:latin typeface="Comic Sans MS" panose="030F0702030302020204" pitchFamily="66" charset="0"/>
              </a:rPr>
              <a:t> </a:t>
            </a:r>
            <a:r>
              <a:rPr lang="en-ID" sz="2800" b="1" dirty="0" err="1">
                <a:solidFill>
                  <a:schemeClr val="bg1"/>
                </a:solidFill>
                <a:latin typeface="Comic Sans MS" panose="030F0702030302020204" pitchFamily="66" charset="0"/>
              </a:rPr>
              <a:t>aturan</a:t>
            </a:r>
            <a:r>
              <a:rPr lang="en-ID" sz="2800" b="1" dirty="0">
                <a:solidFill>
                  <a:schemeClr val="bg1"/>
                </a:solidFill>
                <a:latin typeface="Comic Sans MS" panose="030F0702030302020204" pitchFamily="66" charset="0"/>
              </a:rPr>
              <a:t> </a:t>
            </a:r>
            <a:r>
              <a:rPr lang="en-ID" sz="2800" b="1" dirty="0" err="1">
                <a:solidFill>
                  <a:schemeClr val="bg1"/>
                </a:solidFill>
                <a:latin typeface="Comic Sans MS" panose="030F0702030302020204" pitchFamily="66" charset="0"/>
              </a:rPr>
              <a:t>standar</a:t>
            </a:r>
            <a:r>
              <a:rPr lang="en-ID" sz="2800" b="1" dirty="0">
                <a:solidFill>
                  <a:schemeClr val="bg1"/>
                </a:solidFill>
                <a:latin typeface="Comic Sans MS" panose="030F0702030302020204" pitchFamily="66" charset="0"/>
              </a:rPr>
              <a:t> </a:t>
            </a:r>
            <a:r>
              <a:rPr lang="en-ID" sz="2800" b="1" dirty="0" err="1">
                <a:solidFill>
                  <a:schemeClr val="bg1"/>
                </a:solidFill>
                <a:latin typeface="Comic Sans MS" panose="030F0702030302020204" pitchFamily="66" charset="0"/>
              </a:rPr>
              <a:t>dalam</a:t>
            </a:r>
            <a:r>
              <a:rPr lang="en-ID" sz="2800" b="1" dirty="0">
                <a:solidFill>
                  <a:schemeClr val="bg1"/>
                </a:solidFill>
                <a:latin typeface="Comic Sans MS" panose="030F0702030302020204" pitchFamily="66" charset="0"/>
              </a:rPr>
              <a:t> </a:t>
            </a:r>
            <a:r>
              <a:rPr lang="en-ID" sz="2800" b="1" dirty="0" err="1">
                <a:solidFill>
                  <a:schemeClr val="bg1"/>
                </a:solidFill>
                <a:latin typeface="Comic Sans MS" panose="030F0702030302020204" pitchFamily="66" charset="0"/>
              </a:rPr>
              <a:t>memilih</a:t>
            </a:r>
            <a:r>
              <a:rPr lang="en-ID" sz="2800" b="1" dirty="0">
                <a:solidFill>
                  <a:schemeClr val="bg1"/>
                </a:solidFill>
                <a:latin typeface="Comic Sans MS" panose="030F0702030302020204" pitchFamily="66" charset="0"/>
              </a:rPr>
              <a:t> </a:t>
            </a:r>
            <a:r>
              <a:rPr lang="en-ID" sz="2800" b="1" i="1" dirty="0">
                <a:solidFill>
                  <a:schemeClr val="bg1"/>
                </a:solidFill>
                <a:latin typeface="Comic Sans MS" panose="030F0702030302020204" pitchFamily="66" charset="0"/>
              </a:rPr>
              <a:t>container </a:t>
            </a:r>
            <a:r>
              <a:rPr lang="en-ID" sz="2800" b="1" dirty="0">
                <a:solidFill>
                  <a:schemeClr val="bg1"/>
                </a:solidFill>
                <a:latin typeface="Comic Sans MS" panose="030F0702030302020204" pitchFamily="66" charset="0"/>
              </a:rPr>
              <a:t>dan </a:t>
            </a:r>
            <a:r>
              <a:rPr lang="en-ID" sz="2800" b="1" i="1" dirty="0">
                <a:solidFill>
                  <a:schemeClr val="bg1"/>
                </a:solidFill>
                <a:latin typeface="Comic Sans MS" panose="030F0702030302020204" pitchFamily="66" charset="0"/>
              </a:rPr>
              <a:t>codec</a:t>
            </a:r>
            <a:r>
              <a:rPr lang="en-ID" sz="2800" b="1" dirty="0">
                <a:solidFill>
                  <a:schemeClr val="bg1"/>
                </a:solidFill>
                <a:latin typeface="Comic Sans MS" panose="030F0702030302020204" pitchFamily="66" charset="0"/>
              </a:rPr>
              <a:t> </a:t>
            </a:r>
            <a:r>
              <a:rPr lang="en-ID" sz="2800" b="1" dirty="0" err="1">
                <a:solidFill>
                  <a:schemeClr val="bg1"/>
                </a:solidFill>
                <a:latin typeface="Comic Sans MS" panose="030F0702030302020204" pitchFamily="66" charset="0"/>
              </a:rPr>
              <a:t>sehingga</a:t>
            </a:r>
            <a:r>
              <a:rPr lang="en-ID" sz="2800" b="1" dirty="0">
                <a:solidFill>
                  <a:schemeClr val="bg1"/>
                </a:solidFill>
                <a:latin typeface="Comic Sans MS" panose="030F0702030302020204" pitchFamily="66" charset="0"/>
              </a:rPr>
              <a:t> </a:t>
            </a:r>
            <a:r>
              <a:rPr lang="en-ID" sz="2800" b="1" dirty="0" err="1">
                <a:solidFill>
                  <a:schemeClr val="bg1"/>
                </a:solidFill>
                <a:latin typeface="Comic Sans MS" panose="030F0702030302020204" pitchFamily="66" charset="0"/>
              </a:rPr>
              <a:t>bisa</a:t>
            </a:r>
            <a:r>
              <a:rPr lang="en-ID" sz="2800" b="1" dirty="0">
                <a:solidFill>
                  <a:schemeClr val="bg1"/>
                </a:solidFill>
                <a:latin typeface="Comic Sans MS" panose="030F0702030302020204" pitchFamily="66" charset="0"/>
              </a:rPr>
              <a:t> </a:t>
            </a:r>
            <a:r>
              <a:rPr lang="en-ID" sz="2800" b="1" dirty="0" err="1">
                <a:solidFill>
                  <a:schemeClr val="bg1"/>
                </a:solidFill>
                <a:latin typeface="Comic Sans MS" panose="030F0702030302020204" pitchFamily="66" charset="0"/>
              </a:rPr>
              <a:t>digunakan</a:t>
            </a:r>
            <a:r>
              <a:rPr lang="en-ID" sz="2800" b="1" dirty="0">
                <a:solidFill>
                  <a:schemeClr val="bg1"/>
                </a:solidFill>
                <a:latin typeface="Comic Sans MS" panose="030F0702030302020204" pitchFamily="66" charset="0"/>
              </a:rPr>
              <a:t> </a:t>
            </a:r>
            <a:r>
              <a:rPr lang="en-ID" sz="2800" b="1" dirty="0" err="1">
                <a:solidFill>
                  <a:schemeClr val="bg1"/>
                </a:solidFill>
                <a:latin typeface="Comic Sans MS" panose="030F0702030302020204" pitchFamily="66" charset="0"/>
              </a:rPr>
              <a:t>dengan</a:t>
            </a:r>
            <a:r>
              <a:rPr lang="en-ID" sz="2800" b="1" dirty="0">
                <a:solidFill>
                  <a:schemeClr val="bg1"/>
                </a:solidFill>
                <a:latin typeface="Comic Sans MS" panose="030F0702030302020204" pitchFamily="66" charset="0"/>
              </a:rPr>
              <a:t> </a:t>
            </a:r>
            <a:r>
              <a:rPr lang="en-ID" sz="2800" b="1" dirty="0" err="1">
                <a:solidFill>
                  <a:schemeClr val="bg1"/>
                </a:solidFill>
                <a:latin typeface="Comic Sans MS" panose="030F0702030302020204" pitchFamily="66" charset="0"/>
              </a:rPr>
              <a:t>beragam</a:t>
            </a:r>
            <a:r>
              <a:rPr lang="en-ID" sz="2800" b="1" dirty="0">
                <a:solidFill>
                  <a:schemeClr val="bg1"/>
                </a:solidFill>
                <a:latin typeface="Comic Sans MS" panose="030F0702030302020204" pitchFamily="66" charset="0"/>
              </a:rPr>
              <a:t> </a:t>
            </a:r>
            <a:r>
              <a:rPr lang="en-ID" sz="2800" b="1" dirty="0" err="1">
                <a:solidFill>
                  <a:schemeClr val="bg1"/>
                </a:solidFill>
                <a:latin typeface="Comic Sans MS" panose="030F0702030302020204" pitchFamily="66" charset="0"/>
              </a:rPr>
              <a:t>jenis</a:t>
            </a:r>
            <a:r>
              <a:rPr lang="en-ID" sz="2800" b="1" dirty="0">
                <a:solidFill>
                  <a:schemeClr val="bg1"/>
                </a:solidFill>
                <a:latin typeface="Comic Sans MS" panose="030F0702030302020204" pitchFamily="66" charset="0"/>
              </a:rPr>
              <a:t> </a:t>
            </a:r>
            <a:r>
              <a:rPr lang="en-ID" sz="2800" b="1" dirty="0" err="1">
                <a:solidFill>
                  <a:schemeClr val="bg1"/>
                </a:solidFill>
                <a:latin typeface="Comic Sans MS" panose="030F0702030302020204" pitchFamily="66" charset="0"/>
              </a:rPr>
              <a:t>pemutar</a:t>
            </a:r>
            <a:r>
              <a:rPr lang="en-ID" sz="2800" b="1" dirty="0">
                <a:solidFill>
                  <a:schemeClr val="bg1"/>
                </a:solidFill>
                <a:latin typeface="Comic Sans MS" panose="030F0702030302020204" pitchFamily="66" charset="0"/>
              </a:rPr>
              <a:t> video </a:t>
            </a:r>
            <a:r>
              <a:rPr lang="en-ID" sz="2800" b="1" dirty="0" err="1">
                <a:solidFill>
                  <a:schemeClr val="bg1"/>
                </a:solidFill>
                <a:latin typeface="Comic Sans MS" panose="030F0702030302020204" pitchFamily="66" charset="0"/>
              </a:rPr>
              <a:t>atau</a:t>
            </a:r>
            <a:r>
              <a:rPr lang="en-ID" sz="2800" b="1" dirty="0">
                <a:solidFill>
                  <a:schemeClr val="bg1"/>
                </a:solidFill>
                <a:latin typeface="Comic Sans MS" panose="030F0702030302020204" pitchFamily="66" charset="0"/>
              </a:rPr>
              <a:t> streaming service.</a:t>
            </a:r>
          </a:p>
          <a:p>
            <a:endParaRPr lang="en-ID" sz="28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447676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0212F0-9742-4763-84CD-0E52C176BE5C}"/>
              </a:ext>
            </a:extLst>
          </p:cNvPr>
          <p:cNvSpPr>
            <a:spLocks noGrp="1"/>
          </p:cNvSpPr>
          <p:nvPr>
            <p:ph type="title"/>
          </p:nvPr>
        </p:nvSpPr>
        <p:spPr>
          <a:xfrm>
            <a:off x="1839911" y="2163689"/>
            <a:ext cx="9404723" cy="1400530"/>
          </a:xfrm>
        </p:spPr>
        <p:txBody>
          <a:bodyPr/>
          <a:lstStyle/>
          <a:p>
            <a:r>
              <a:rPr lang="en-ID" b="1" dirty="0">
                <a:solidFill>
                  <a:schemeClr val="bg1"/>
                </a:solidFill>
                <a:latin typeface="Cooper Black" panose="0208090404030B020404" pitchFamily="18" charset="0"/>
              </a:rPr>
              <a:t>Codec</a:t>
            </a:r>
          </a:p>
        </p:txBody>
      </p:sp>
      <p:sp>
        <p:nvSpPr>
          <p:cNvPr id="3" name="Content Placeholder 2">
            <a:extLst>
              <a:ext uri="{FF2B5EF4-FFF2-40B4-BE49-F238E27FC236}">
                <a16:creationId xmlns:a16="http://schemas.microsoft.com/office/drawing/2014/main" xmlns="" id="{350CF97A-9AB0-420B-8C70-3192C9044625}"/>
              </a:ext>
            </a:extLst>
          </p:cNvPr>
          <p:cNvSpPr>
            <a:spLocks noGrp="1"/>
          </p:cNvSpPr>
          <p:nvPr>
            <p:ph idx="1"/>
          </p:nvPr>
        </p:nvSpPr>
        <p:spPr>
          <a:xfrm>
            <a:off x="1509712" y="3119719"/>
            <a:ext cx="8946541" cy="1630082"/>
          </a:xfrm>
        </p:spPr>
        <p:txBody>
          <a:bodyPr>
            <a:normAutofit/>
          </a:bodyPr>
          <a:lstStyle/>
          <a:p>
            <a:r>
              <a:rPr lang="en-ID" sz="3600" b="1" dirty="0">
                <a:solidFill>
                  <a:schemeClr val="bg1"/>
                </a:solidFill>
                <a:latin typeface="Comic Sans MS" panose="030F0702030302020204" pitchFamily="66" charset="0"/>
              </a:rPr>
              <a:t>Codec </a:t>
            </a:r>
            <a:r>
              <a:rPr lang="en-ID" sz="3600" b="1" dirty="0" err="1">
                <a:solidFill>
                  <a:schemeClr val="bg1"/>
                </a:solidFill>
                <a:latin typeface="Comic Sans MS" panose="030F0702030302020204" pitchFamily="66" charset="0"/>
              </a:rPr>
              <a:t>adalah</a:t>
            </a:r>
            <a:r>
              <a:rPr lang="en-ID" sz="3600" b="1" dirty="0">
                <a:solidFill>
                  <a:schemeClr val="bg1"/>
                </a:solidFill>
                <a:latin typeface="Comic Sans MS" panose="030F0702030302020204" pitchFamily="66" charset="0"/>
              </a:rPr>
              <a:t> </a:t>
            </a:r>
            <a:r>
              <a:rPr lang="en-ID" sz="3600" b="1" dirty="0" err="1">
                <a:solidFill>
                  <a:schemeClr val="bg1"/>
                </a:solidFill>
                <a:latin typeface="Comic Sans MS" panose="030F0702030302020204" pitchFamily="66" charset="0"/>
              </a:rPr>
              <a:t>kombinasi</a:t>
            </a:r>
            <a:r>
              <a:rPr lang="en-ID" sz="3600" b="1" dirty="0">
                <a:solidFill>
                  <a:schemeClr val="bg1"/>
                </a:solidFill>
                <a:latin typeface="Comic Sans MS" panose="030F0702030302020204" pitchFamily="66" charset="0"/>
              </a:rPr>
              <a:t> </a:t>
            </a:r>
            <a:r>
              <a:rPr lang="en-ID" sz="3600" b="1" dirty="0" err="1">
                <a:solidFill>
                  <a:schemeClr val="bg1"/>
                </a:solidFill>
                <a:latin typeface="Comic Sans MS" panose="030F0702030302020204" pitchFamily="66" charset="0"/>
              </a:rPr>
              <a:t>dari</a:t>
            </a:r>
            <a:r>
              <a:rPr lang="en-ID" sz="3600" b="1" dirty="0">
                <a:solidFill>
                  <a:schemeClr val="bg1"/>
                </a:solidFill>
                <a:latin typeface="Comic Sans MS" panose="030F0702030302020204" pitchFamily="66" charset="0"/>
              </a:rPr>
              <a:t> </a:t>
            </a:r>
            <a:r>
              <a:rPr lang="en-ID" sz="3600" b="1" dirty="0" err="1">
                <a:solidFill>
                  <a:schemeClr val="bg1"/>
                </a:solidFill>
                <a:latin typeface="Comic Sans MS" panose="030F0702030302020204" pitchFamily="66" charset="0"/>
              </a:rPr>
              <a:t>dua</a:t>
            </a:r>
            <a:r>
              <a:rPr lang="en-ID" sz="3600" b="1" dirty="0">
                <a:solidFill>
                  <a:schemeClr val="bg1"/>
                </a:solidFill>
                <a:latin typeface="Comic Sans MS" panose="030F0702030302020204" pitchFamily="66" charset="0"/>
              </a:rPr>
              <a:t> kata, </a:t>
            </a:r>
            <a:r>
              <a:rPr lang="en-ID" sz="3600" b="1" dirty="0" err="1">
                <a:solidFill>
                  <a:schemeClr val="bg1"/>
                </a:solidFill>
                <a:latin typeface="Comic Sans MS" panose="030F0702030302020204" pitchFamily="66" charset="0"/>
              </a:rPr>
              <a:t>yaitu</a:t>
            </a:r>
            <a:r>
              <a:rPr lang="en-ID" sz="3600" b="1" dirty="0">
                <a:solidFill>
                  <a:schemeClr val="bg1"/>
                </a:solidFill>
                <a:latin typeface="Comic Sans MS" panose="030F0702030302020204" pitchFamily="66" charset="0"/>
              </a:rPr>
              <a:t> Coder dan Decoder</a:t>
            </a:r>
          </a:p>
          <a:p>
            <a:endParaRPr lang="en-ID" sz="3600" b="1" dirty="0">
              <a:solidFill>
                <a:schemeClr val="bg1"/>
              </a:solidFill>
            </a:endParaRPr>
          </a:p>
        </p:txBody>
      </p:sp>
    </p:spTree>
    <p:extLst>
      <p:ext uri="{BB962C8B-B14F-4D97-AF65-F5344CB8AC3E}">
        <p14:creationId xmlns:p14="http://schemas.microsoft.com/office/powerpoint/2010/main" val="1657759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97C826D-BF25-497E-85EA-9FFC5D547ED4}"/>
              </a:ext>
            </a:extLst>
          </p:cNvPr>
          <p:cNvSpPr>
            <a:spLocks noGrp="1"/>
          </p:cNvSpPr>
          <p:nvPr>
            <p:ph idx="1"/>
          </p:nvPr>
        </p:nvSpPr>
        <p:spPr>
          <a:xfrm>
            <a:off x="1103312" y="1659218"/>
            <a:ext cx="8946541" cy="4195481"/>
          </a:xfrm>
        </p:spPr>
        <p:txBody>
          <a:bodyPr>
            <a:normAutofit/>
          </a:bodyPr>
          <a:lstStyle/>
          <a:p>
            <a:r>
              <a:rPr lang="en-ID" sz="2400" b="1" dirty="0">
                <a:solidFill>
                  <a:schemeClr val="bg1"/>
                </a:solidFill>
                <a:latin typeface="Comic Sans MS" panose="030F0702030302020204" pitchFamily="66" charset="0"/>
              </a:rPr>
              <a:t>Codec </a:t>
            </a:r>
            <a:r>
              <a:rPr lang="en-ID" sz="2400" b="1" dirty="0" err="1">
                <a:solidFill>
                  <a:schemeClr val="bg1"/>
                </a:solidFill>
                <a:latin typeface="Comic Sans MS" panose="030F0702030302020204" pitchFamily="66" charset="0"/>
              </a:rPr>
              <a:t>melakukan</a:t>
            </a:r>
            <a:r>
              <a:rPr lang="en-ID" sz="2400" b="1" dirty="0">
                <a:solidFill>
                  <a:schemeClr val="bg1"/>
                </a:solidFill>
                <a:latin typeface="Comic Sans MS" panose="030F0702030302020204" pitchFamily="66" charset="0"/>
              </a:rPr>
              <a:t> encoding video </a:t>
            </a:r>
            <a:r>
              <a:rPr lang="en-ID" sz="2400" b="1" dirty="0" err="1">
                <a:solidFill>
                  <a:schemeClr val="bg1"/>
                </a:solidFill>
                <a:latin typeface="Comic Sans MS" panose="030F0702030302020204" pitchFamily="66" charset="0"/>
              </a:rPr>
              <a:t>atau</a:t>
            </a:r>
            <a:r>
              <a:rPr lang="en-ID" sz="2400" b="1" dirty="0">
                <a:solidFill>
                  <a:schemeClr val="bg1"/>
                </a:solidFill>
                <a:latin typeface="Comic Sans MS" panose="030F0702030302020204" pitchFamily="66" charset="0"/>
              </a:rPr>
              <a:t> audio, </a:t>
            </a:r>
            <a:r>
              <a:rPr lang="en-ID" sz="2400" b="1" dirty="0" err="1">
                <a:solidFill>
                  <a:schemeClr val="bg1"/>
                </a:solidFill>
                <a:latin typeface="Comic Sans MS" panose="030F0702030302020204" pitchFamily="66" charset="0"/>
              </a:rPr>
              <a:t>yaitu</a:t>
            </a:r>
            <a:r>
              <a:rPr lang="en-ID" sz="2400" b="1" dirty="0">
                <a:solidFill>
                  <a:schemeClr val="bg1"/>
                </a:solidFill>
                <a:latin typeface="Comic Sans MS" panose="030F0702030302020204" pitchFamily="66" charset="0"/>
              </a:rPr>
              <a:t> </a:t>
            </a:r>
            <a:r>
              <a:rPr lang="en-ID" sz="2400" b="1" dirty="0" err="1">
                <a:solidFill>
                  <a:schemeClr val="bg1"/>
                </a:solidFill>
                <a:latin typeface="Comic Sans MS" panose="030F0702030302020204" pitchFamily="66" charset="0"/>
              </a:rPr>
              <a:t>meng</a:t>
            </a:r>
            <a:r>
              <a:rPr lang="en-ID" sz="2400" b="1" dirty="0">
                <a:solidFill>
                  <a:schemeClr val="bg1"/>
                </a:solidFill>
                <a:latin typeface="Comic Sans MS" panose="030F0702030302020204" pitchFamily="66" charset="0"/>
              </a:rPr>
              <a:t>-</a:t>
            </a:r>
            <a:r>
              <a:rPr lang="en-ID" sz="2400" b="1" i="1" dirty="0">
                <a:solidFill>
                  <a:schemeClr val="bg1"/>
                </a:solidFill>
                <a:latin typeface="Comic Sans MS" panose="030F0702030302020204" pitchFamily="66" charset="0"/>
              </a:rPr>
              <a:t>compress </a:t>
            </a:r>
            <a:r>
              <a:rPr lang="en-ID" sz="2400" b="1" dirty="0">
                <a:solidFill>
                  <a:schemeClr val="bg1"/>
                </a:solidFill>
                <a:latin typeface="Comic Sans MS" panose="030F0702030302020204" pitchFamily="66" charset="0"/>
              </a:rPr>
              <a:t>video </a:t>
            </a:r>
            <a:r>
              <a:rPr lang="en-ID" sz="2400" b="1" dirty="0" err="1">
                <a:solidFill>
                  <a:schemeClr val="bg1"/>
                </a:solidFill>
                <a:latin typeface="Comic Sans MS" panose="030F0702030302020204" pitchFamily="66" charset="0"/>
              </a:rPr>
              <a:t>sehingga</a:t>
            </a:r>
            <a:r>
              <a:rPr lang="en-ID" sz="2400" b="1" dirty="0">
                <a:solidFill>
                  <a:schemeClr val="bg1"/>
                </a:solidFill>
                <a:latin typeface="Comic Sans MS" panose="030F0702030302020204" pitchFamily="66" charset="0"/>
              </a:rPr>
              <a:t> </a:t>
            </a:r>
            <a:r>
              <a:rPr lang="en-ID" sz="2400" b="1" dirty="0" err="1">
                <a:solidFill>
                  <a:schemeClr val="bg1"/>
                </a:solidFill>
                <a:latin typeface="Comic Sans MS" panose="030F0702030302020204" pitchFamily="66" charset="0"/>
              </a:rPr>
              <a:t>membuat</a:t>
            </a:r>
            <a:r>
              <a:rPr lang="en-ID" sz="2400" b="1" dirty="0">
                <a:solidFill>
                  <a:schemeClr val="bg1"/>
                </a:solidFill>
                <a:latin typeface="Comic Sans MS" panose="030F0702030302020204" pitchFamily="66" charset="0"/>
              </a:rPr>
              <a:t> </a:t>
            </a:r>
            <a:r>
              <a:rPr lang="en-ID" sz="2400" b="1" dirty="0" err="1">
                <a:solidFill>
                  <a:schemeClr val="bg1"/>
                </a:solidFill>
                <a:latin typeface="Comic Sans MS" panose="030F0702030302020204" pitchFamily="66" charset="0"/>
              </a:rPr>
              <a:t>ukuran</a:t>
            </a:r>
            <a:r>
              <a:rPr lang="en-ID" sz="2400" b="1" dirty="0">
                <a:solidFill>
                  <a:schemeClr val="bg1"/>
                </a:solidFill>
                <a:latin typeface="Comic Sans MS" panose="030F0702030302020204" pitchFamily="66" charset="0"/>
              </a:rPr>
              <a:t> </a:t>
            </a:r>
            <a:r>
              <a:rPr lang="en-ID" sz="2400" b="1" dirty="0" err="1">
                <a:solidFill>
                  <a:schemeClr val="bg1"/>
                </a:solidFill>
                <a:latin typeface="Comic Sans MS" panose="030F0702030302020204" pitchFamily="66" charset="0"/>
              </a:rPr>
              <a:t>filenya</a:t>
            </a:r>
            <a:r>
              <a:rPr lang="en-ID" sz="2400" b="1" dirty="0">
                <a:solidFill>
                  <a:schemeClr val="bg1"/>
                </a:solidFill>
                <a:latin typeface="Comic Sans MS" panose="030F0702030302020204" pitchFamily="66" charset="0"/>
              </a:rPr>
              <a:t> </a:t>
            </a:r>
            <a:r>
              <a:rPr lang="en-ID" sz="2400" b="1" dirty="0" err="1">
                <a:solidFill>
                  <a:schemeClr val="bg1"/>
                </a:solidFill>
                <a:latin typeface="Comic Sans MS" panose="030F0702030302020204" pitchFamily="66" charset="0"/>
              </a:rPr>
              <a:t>menjadi</a:t>
            </a:r>
            <a:r>
              <a:rPr lang="en-ID" sz="2400" b="1" dirty="0">
                <a:solidFill>
                  <a:schemeClr val="bg1"/>
                </a:solidFill>
                <a:latin typeface="Comic Sans MS" panose="030F0702030302020204" pitchFamily="66" charset="0"/>
              </a:rPr>
              <a:t> </a:t>
            </a:r>
            <a:r>
              <a:rPr lang="en-ID" sz="2400" b="1" dirty="0" err="1">
                <a:solidFill>
                  <a:schemeClr val="bg1"/>
                </a:solidFill>
                <a:latin typeface="Comic Sans MS" panose="030F0702030302020204" pitchFamily="66" charset="0"/>
              </a:rPr>
              <a:t>lebih</a:t>
            </a:r>
            <a:r>
              <a:rPr lang="en-ID" sz="2400" b="1" dirty="0">
                <a:solidFill>
                  <a:schemeClr val="bg1"/>
                </a:solidFill>
                <a:latin typeface="Comic Sans MS" panose="030F0702030302020204" pitchFamily="66" charset="0"/>
              </a:rPr>
              <a:t> </a:t>
            </a:r>
            <a:r>
              <a:rPr lang="en-ID" sz="2400" b="1" dirty="0" err="1">
                <a:solidFill>
                  <a:schemeClr val="bg1"/>
                </a:solidFill>
                <a:latin typeface="Comic Sans MS" panose="030F0702030302020204" pitchFamily="66" charset="0"/>
              </a:rPr>
              <a:t>kecil</a:t>
            </a:r>
            <a:r>
              <a:rPr lang="en-ID" sz="2400" b="1" dirty="0">
                <a:solidFill>
                  <a:schemeClr val="bg1"/>
                </a:solidFill>
                <a:latin typeface="Comic Sans MS" panose="030F0702030302020204" pitchFamily="66" charset="0"/>
              </a:rPr>
              <a:t>.</a:t>
            </a:r>
          </a:p>
          <a:p>
            <a:r>
              <a:rPr lang="en-ID" sz="2400" b="1" dirty="0" err="1">
                <a:solidFill>
                  <a:schemeClr val="bg1"/>
                </a:solidFill>
                <a:latin typeface="Comic Sans MS" panose="030F0702030302020204" pitchFamily="66" charset="0"/>
              </a:rPr>
              <a:t>Pemutar</a:t>
            </a:r>
            <a:r>
              <a:rPr lang="en-ID" sz="2400" b="1" dirty="0">
                <a:solidFill>
                  <a:schemeClr val="bg1"/>
                </a:solidFill>
                <a:latin typeface="Comic Sans MS" panose="030F0702030302020204" pitchFamily="66" charset="0"/>
              </a:rPr>
              <a:t> video </a:t>
            </a:r>
            <a:r>
              <a:rPr lang="en-ID" sz="2400" b="1" dirty="0" err="1">
                <a:solidFill>
                  <a:schemeClr val="bg1"/>
                </a:solidFill>
                <a:latin typeface="Comic Sans MS" panose="030F0702030302020204" pitchFamily="66" charset="0"/>
              </a:rPr>
              <a:t>melakukan</a:t>
            </a:r>
            <a:r>
              <a:rPr lang="en-ID" sz="2400" b="1" dirty="0">
                <a:solidFill>
                  <a:schemeClr val="bg1"/>
                </a:solidFill>
                <a:latin typeface="Comic Sans MS" panose="030F0702030302020204" pitchFamily="66" charset="0"/>
              </a:rPr>
              <a:t> decoding video </a:t>
            </a:r>
            <a:r>
              <a:rPr lang="en-ID" sz="2400" b="1" dirty="0" err="1">
                <a:solidFill>
                  <a:schemeClr val="bg1"/>
                </a:solidFill>
                <a:latin typeface="Comic Sans MS" panose="030F0702030302020204" pitchFamily="66" charset="0"/>
              </a:rPr>
              <a:t>atau</a:t>
            </a:r>
            <a:r>
              <a:rPr lang="en-ID" sz="2400" b="1" dirty="0">
                <a:solidFill>
                  <a:schemeClr val="bg1"/>
                </a:solidFill>
                <a:latin typeface="Comic Sans MS" panose="030F0702030302020204" pitchFamily="66" charset="0"/>
              </a:rPr>
              <a:t> audio </a:t>
            </a:r>
            <a:r>
              <a:rPr lang="en-ID" sz="2400" b="1" dirty="0" err="1">
                <a:solidFill>
                  <a:schemeClr val="bg1"/>
                </a:solidFill>
                <a:latin typeface="Comic Sans MS" panose="030F0702030302020204" pitchFamily="66" charset="0"/>
              </a:rPr>
              <a:t>sesuai</a:t>
            </a:r>
            <a:r>
              <a:rPr lang="en-ID" sz="2400" b="1" dirty="0">
                <a:solidFill>
                  <a:schemeClr val="bg1"/>
                </a:solidFill>
                <a:latin typeface="Comic Sans MS" panose="030F0702030302020204" pitchFamily="66" charset="0"/>
              </a:rPr>
              <a:t> </a:t>
            </a:r>
            <a:r>
              <a:rPr lang="en-ID" sz="2400" b="1" dirty="0" err="1">
                <a:solidFill>
                  <a:schemeClr val="bg1"/>
                </a:solidFill>
                <a:latin typeface="Comic Sans MS" panose="030F0702030302020204" pitchFamily="66" charset="0"/>
              </a:rPr>
              <a:t>dengan</a:t>
            </a:r>
            <a:r>
              <a:rPr lang="en-ID" sz="2400" b="1" dirty="0">
                <a:solidFill>
                  <a:schemeClr val="bg1"/>
                </a:solidFill>
                <a:latin typeface="Comic Sans MS" panose="030F0702030302020204" pitchFamily="66" charset="0"/>
              </a:rPr>
              <a:t> </a:t>
            </a:r>
            <a:r>
              <a:rPr lang="en-ID" sz="2400" b="1" dirty="0" err="1">
                <a:solidFill>
                  <a:schemeClr val="bg1"/>
                </a:solidFill>
                <a:latin typeface="Comic Sans MS" panose="030F0702030302020204" pitchFamily="66" charset="0"/>
              </a:rPr>
              <a:t>ketentuan</a:t>
            </a:r>
            <a:r>
              <a:rPr lang="en-ID" sz="2400" b="1" dirty="0">
                <a:solidFill>
                  <a:schemeClr val="bg1"/>
                </a:solidFill>
                <a:latin typeface="Comic Sans MS" panose="030F0702030302020204" pitchFamily="66" charset="0"/>
              </a:rPr>
              <a:t> codec. </a:t>
            </a:r>
            <a:r>
              <a:rPr lang="en-ID" sz="2400" b="1" dirty="0" err="1">
                <a:solidFill>
                  <a:schemeClr val="bg1"/>
                </a:solidFill>
                <a:latin typeface="Comic Sans MS" panose="030F0702030302020204" pitchFamily="66" charset="0"/>
              </a:rPr>
              <a:t>Lalu</a:t>
            </a:r>
            <a:r>
              <a:rPr lang="en-ID" sz="2400" b="1" dirty="0">
                <a:solidFill>
                  <a:schemeClr val="bg1"/>
                </a:solidFill>
                <a:latin typeface="Comic Sans MS" panose="030F0702030302020204" pitchFamily="66" charset="0"/>
              </a:rPr>
              <a:t>, </a:t>
            </a:r>
            <a:r>
              <a:rPr lang="en-ID" sz="2400" b="1" dirty="0" err="1">
                <a:solidFill>
                  <a:schemeClr val="bg1"/>
                </a:solidFill>
                <a:latin typeface="Comic Sans MS" panose="030F0702030302020204" pitchFamily="66" charset="0"/>
              </a:rPr>
              <a:t>memutar</a:t>
            </a:r>
            <a:r>
              <a:rPr lang="en-ID" sz="2400" b="1" dirty="0">
                <a:solidFill>
                  <a:schemeClr val="bg1"/>
                </a:solidFill>
                <a:latin typeface="Comic Sans MS" panose="030F0702030302020204" pitchFamily="66" charset="0"/>
              </a:rPr>
              <a:t> video </a:t>
            </a:r>
            <a:r>
              <a:rPr lang="en-ID" sz="2400" b="1" dirty="0" err="1">
                <a:solidFill>
                  <a:schemeClr val="bg1"/>
                </a:solidFill>
                <a:latin typeface="Comic Sans MS" panose="030F0702030302020204" pitchFamily="66" charset="0"/>
              </a:rPr>
              <a:t>dengan</a:t>
            </a:r>
            <a:r>
              <a:rPr lang="en-ID" sz="2400" b="1" dirty="0">
                <a:solidFill>
                  <a:schemeClr val="bg1"/>
                </a:solidFill>
                <a:latin typeface="Comic Sans MS" panose="030F0702030302020204" pitchFamily="66" charset="0"/>
              </a:rPr>
              <a:t> </a:t>
            </a:r>
            <a:r>
              <a:rPr lang="en-ID" sz="2400" b="1" dirty="0" err="1">
                <a:solidFill>
                  <a:schemeClr val="bg1"/>
                </a:solidFill>
                <a:latin typeface="Comic Sans MS" panose="030F0702030302020204" pitchFamily="66" charset="0"/>
              </a:rPr>
              <a:t>kualitas</a:t>
            </a:r>
            <a:r>
              <a:rPr lang="en-ID" sz="2400" b="1" dirty="0">
                <a:solidFill>
                  <a:schemeClr val="bg1"/>
                </a:solidFill>
                <a:latin typeface="Comic Sans MS" panose="030F0702030302020204" pitchFamily="66" charset="0"/>
              </a:rPr>
              <a:t> yang </a:t>
            </a:r>
            <a:r>
              <a:rPr lang="en-ID" sz="2400" b="1" dirty="0" err="1">
                <a:solidFill>
                  <a:schemeClr val="bg1"/>
                </a:solidFill>
                <a:latin typeface="Comic Sans MS" panose="030F0702030302020204" pitchFamily="66" charset="0"/>
              </a:rPr>
              <a:t>mirip</a:t>
            </a:r>
            <a:r>
              <a:rPr lang="en-ID" sz="2400" b="1" dirty="0">
                <a:solidFill>
                  <a:schemeClr val="bg1"/>
                </a:solidFill>
                <a:latin typeface="Comic Sans MS" panose="030F0702030302020204" pitchFamily="66" charset="0"/>
              </a:rPr>
              <a:t> </a:t>
            </a:r>
            <a:r>
              <a:rPr lang="en-ID" sz="2400" b="1" dirty="0" err="1">
                <a:solidFill>
                  <a:schemeClr val="bg1"/>
                </a:solidFill>
                <a:latin typeface="Comic Sans MS" panose="030F0702030302020204" pitchFamily="66" charset="0"/>
              </a:rPr>
              <a:t>dengan</a:t>
            </a:r>
            <a:r>
              <a:rPr lang="en-ID" sz="2400" b="1" dirty="0">
                <a:solidFill>
                  <a:schemeClr val="bg1"/>
                </a:solidFill>
                <a:latin typeface="Comic Sans MS" panose="030F0702030302020204" pitchFamily="66" charset="0"/>
              </a:rPr>
              <a:t> </a:t>
            </a:r>
            <a:r>
              <a:rPr lang="en-ID" sz="2400" b="1" dirty="0" err="1">
                <a:solidFill>
                  <a:schemeClr val="bg1"/>
                </a:solidFill>
                <a:latin typeface="Comic Sans MS" panose="030F0702030302020204" pitchFamily="66" charset="0"/>
              </a:rPr>
              <a:t>aslinya</a:t>
            </a:r>
            <a:r>
              <a:rPr lang="en-ID" sz="2400" b="1" dirty="0">
                <a:solidFill>
                  <a:schemeClr val="bg1"/>
                </a:solidFill>
                <a:latin typeface="Comic Sans MS" panose="030F0702030302020204" pitchFamily="66" charset="0"/>
              </a:rPr>
              <a:t>.</a:t>
            </a:r>
          </a:p>
          <a:p>
            <a:r>
              <a:rPr lang="en-ID" sz="2400" b="1" dirty="0">
                <a:solidFill>
                  <a:schemeClr val="bg1"/>
                </a:solidFill>
                <a:latin typeface="Comic Sans MS" panose="030F0702030302020204" pitchFamily="66" charset="0"/>
              </a:rPr>
              <a:t>Encoding </a:t>
            </a:r>
            <a:r>
              <a:rPr lang="en-ID" sz="2400" b="1" dirty="0" err="1">
                <a:solidFill>
                  <a:schemeClr val="bg1"/>
                </a:solidFill>
                <a:latin typeface="Comic Sans MS" panose="030F0702030302020204" pitchFamily="66" charset="0"/>
              </a:rPr>
              <a:t>adalah</a:t>
            </a:r>
            <a:r>
              <a:rPr lang="en-ID" sz="2400" b="1" dirty="0">
                <a:solidFill>
                  <a:schemeClr val="bg1"/>
                </a:solidFill>
                <a:latin typeface="Comic Sans MS" panose="030F0702030302020204" pitchFamily="66" charset="0"/>
              </a:rPr>
              <a:t> proses </a:t>
            </a:r>
            <a:r>
              <a:rPr lang="en-ID" sz="2400" b="1" dirty="0" err="1">
                <a:solidFill>
                  <a:schemeClr val="bg1"/>
                </a:solidFill>
                <a:latin typeface="Comic Sans MS" panose="030F0702030302020204" pitchFamily="66" charset="0"/>
              </a:rPr>
              <a:t>mengubah</a:t>
            </a:r>
            <a:r>
              <a:rPr lang="en-ID" sz="2400" b="1" dirty="0">
                <a:solidFill>
                  <a:schemeClr val="bg1"/>
                </a:solidFill>
                <a:latin typeface="Comic Sans MS" panose="030F0702030302020204" pitchFamily="66" charset="0"/>
              </a:rPr>
              <a:t> data video </a:t>
            </a:r>
            <a:r>
              <a:rPr lang="en-ID" sz="2400" b="1" dirty="0" err="1">
                <a:solidFill>
                  <a:schemeClr val="bg1"/>
                </a:solidFill>
                <a:latin typeface="Comic Sans MS" panose="030F0702030302020204" pitchFamily="66" charset="0"/>
              </a:rPr>
              <a:t>menjadi</a:t>
            </a:r>
            <a:r>
              <a:rPr lang="en-ID" sz="2400" b="1" dirty="0">
                <a:solidFill>
                  <a:schemeClr val="bg1"/>
                </a:solidFill>
                <a:latin typeface="Comic Sans MS" panose="030F0702030302020204" pitchFamily="66" charset="0"/>
              </a:rPr>
              <a:t> </a:t>
            </a:r>
            <a:r>
              <a:rPr lang="en-ID" sz="2400" b="1" dirty="0" err="1">
                <a:solidFill>
                  <a:schemeClr val="bg1"/>
                </a:solidFill>
                <a:latin typeface="Comic Sans MS" panose="030F0702030302020204" pitchFamily="66" charset="0"/>
              </a:rPr>
              <a:t>kode</a:t>
            </a:r>
            <a:endParaRPr lang="en-ID" sz="2400" b="1" dirty="0">
              <a:solidFill>
                <a:schemeClr val="bg1"/>
              </a:solidFill>
              <a:latin typeface="Comic Sans MS" panose="030F0702030302020204" pitchFamily="66" charset="0"/>
            </a:endParaRPr>
          </a:p>
          <a:p>
            <a:r>
              <a:rPr lang="en-ID" sz="2400" b="1" dirty="0">
                <a:solidFill>
                  <a:schemeClr val="bg1"/>
                </a:solidFill>
                <a:latin typeface="Comic Sans MS" panose="030F0702030302020204" pitchFamily="66" charset="0"/>
              </a:rPr>
              <a:t>Decoding </a:t>
            </a:r>
            <a:r>
              <a:rPr lang="en-ID" sz="2400" b="1" dirty="0" err="1">
                <a:solidFill>
                  <a:schemeClr val="bg1"/>
                </a:solidFill>
                <a:latin typeface="Comic Sans MS" panose="030F0702030302020204" pitchFamily="66" charset="0"/>
              </a:rPr>
              <a:t>adalah</a:t>
            </a:r>
            <a:r>
              <a:rPr lang="en-ID" sz="2400" b="1" dirty="0">
                <a:solidFill>
                  <a:schemeClr val="bg1"/>
                </a:solidFill>
                <a:latin typeface="Comic Sans MS" panose="030F0702030302020204" pitchFamily="66" charset="0"/>
              </a:rPr>
              <a:t> proses </a:t>
            </a:r>
            <a:r>
              <a:rPr lang="en-ID" sz="2400" b="1" dirty="0" err="1">
                <a:solidFill>
                  <a:schemeClr val="bg1"/>
                </a:solidFill>
                <a:latin typeface="Comic Sans MS" panose="030F0702030302020204" pitchFamily="66" charset="0"/>
              </a:rPr>
              <a:t>mengubah</a:t>
            </a:r>
            <a:r>
              <a:rPr lang="en-ID" sz="2400" b="1" dirty="0">
                <a:solidFill>
                  <a:schemeClr val="bg1"/>
                </a:solidFill>
                <a:latin typeface="Comic Sans MS" panose="030F0702030302020204" pitchFamily="66" charset="0"/>
              </a:rPr>
              <a:t> </a:t>
            </a:r>
            <a:r>
              <a:rPr lang="en-ID" sz="2400" b="1" dirty="0" err="1">
                <a:solidFill>
                  <a:schemeClr val="bg1"/>
                </a:solidFill>
                <a:latin typeface="Comic Sans MS" panose="030F0702030302020204" pitchFamily="66" charset="0"/>
              </a:rPr>
              <a:t>kode</a:t>
            </a:r>
            <a:r>
              <a:rPr lang="en-ID" sz="2400" b="1" dirty="0">
                <a:solidFill>
                  <a:schemeClr val="bg1"/>
                </a:solidFill>
                <a:latin typeface="Comic Sans MS" panose="030F0702030302020204" pitchFamily="66" charset="0"/>
              </a:rPr>
              <a:t> </a:t>
            </a:r>
            <a:r>
              <a:rPr lang="en-ID" sz="2400" b="1" dirty="0" err="1">
                <a:solidFill>
                  <a:schemeClr val="bg1"/>
                </a:solidFill>
                <a:latin typeface="Comic Sans MS" panose="030F0702030302020204" pitchFamily="66" charset="0"/>
              </a:rPr>
              <a:t>kemali</a:t>
            </a:r>
            <a:r>
              <a:rPr lang="en-ID" sz="2400" b="1" dirty="0">
                <a:solidFill>
                  <a:schemeClr val="bg1"/>
                </a:solidFill>
                <a:latin typeface="Comic Sans MS" panose="030F0702030302020204" pitchFamily="66" charset="0"/>
              </a:rPr>
              <a:t> </a:t>
            </a:r>
            <a:r>
              <a:rPr lang="en-ID" sz="2400" b="1" dirty="0" err="1">
                <a:solidFill>
                  <a:schemeClr val="bg1"/>
                </a:solidFill>
                <a:latin typeface="Comic Sans MS" panose="030F0702030302020204" pitchFamily="66" charset="0"/>
              </a:rPr>
              <a:t>menjadi</a:t>
            </a:r>
            <a:r>
              <a:rPr lang="en-ID" sz="2400" b="1" dirty="0">
                <a:solidFill>
                  <a:schemeClr val="bg1"/>
                </a:solidFill>
                <a:latin typeface="Comic Sans MS" panose="030F0702030302020204" pitchFamily="66" charset="0"/>
              </a:rPr>
              <a:t> data video</a:t>
            </a:r>
          </a:p>
          <a:p>
            <a:endParaRPr lang="en-ID" sz="24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851985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CB58DD0-8BF4-448A-AA64-8882115BD380}"/>
              </a:ext>
            </a:extLst>
          </p:cNvPr>
          <p:cNvSpPr>
            <a:spLocks noGrp="1"/>
          </p:cNvSpPr>
          <p:nvPr>
            <p:ph idx="1"/>
          </p:nvPr>
        </p:nvSpPr>
        <p:spPr>
          <a:xfrm>
            <a:off x="1268412" y="1570318"/>
            <a:ext cx="8946541" cy="4195481"/>
          </a:xfrm>
        </p:spPr>
        <p:txBody>
          <a:bodyPr/>
          <a:lstStyle/>
          <a:p>
            <a:pPr fontAlgn="base"/>
            <a:r>
              <a:rPr lang="en-US" sz="2400" b="1" dirty="0">
                <a:solidFill>
                  <a:schemeClr val="bg1"/>
                </a:solidFill>
                <a:latin typeface="Comic Sans MS" panose="030F0702030302020204" pitchFamily="66" charset="0"/>
              </a:rPr>
              <a:t>Codec </a:t>
            </a:r>
            <a:r>
              <a:rPr lang="en-US" sz="2400" b="1" dirty="0" err="1">
                <a:solidFill>
                  <a:schemeClr val="bg1"/>
                </a:solidFill>
                <a:latin typeface="Comic Sans MS" panose="030F0702030302020204" pitchFamily="66" charset="0"/>
              </a:rPr>
              <a:t>melakukan</a:t>
            </a:r>
            <a:r>
              <a:rPr lang="en-US" sz="2400" b="1" dirty="0">
                <a:solidFill>
                  <a:schemeClr val="bg1"/>
                </a:solidFill>
                <a:latin typeface="Comic Sans MS" panose="030F0702030302020204" pitchFamily="66" charset="0"/>
              </a:rPr>
              <a:t> </a:t>
            </a:r>
            <a:r>
              <a:rPr lang="en-US" sz="2400" b="1" dirty="0" err="1">
                <a:solidFill>
                  <a:schemeClr val="bg1"/>
                </a:solidFill>
                <a:latin typeface="Comic Sans MS" panose="030F0702030302020204" pitchFamily="66" charset="0"/>
              </a:rPr>
              <a:t>kompresi</a:t>
            </a:r>
            <a:r>
              <a:rPr lang="en-US" sz="2400" b="1" dirty="0">
                <a:solidFill>
                  <a:schemeClr val="bg1"/>
                </a:solidFill>
                <a:latin typeface="Comic Sans MS" panose="030F0702030302020204" pitchFamily="66" charset="0"/>
              </a:rPr>
              <a:t> dan </a:t>
            </a:r>
            <a:r>
              <a:rPr lang="en-US" sz="2400" b="1" dirty="0" err="1">
                <a:solidFill>
                  <a:schemeClr val="bg1"/>
                </a:solidFill>
                <a:latin typeface="Comic Sans MS" panose="030F0702030302020204" pitchFamily="66" charset="0"/>
              </a:rPr>
              <a:t>dekompresi</a:t>
            </a:r>
            <a:r>
              <a:rPr lang="en-US" sz="2400" b="1" dirty="0">
                <a:solidFill>
                  <a:schemeClr val="bg1"/>
                </a:solidFill>
                <a:latin typeface="Comic Sans MS" panose="030F0702030302020204" pitchFamily="66" charset="0"/>
              </a:rPr>
              <a:t> file video. </a:t>
            </a:r>
            <a:r>
              <a:rPr lang="en-US" sz="2400" b="1" dirty="0" err="1">
                <a:solidFill>
                  <a:schemeClr val="bg1"/>
                </a:solidFill>
                <a:latin typeface="Comic Sans MS" panose="030F0702030302020204" pitchFamily="66" charset="0"/>
              </a:rPr>
              <a:t>Kompresi</a:t>
            </a:r>
            <a:r>
              <a:rPr lang="en-US" sz="2400" b="1" dirty="0">
                <a:solidFill>
                  <a:schemeClr val="bg1"/>
                </a:solidFill>
                <a:latin typeface="Comic Sans MS" panose="030F0702030302020204" pitchFamily="66" charset="0"/>
              </a:rPr>
              <a:t> </a:t>
            </a:r>
            <a:r>
              <a:rPr lang="en-US" sz="2400" b="1" dirty="0" err="1">
                <a:solidFill>
                  <a:schemeClr val="bg1"/>
                </a:solidFill>
                <a:latin typeface="Comic Sans MS" panose="030F0702030302020204" pitchFamily="66" charset="0"/>
              </a:rPr>
              <a:t>ini</a:t>
            </a:r>
            <a:r>
              <a:rPr lang="en-US" sz="2400" b="1" dirty="0">
                <a:solidFill>
                  <a:schemeClr val="bg1"/>
                </a:solidFill>
                <a:latin typeface="Comic Sans MS" panose="030F0702030302020204" pitchFamily="66" charset="0"/>
              </a:rPr>
              <a:t> </a:t>
            </a:r>
            <a:r>
              <a:rPr lang="en-US" sz="2400" b="1" dirty="0" err="1">
                <a:solidFill>
                  <a:schemeClr val="bg1"/>
                </a:solidFill>
                <a:latin typeface="Comic Sans MS" panose="030F0702030302020204" pitchFamily="66" charset="0"/>
              </a:rPr>
              <a:t>memiliki</a:t>
            </a:r>
            <a:r>
              <a:rPr lang="en-US" sz="2400" b="1" dirty="0">
                <a:solidFill>
                  <a:schemeClr val="bg1"/>
                </a:solidFill>
                <a:latin typeface="Comic Sans MS" panose="030F0702030302020204" pitchFamily="66" charset="0"/>
              </a:rPr>
              <a:t> </a:t>
            </a:r>
            <a:r>
              <a:rPr lang="en-US" sz="2400" b="1" dirty="0" err="1">
                <a:solidFill>
                  <a:schemeClr val="bg1"/>
                </a:solidFill>
                <a:latin typeface="Comic Sans MS" panose="030F0702030302020204" pitchFamily="66" charset="0"/>
              </a:rPr>
              <a:t>dua</a:t>
            </a:r>
            <a:r>
              <a:rPr lang="en-US" sz="2400" b="1" dirty="0">
                <a:solidFill>
                  <a:schemeClr val="bg1"/>
                </a:solidFill>
                <a:latin typeface="Comic Sans MS" panose="030F0702030302020204" pitchFamily="66" charset="0"/>
              </a:rPr>
              <a:t> </a:t>
            </a:r>
            <a:r>
              <a:rPr lang="en-US" sz="2400" b="1" dirty="0" err="1">
                <a:solidFill>
                  <a:schemeClr val="bg1"/>
                </a:solidFill>
                <a:latin typeface="Comic Sans MS" panose="030F0702030302020204" pitchFamily="66" charset="0"/>
              </a:rPr>
              <a:t>jenis</a:t>
            </a:r>
            <a:r>
              <a:rPr lang="en-US" sz="2400" b="1" dirty="0">
                <a:solidFill>
                  <a:schemeClr val="bg1"/>
                </a:solidFill>
                <a:latin typeface="Comic Sans MS" panose="030F0702030302020204" pitchFamily="66" charset="0"/>
              </a:rPr>
              <a:t> </a:t>
            </a:r>
            <a:r>
              <a:rPr lang="en-US" sz="2400" b="1" dirty="0" err="1">
                <a:solidFill>
                  <a:schemeClr val="bg1"/>
                </a:solidFill>
                <a:latin typeface="Comic Sans MS" panose="030F0702030302020204" pitchFamily="66" charset="0"/>
              </a:rPr>
              <a:t>yaitu</a:t>
            </a:r>
            <a:r>
              <a:rPr lang="en-US" sz="2400" b="1" dirty="0">
                <a:solidFill>
                  <a:schemeClr val="bg1"/>
                </a:solidFill>
                <a:latin typeface="Comic Sans MS" panose="030F0702030302020204" pitchFamily="66" charset="0"/>
              </a:rPr>
              <a:t> Lossy </a:t>
            </a:r>
            <a:r>
              <a:rPr lang="en-US" sz="2400" b="1" dirty="0" err="1">
                <a:solidFill>
                  <a:schemeClr val="bg1"/>
                </a:solidFill>
                <a:latin typeface="Comic Sans MS" panose="030F0702030302020204" pitchFamily="66" charset="0"/>
              </a:rPr>
              <a:t>atau</a:t>
            </a:r>
            <a:r>
              <a:rPr lang="en-US" sz="2400" b="1" dirty="0">
                <a:solidFill>
                  <a:schemeClr val="bg1"/>
                </a:solidFill>
                <a:latin typeface="Comic Sans MS" panose="030F0702030302020204" pitchFamily="66" charset="0"/>
              </a:rPr>
              <a:t> Lossless</a:t>
            </a:r>
          </a:p>
          <a:p>
            <a:pPr fontAlgn="base"/>
            <a:r>
              <a:rPr lang="en-US" sz="2400" b="1" i="1" dirty="0">
                <a:solidFill>
                  <a:schemeClr val="bg1"/>
                </a:solidFill>
                <a:latin typeface="Comic Sans MS" panose="030F0702030302020204" pitchFamily="66" charset="0"/>
              </a:rPr>
              <a:t>Lossy compression </a:t>
            </a:r>
            <a:r>
              <a:rPr lang="en-US" sz="2400" b="1" dirty="0" err="1">
                <a:solidFill>
                  <a:schemeClr val="bg1"/>
                </a:solidFill>
                <a:latin typeface="Comic Sans MS" panose="030F0702030302020204" pitchFamily="66" charset="0"/>
              </a:rPr>
              <a:t>membuat</a:t>
            </a:r>
            <a:r>
              <a:rPr lang="en-US" sz="2400" b="1" dirty="0">
                <a:solidFill>
                  <a:schemeClr val="bg1"/>
                </a:solidFill>
                <a:latin typeface="Comic Sans MS" panose="030F0702030302020204" pitchFamily="66" charset="0"/>
              </a:rPr>
              <a:t> </a:t>
            </a:r>
            <a:r>
              <a:rPr lang="en-US" sz="2400" b="1" dirty="0" err="1">
                <a:solidFill>
                  <a:schemeClr val="bg1"/>
                </a:solidFill>
                <a:latin typeface="Comic Sans MS" panose="030F0702030302020204" pitchFamily="66" charset="0"/>
              </a:rPr>
              <a:t>ukuran</a:t>
            </a:r>
            <a:r>
              <a:rPr lang="en-US" sz="2400" b="1" dirty="0">
                <a:solidFill>
                  <a:schemeClr val="bg1"/>
                </a:solidFill>
                <a:latin typeface="Comic Sans MS" panose="030F0702030302020204" pitchFamily="66" charset="0"/>
              </a:rPr>
              <a:t> file video </a:t>
            </a:r>
            <a:r>
              <a:rPr lang="en-US" sz="2400" b="1" dirty="0" err="1">
                <a:solidFill>
                  <a:schemeClr val="bg1"/>
                </a:solidFill>
                <a:latin typeface="Comic Sans MS" panose="030F0702030302020204" pitchFamily="66" charset="0"/>
              </a:rPr>
              <a:t>menjadi</a:t>
            </a:r>
            <a:r>
              <a:rPr lang="en-US" sz="2400" b="1" dirty="0">
                <a:solidFill>
                  <a:schemeClr val="bg1"/>
                </a:solidFill>
                <a:latin typeface="Comic Sans MS" panose="030F0702030302020204" pitchFamily="66" charset="0"/>
              </a:rPr>
              <a:t> </a:t>
            </a:r>
            <a:r>
              <a:rPr lang="en-US" sz="2400" b="1" dirty="0" err="1">
                <a:solidFill>
                  <a:schemeClr val="bg1"/>
                </a:solidFill>
                <a:latin typeface="Comic Sans MS" panose="030F0702030302020204" pitchFamily="66" charset="0"/>
              </a:rPr>
              <a:t>lebih</a:t>
            </a:r>
            <a:r>
              <a:rPr lang="en-US" sz="2400" b="1" dirty="0">
                <a:solidFill>
                  <a:schemeClr val="bg1"/>
                </a:solidFill>
                <a:latin typeface="Comic Sans MS" panose="030F0702030302020204" pitchFamily="66" charset="0"/>
              </a:rPr>
              <a:t> </a:t>
            </a:r>
            <a:r>
              <a:rPr lang="en-US" sz="2400" b="1" dirty="0" err="1">
                <a:solidFill>
                  <a:schemeClr val="bg1"/>
                </a:solidFill>
                <a:latin typeface="Comic Sans MS" panose="030F0702030302020204" pitchFamily="66" charset="0"/>
              </a:rPr>
              <a:t>kecil</a:t>
            </a:r>
            <a:r>
              <a:rPr lang="en-US" sz="2400" b="1" dirty="0">
                <a:solidFill>
                  <a:schemeClr val="bg1"/>
                </a:solidFill>
                <a:latin typeface="Comic Sans MS" panose="030F0702030302020204" pitchFamily="66" charset="0"/>
              </a:rPr>
              <a:t> </a:t>
            </a:r>
            <a:r>
              <a:rPr lang="en-US" sz="2400" b="1" dirty="0" err="1">
                <a:solidFill>
                  <a:schemeClr val="bg1"/>
                </a:solidFill>
                <a:latin typeface="Comic Sans MS" panose="030F0702030302020204" pitchFamily="66" charset="0"/>
              </a:rPr>
              <a:t>dengan</a:t>
            </a:r>
            <a:r>
              <a:rPr lang="en-US" sz="2400" b="1" dirty="0">
                <a:solidFill>
                  <a:schemeClr val="bg1"/>
                </a:solidFill>
                <a:latin typeface="Comic Sans MS" panose="030F0702030302020204" pitchFamily="66" charset="0"/>
              </a:rPr>
              <a:t> </a:t>
            </a:r>
            <a:r>
              <a:rPr lang="en-US" sz="2400" b="1" dirty="0" err="1">
                <a:solidFill>
                  <a:schemeClr val="bg1"/>
                </a:solidFill>
                <a:latin typeface="Comic Sans MS" panose="030F0702030302020204" pitchFamily="66" charset="0"/>
              </a:rPr>
              <a:t>membuang</a:t>
            </a:r>
            <a:r>
              <a:rPr lang="en-US" sz="2400" b="1" dirty="0">
                <a:solidFill>
                  <a:schemeClr val="bg1"/>
                </a:solidFill>
                <a:latin typeface="Comic Sans MS" panose="030F0702030302020204" pitchFamily="66" charset="0"/>
              </a:rPr>
              <a:t> </a:t>
            </a:r>
            <a:r>
              <a:rPr lang="en-US" sz="2400" b="1" dirty="0" err="1">
                <a:solidFill>
                  <a:schemeClr val="bg1"/>
                </a:solidFill>
                <a:latin typeface="Comic Sans MS" panose="030F0702030302020204" pitchFamily="66" charset="0"/>
              </a:rPr>
              <a:t>sebagian</a:t>
            </a:r>
            <a:r>
              <a:rPr lang="en-US" sz="2400" b="1" dirty="0">
                <a:solidFill>
                  <a:schemeClr val="bg1"/>
                </a:solidFill>
                <a:latin typeface="Comic Sans MS" panose="030F0702030302020204" pitchFamily="66" charset="0"/>
              </a:rPr>
              <a:t> data, yang </a:t>
            </a:r>
            <a:r>
              <a:rPr lang="en-US" sz="2400" b="1" dirty="0" err="1">
                <a:solidFill>
                  <a:schemeClr val="bg1"/>
                </a:solidFill>
                <a:latin typeface="Comic Sans MS" panose="030F0702030302020204" pitchFamily="66" charset="0"/>
              </a:rPr>
              <a:t>membuat</a:t>
            </a:r>
            <a:r>
              <a:rPr lang="en-US" sz="2400" b="1" dirty="0">
                <a:solidFill>
                  <a:schemeClr val="bg1"/>
                </a:solidFill>
                <a:latin typeface="Comic Sans MS" panose="030F0702030302020204" pitchFamily="66" charset="0"/>
              </a:rPr>
              <a:t> </a:t>
            </a:r>
            <a:r>
              <a:rPr lang="en-US" sz="2400" b="1" dirty="0" err="1">
                <a:solidFill>
                  <a:schemeClr val="bg1"/>
                </a:solidFill>
                <a:latin typeface="Comic Sans MS" panose="030F0702030302020204" pitchFamily="66" charset="0"/>
              </a:rPr>
              <a:t>kualitasnya</a:t>
            </a:r>
            <a:r>
              <a:rPr lang="en-US" sz="2400" b="1" dirty="0">
                <a:solidFill>
                  <a:schemeClr val="bg1"/>
                </a:solidFill>
                <a:latin typeface="Comic Sans MS" panose="030F0702030302020204" pitchFamily="66" charset="0"/>
              </a:rPr>
              <a:t> </a:t>
            </a:r>
            <a:r>
              <a:rPr lang="en-US" sz="2400" b="1" dirty="0" err="1">
                <a:solidFill>
                  <a:schemeClr val="bg1"/>
                </a:solidFill>
                <a:latin typeface="Comic Sans MS" panose="030F0702030302020204" pitchFamily="66" charset="0"/>
              </a:rPr>
              <a:t>menjadi</a:t>
            </a:r>
            <a:r>
              <a:rPr lang="en-US" sz="2400" b="1" dirty="0">
                <a:solidFill>
                  <a:schemeClr val="bg1"/>
                </a:solidFill>
                <a:latin typeface="Comic Sans MS" panose="030F0702030302020204" pitchFamily="66" charset="0"/>
              </a:rPr>
              <a:t> </a:t>
            </a:r>
            <a:r>
              <a:rPr lang="en-US" sz="2400" b="1" dirty="0" err="1">
                <a:solidFill>
                  <a:schemeClr val="bg1"/>
                </a:solidFill>
                <a:latin typeface="Comic Sans MS" panose="030F0702030302020204" pitchFamily="66" charset="0"/>
              </a:rPr>
              <a:t>lebih</a:t>
            </a:r>
            <a:r>
              <a:rPr lang="en-US" sz="2400" b="1" dirty="0">
                <a:solidFill>
                  <a:schemeClr val="bg1"/>
                </a:solidFill>
                <a:latin typeface="Comic Sans MS" panose="030F0702030302020204" pitchFamily="66" charset="0"/>
              </a:rPr>
              <a:t> </a:t>
            </a:r>
            <a:r>
              <a:rPr lang="en-US" sz="2400" b="1" dirty="0" err="1">
                <a:solidFill>
                  <a:schemeClr val="bg1"/>
                </a:solidFill>
                <a:latin typeface="Comic Sans MS" panose="030F0702030302020204" pitchFamily="66" charset="0"/>
              </a:rPr>
              <a:t>rendah</a:t>
            </a:r>
            <a:r>
              <a:rPr lang="en-US" sz="2400" b="1" dirty="0">
                <a:solidFill>
                  <a:schemeClr val="bg1"/>
                </a:solidFill>
                <a:latin typeface="Comic Sans MS" panose="030F0702030302020204" pitchFamily="66" charset="0"/>
              </a:rPr>
              <a:t>. </a:t>
            </a:r>
          </a:p>
          <a:p>
            <a:pPr fontAlgn="base"/>
            <a:r>
              <a:rPr lang="en-US" sz="2400" b="1" i="1" dirty="0">
                <a:solidFill>
                  <a:schemeClr val="bg1"/>
                </a:solidFill>
                <a:latin typeface="Comic Sans MS" panose="030F0702030302020204" pitchFamily="66" charset="0"/>
              </a:rPr>
              <a:t>Lossless compression </a:t>
            </a:r>
            <a:r>
              <a:rPr lang="en-US" sz="2400" b="1" dirty="0" err="1">
                <a:solidFill>
                  <a:schemeClr val="bg1"/>
                </a:solidFill>
                <a:latin typeface="Comic Sans MS" panose="030F0702030302020204" pitchFamily="66" charset="0"/>
              </a:rPr>
              <a:t>menyimpan</a:t>
            </a:r>
            <a:r>
              <a:rPr lang="en-US" sz="2400" b="1" dirty="0">
                <a:solidFill>
                  <a:schemeClr val="bg1"/>
                </a:solidFill>
                <a:latin typeface="Comic Sans MS" panose="030F0702030302020204" pitchFamily="66" charset="0"/>
              </a:rPr>
              <a:t> </a:t>
            </a:r>
            <a:r>
              <a:rPr lang="en-US" sz="2400" b="1" dirty="0" err="1">
                <a:solidFill>
                  <a:schemeClr val="bg1"/>
                </a:solidFill>
                <a:latin typeface="Comic Sans MS" panose="030F0702030302020204" pitchFamily="66" charset="0"/>
              </a:rPr>
              <a:t>semua</a:t>
            </a:r>
            <a:r>
              <a:rPr lang="en-US" sz="2400" b="1" dirty="0">
                <a:solidFill>
                  <a:schemeClr val="bg1"/>
                </a:solidFill>
                <a:latin typeface="Comic Sans MS" panose="030F0702030302020204" pitchFamily="66" charset="0"/>
              </a:rPr>
              <a:t> data </a:t>
            </a:r>
            <a:r>
              <a:rPr lang="en-US" sz="2400" b="1" dirty="0" err="1">
                <a:solidFill>
                  <a:schemeClr val="bg1"/>
                </a:solidFill>
                <a:latin typeface="Comic Sans MS" panose="030F0702030302020204" pitchFamily="66" charset="0"/>
              </a:rPr>
              <a:t>dari</a:t>
            </a:r>
            <a:r>
              <a:rPr lang="en-US" sz="2400" b="1" dirty="0">
                <a:solidFill>
                  <a:schemeClr val="bg1"/>
                </a:solidFill>
                <a:latin typeface="Comic Sans MS" panose="030F0702030302020204" pitchFamily="66" charset="0"/>
              </a:rPr>
              <a:t> </a:t>
            </a:r>
            <a:r>
              <a:rPr lang="en-US" sz="2400" b="1" dirty="0" err="1">
                <a:solidFill>
                  <a:schemeClr val="bg1"/>
                </a:solidFill>
                <a:latin typeface="Comic Sans MS" panose="030F0702030302020204" pitchFamily="66" charset="0"/>
              </a:rPr>
              <a:t>sumber</a:t>
            </a:r>
            <a:r>
              <a:rPr lang="en-US" sz="2400" b="1" dirty="0">
                <a:solidFill>
                  <a:schemeClr val="bg1"/>
                </a:solidFill>
                <a:latin typeface="Comic Sans MS" panose="030F0702030302020204" pitchFamily="66" charset="0"/>
              </a:rPr>
              <a:t> video. </a:t>
            </a:r>
            <a:r>
              <a:rPr lang="en-US" sz="2400" b="1" dirty="0" err="1">
                <a:solidFill>
                  <a:schemeClr val="bg1"/>
                </a:solidFill>
                <a:latin typeface="Comic Sans MS" panose="030F0702030302020204" pitchFamily="66" charset="0"/>
              </a:rPr>
              <a:t>Menghasilkan</a:t>
            </a:r>
            <a:r>
              <a:rPr lang="en-US" sz="2400" b="1" dirty="0">
                <a:solidFill>
                  <a:schemeClr val="bg1"/>
                </a:solidFill>
                <a:latin typeface="Comic Sans MS" panose="030F0702030302020204" pitchFamily="66" charset="0"/>
              </a:rPr>
              <a:t> </a:t>
            </a:r>
            <a:r>
              <a:rPr lang="en-US" sz="2400" b="1" dirty="0" err="1">
                <a:solidFill>
                  <a:schemeClr val="bg1"/>
                </a:solidFill>
                <a:latin typeface="Comic Sans MS" panose="030F0702030302020204" pitchFamily="66" charset="0"/>
              </a:rPr>
              <a:t>kualitas</a:t>
            </a:r>
            <a:r>
              <a:rPr lang="en-US" sz="2400" b="1" dirty="0">
                <a:solidFill>
                  <a:schemeClr val="bg1"/>
                </a:solidFill>
                <a:latin typeface="Comic Sans MS" panose="030F0702030302020204" pitchFamily="66" charset="0"/>
              </a:rPr>
              <a:t> video yang </a:t>
            </a:r>
            <a:r>
              <a:rPr lang="en-US" sz="2400" b="1" dirty="0" err="1">
                <a:solidFill>
                  <a:schemeClr val="bg1"/>
                </a:solidFill>
                <a:latin typeface="Comic Sans MS" panose="030F0702030302020204" pitchFamily="66" charset="0"/>
              </a:rPr>
              <a:t>baik</a:t>
            </a:r>
            <a:r>
              <a:rPr lang="en-US" sz="2400" b="1" dirty="0">
                <a:solidFill>
                  <a:schemeClr val="bg1"/>
                </a:solidFill>
                <a:latin typeface="Comic Sans MS" panose="030F0702030302020204" pitchFamily="66" charset="0"/>
              </a:rPr>
              <a:t> dan </a:t>
            </a:r>
            <a:r>
              <a:rPr lang="en-US" sz="2400" b="1" dirty="0" err="1">
                <a:solidFill>
                  <a:schemeClr val="bg1"/>
                </a:solidFill>
                <a:latin typeface="Comic Sans MS" panose="030F0702030302020204" pitchFamily="66" charset="0"/>
              </a:rPr>
              <a:t>mencegah</a:t>
            </a:r>
            <a:r>
              <a:rPr lang="en-US" sz="2400" b="1" dirty="0">
                <a:solidFill>
                  <a:schemeClr val="bg1"/>
                </a:solidFill>
                <a:latin typeface="Comic Sans MS" panose="030F0702030302020204" pitchFamily="66" charset="0"/>
              </a:rPr>
              <a:t> </a:t>
            </a:r>
            <a:r>
              <a:rPr lang="en-US" sz="2400" b="1" dirty="0" err="1">
                <a:solidFill>
                  <a:schemeClr val="bg1"/>
                </a:solidFill>
                <a:latin typeface="Comic Sans MS" panose="030F0702030302020204" pitchFamily="66" charset="0"/>
              </a:rPr>
              <a:t>penurunan</a:t>
            </a:r>
            <a:r>
              <a:rPr lang="en-US" sz="2400" b="1" dirty="0">
                <a:solidFill>
                  <a:schemeClr val="bg1"/>
                </a:solidFill>
                <a:latin typeface="Comic Sans MS" panose="030F0702030302020204" pitchFamily="66" charset="0"/>
              </a:rPr>
              <a:t> </a:t>
            </a:r>
            <a:r>
              <a:rPr lang="en-US" sz="2400" b="1" dirty="0" err="1">
                <a:solidFill>
                  <a:schemeClr val="bg1"/>
                </a:solidFill>
                <a:latin typeface="Comic Sans MS" panose="030F0702030302020204" pitchFamily="66" charset="0"/>
              </a:rPr>
              <a:t>kualitas</a:t>
            </a:r>
            <a:r>
              <a:rPr lang="en-US" sz="2400" b="1" dirty="0">
                <a:solidFill>
                  <a:schemeClr val="bg1"/>
                </a:solidFill>
                <a:latin typeface="Comic Sans MS" panose="030F0702030302020204" pitchFamily="66" charset="0"/>
              </a:rPr>
              <a:t> </a:t>
            </a:r>
            <a:r>
              <a:rPr lang="en-US" sz="2400" b="1" dirty="0" err="1">
                <a:solidFill>
                  <a:schemeClr val="bg1"/>
                </a:solidFill>
                <a:latin typeface="Comic Sans MS" panose="030F0702030302020204" pitchFamily="66" charset="0"/>
              </a:rPr>
              <a:t>dari</a:t>
            </a:r>
            <a:r>
              <a:rPr lang="en-US" sz="2400" b="1" dirty="0">
                <a:solidFill>
                  <a:schemeClr val="bg1"/>
                </a:solidFill>
                <a:latin typeface="Comic Sans MS" panose="030F0702030302020204" pitchFamily="66" charset="0"/>
              </a:rPr>
              <a:t> </a:t>
            </a:r>
            <a:r>
              <a:rPr lang="en-US" sz="2400" b="1" dirty="0" err="1">
                <a:solidFill>
                  <a:schemeClr val="bg1"/>
                </a:solidFill>
                <a:latin typeface="Comic Sans MS" panose="030F0702030302020204" pitchFamily="66" charset="0"/>
              </a:rPr>
              <a:t>penyalinan</a:t>
            </a:r>
            <a:r>
              <a:rPr lang="en-US" sz="2400" b="1" dirty="0">
                <a:solidFill>
                  <a:schemeClr val="bg1"/>
                </a:solidFill>
                <a:latin typeface="Comic Sans MS" panose="030F0702030302020204" pitchFamily="66" charset="0"/>
              </a:rPr>
              <a:t> data </a:t>
            </a:r>
            <a:r>
              <a:rPr lang="en-US" sz="2400" b="1" dirty="0" err="1">
                <a:solidFill>
                  <a:schemeClr val="bg1"/>
                </a:solidFill>
                <a:latin typeface="Comic Sans MS" panose="030F0702030302020204" pitchFamily="66" charset="0"/>
              </a:rPr>
              <a:t>berulang-ulang</a:t>
            </a:r>
            <a:r>
              <a:rPr lang="en-US" sz="2400" b="1" dirty="0">
                <a:solidFill>
                  <a:schemeClr val="bg1"/>
                </a:solidFill>
                <a:latin typeface="Comic Sans MS" panose="030F0702030302020204" pitchFamily="66" charset="0"/>
              </a:rPr>
              <a:t>. </a:t>
            </a:r>
            <a:r>
              <a:rPr lang="en-US" sz="2400" b="1" dirty="0" err="1">
                <a:solidFill>
                  <a:schemeClr val="bg1"/>
                </a:solidFill>
                <a:latin typeface="Comic Sans MS" panose="030F0702030302020204" pitchFamily="66" charset="0"/>
              </a:rPr>
              <a:t>Namun</a:t>
            </a:r>
            <a:r>
              <a:rPr lang="en-US" sz="2400" b="1" dirty="0">
                <a:solidFill>
                  <a:schemeClr val="bg1"/>
                </a:solidFill>
                <a:latin typeface="Comic Sans MS" panose="030F0702030302020204" pitchFamily="66" charset="0"/>
              </a:rPr>
              <a:t>, </a:t>
            </a:r>
            <a:r>
              <a:rPr lang="en-US" sz="2400" b="1" dirty="0" err="1">
                <a:solidFill>
                  <a:schemeClr val="bg1"/>
                </a:solidFill>
                <a:latin typeface="Comic Sans MS" panose="030F0702030302020204" pitchFamily="66" charset="0"/>
              </a:rPr>
              <a:t>ukuran</a:t>
            </a:r>
            <a:r>
              <a:rPr lang="en-US" sz="2400" b="1" dirty="0">
                <a:solidFill>
                  <a:schemeClr val="bg1"/>
                </a:solidFill>
                <a:latin typeface="Comic Sans MS" panose="030F0702030302020204" pitchFamily="66" charset="0"/>
              </a:rPr>
              <a:t> </a:t>
            </a:r>
            <a:r>
              <a:rPr lang="en-US" sz="2400" b="1" dirty="0" err="1">
                <a:solidFill>
                  <a:schemeClr val="bg1"/>
                </a:solidFill>
                <a:latin typeface="Comic Sans MS" panose="030F0702030302020204" pitchFamily="66" charset="0"/>
              </a:rPr>
              <a:t>filenya</a:t>
            </a:r>
            <a:r>
              <a:rPr lang="en-US" sz="2400" b="1" dirty="0">
                <a:solidFill>
                  <a:schemeClr val="bg1"/>
                </a:solidFill>
                <a:latin typeface="Comic Sans MS" panose="030F0702030302020204" pitchFamily="66" charset="0"/>
              </a:rPr>
              <a:t> </a:t>
            </a:r>
            <a:r>
              <a:rPr lang="en-US" sz="2400" b="1" dirty="0" err="1">
                <a:solidFill>
                  <a:schemeClr val="bg1"/>
                </a:solidFill>
                <a:latin typeface="Comic Sans MS" panose="030F0702030302020204" pitchFamily="66" charset="0"/>
              </a:rPr>
              <a:t>menjadi</a:t>
            </a:r>
            <a:r>
              <a:rPr lang="en-US" sz="2400" b="1" dirty="0">
                <a:solidFill>
                  <a:schemeClr val="bg1"/>
                </a:solidFill>
                <a:latin typeface="Comic Sans MS" panose="030F0702030302020204" pitchFamily="66" charset="0"/>
              </a:rPr>
              <a:t> </a:t>
            </a:r>
            <a:r>
              <a:rPr lang="en-US" sz="2400" b="1" dirty="0" err="1">
                <a:solidFill>
                  <a:schemeClr val="bg1"/>
                </a:solidFill>
                <a:latin typeface="Comic Sans MS" panose="030F0702030302020204" pitchFamily="66" charset="0"/>
              </a:rPr>
              <a:t>lebih</a:t>
            </a:r>
            <a:r>
              <a:rPr lang="en-US" sz="2400" b="1" dirty="0">
                <a:solidFill>
                  <a:schemeClr val="bg1"/>
                </a:solidFill>
                <a:latin typeface="Comic Sans MS" panose="030F0702030302020204" pitchFamily="66" charset="0"/>
              </a:rPr>
              <a:t> </a:t>
            </a:r>
            <a:r>
              <a:rPr lang="en-US" sz="2400" b="1" dirty="0" err="1">
                <a:solidFill>
                  <a:schemeClr val="bg1"/>
                </a:solidFill>
                <a:latin typeface="Comic Sans MS" panose="030F0702030302020204" pitchFamily="66" charset="0"/>
              </a:rPr>
              <a:t>besar</a:t>
            </a:r>
            <a:r>
              <a:rPr lang="en-US" sz="2400" b="1" dirty="0">
                <a:solidFill>
                  <a:schemeClr val="bg1"/>
                </a:solidFill>
                <a:latin typeface="Comic Sans MS" panose="030F0702030302020204" pitchFamily="66" charset="0"/>
              </a:rPr>
              <a:t>.</a:t>
            </a:r>
            <a:endParaRPr lang="en-US" sz="2400" b="1" i="1" dirty="0">
              <a:solidFill>
                <a:schemeClr val="bg1"/>
              </a:solidFill>
              <a:latin typeface="Comic Sans MS" panose="030F0702030302020204" pitchFamily="66" charset="0"/>
            </a:endParaRPr>
          </a:p>
          <a:p>
            <a:endParaRPr lang="en-ID" dirty="0"/>
          </a:p>
        </p:txBody>
      </p:sp>
    </p:spTree>
    <p:extLst>
      <p:ext uri="{BB962C8B-B14F-4D97-AF65-F5344CB8AC3E}">
        <p14:creationId xmlns:p14="http://schemas.microsoft.com/office/powerpoint/2010/main" val="2308033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61B426-5757-4379-BE75-F583C7D7B3FC}"/>
              </a:ext>
            </a:extLst>
          </p:cNvPr>
          <p:cNvSpPr>
            <a:spLocks noGrp="1"/>
          </p:cNvSpPr>
          <p:nvPr>
            <p:ph type="title"/>
          </p:nvPr>
        </p:nvSpPr>
        <p:spPr>
          <a:xfrm>
            <a:off x="648929" y="629266"/>
            <a:ext cx="5127031" cy="1676603"/>
          </a:xfrm>
        </p:spPr>
        <p:txBody>
          <a:bodyPr>
            <a:normAutofit/>
          </a:bodyPr>
          <a:lstStyle/>
          <a:p>
            <a:r>
              <a:rPr lang="en-ID" dirty="0"/>
              <a:t>H.264 (AVC)</a:t>
            </a:r>
          </a:p>
        </p:txBody>
      </p:sp>
      <p:sp>
        <p:nvSpPr>
          <p:cNvPr id="3" name="Content Placeholder 2">
            <a:extLst>
              <a:ext uri="{FF2B5EF4-FFF2-40B4-BE49-F238E27FC236}">
                <a16:creationId xmlns:a16="http://schemas.microsoft.com/office/drawing/2014/main" xmlns="" id="{BC68F5CA-4B24-4ED4-A5E5-4240B11478DA}"/>
              </a:ext>
            </a:extLst>
          </p:cNvPr>
          <p:cNvSpPr>
            <a:spLocks noGrp="1"/>
          </p:cNvSpPr>
          <p:nvPr>
            <p:ph idx="1"/>
          </p:nvPr>
        </p:nvSpPr>
        <p:spPr>
          <a:xfrm>
            <a:off x="648930" y="2438400"/>
            <a:ext cx="5127029" cy="3785419"/>
          </a:xfrm>
        </p:spPr>
        <p:txBody>
          <a:bodyPr>
            <a:normAutofit fontScale="92500" lnSpcReduction="10000"/>
          </a:bodyPr>
          <a:lstStyle/>
          <a:p>
            <a:pPr fontAlgn="base"/>
            <a:r>
              <a:rPr lang="en-ID" sz="2600" err="1"/>
              <a:t>Umum</a:t>
            </a:r>
            <a:r>
              <a:rPr lang="en-ID" sz="2600"/>
              <a:t> </a:t>
            </a:r>
            <a:r>
              <a:rPr lang="en-ID" sz="2600" err="1"/>
              <a:t>digunakan</a:t>
            </a:r>
            <a:r>
              <a:rPr lang="en-ID" sz="2600"/>
              <a:t> </a:t>
            </a:r>
            <a:r>
              <a:rPr lang="en-ID" sz="2600" err="1"/>
              <a:t>untuk</a:t>
            </a:r>
            <a:r>
              <a:rPr lang="en-ID" sz="2600"/>
              <a:t> video HD. </a:t>
            </a:r>
          </a:p>
          <a:p>
            <a:pPr fontAlgn="base"/>
            <a:r>
              <a:rPr lang="en-ID" sz="2600"/>
              <a:t>File </a:t>
            </a:r>
            <a:r>
              <a:rPr lang="en-ID" sz="2600" err="1"/>
              <a:t>kecil</a:t>
            </a:r>
            <a:r>
              <a:rPr lang="en-ID" sz="2600"/>
              <a:t> </a:t>
            </a:r>
            <a:r>
              <a:rPr lang="en-ID" sz="2600" err="1"/>
              <a:t>kualitas</a:t>
            </a:r>
            <a:r>
              <a:rPr lang="en-ID" sz="2600"/>
              <a:t> </a:t>
            </a:r>
            <a:r>
              <a:rPr lang="en-ID" sz="2600" err="1"/>
              <a:t>bagus</a:t>
            </a:r>
            <a:r>
              <a:rPr lang="en-ID" sz="2600"/>
              <a:t>. </a:t>
            </a:r>
          </a:p>
          <a:p>
            <a:pPr fontAlgn="base"/>
            <a:r>
              <a:rPr lang="en-ID" sz="2600" err="1"/>
              <a:t>Bisa</a:t>
            </a:r>
            <a:r>
              <a:rPr lang="en-ID" sz="2600"/>
              <a:t> </a:t>
            </a:r>
            <a:r>
              <a:rPr lang="en-ID" sz="2600" err="1"/>
              <a:t>meng</a:t>
            </a:r>
            <a:r>
              <a:rPr lang="en-ID" sz="2600"/>
              <a:t>-compress lossy </a:t>
            </a:r>
            <a:r>
              <a:rPr lang="en-ID" sz="2600" err="1"/>
              <a:t>atau</a:t>
            </a:r>
            <a:r>
              <a:rPr lang="en-ID" sz="2600"/>
              <a:t> lossless. </a:t>
            </a:r>
          </a:p>
          <a:p>
            <a:pPr fontAlgn="base"/>
            <a:r>
              <a:rPr lang="en-ID" sz="2600" err="1"/>
              <a:t>Kompatibel</a:t>
            </a:r>
            <a:r>
              <a:rPr lang="en-ID" sz="2600"/>
              <a:t> </a:t>
            </a:r>
            <a:r>
              <a:rPr lang="en-ID" sz="2600" err="1"/>
              <a:t>dengan</a:t>
            </a:r>
            <a:r>
              <a:rPr lang="en-ID" sz="2600"/>
              <a:t> container .MP4 </a:t>
            </a:r>
          </a:p>
          <a:p>
            <a:pPr fontAlgn="base"/>
            <a:r>
              <a:rPr lang="en-ID" sz="2600" err="1"/>
              <a:t>bisa</a:t>
            </a:r>
            <a:r>
              <a:rPr lang="en-ID" sz="2600"/>
              <a:t> </a:t>
            </a:r>
            <a:r>
              <a:rPr lang="en-ID" sz="2600" err="1"/>
              <a:t>diputar</a:t>
            </a:r>
            <a:r>
              <a:rPr lang="en-ID" sz="2600"/>
              <a:t> </a:t>
            </a:r>
            <a:r>
              <a:rPr lang="en-ID" sz="2600" err="1"/>
              <a:t>dengan</a:t>
            </a:r>
            <a:r>
              <a:rPr lang="en-ID" sz="2600"/>
              <a:t> </a:t>
            </a:r>
            <a:r>
              <a:rPr lang="en-ID" sz="2600" err="1"/>
              <a:t>beragam</a:t>
            </a:r>
            <a:r>
              <a:rPr lang="en-ID" sz="2600"/>
              <a:t> </a:t>
            </a:r>
            <a:r>
              <a:rPr lang="en-ID" sz="2600" err="1"/>
              <a:t>pemutar</a:t>
            </a:r>
            <a:r>
              <a:rPr lang="en-ID" sz="2600"/>
              <a:t> video dan streaming.</a:t>
            </a:r>
          </a:p>
        </p:txBody>
      </p:sp>
      <p:pic>
        <p:nvPicPr>
          <p:cNvPr id="9" name="Picture 8">
            <a:extLst>
              <a:ext uri="{FF2B5EF4-FFF2-40B4-BE49-F238E27FC236}">
                <a16:creationId xmlns:a16="http://schemas.microsoft.com/office/drawing/2014/main" xmlns="" id="{F8409F3F-2F80-44DD-A53C-10BAD4C4E06A}"/>
              </a:ext>
            </a:extLst>
          </p:cNvPr>
          <p:cNvPicPr>
            <a:picLocks noChangeAspect="1"/>
          </p:cNvPicPr>
          <p:nvPr/>
        </p:nvPicPr>
        <p:blipFill rotWithShape="1">
          <a:blip r:embed="rId2">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Tree>
    <p:extLst>
      <p:ext uri="{BB962C8B-B14F-4D97-AF65-F5344CB8AC3E}">
        <p14:creationId xmlns:p14="http://schemas.microsoft.com/office/powerpoint/2010/main" val="3027617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30E076-C20B-410D-B14D-45B1A484D05F}"/>
              </a:ext>
            </a:extLst>
          </p:cNvPr>
          <p:cNvSpPr>
            <a:spLocks noGrp="1"/>
          </p:cNvSpPr>
          <p:nvPr>
            <p:ph type="title"/>
          </p:nvPr>
        </p:nvSpPr>
        <p:spPr>
          <a:xfrm>
            <a:off x="648929" y="629266"/>
            <a:ext cx="5127031" cy="1676603"/>
          </a:xfrm>
        </p:spPr>
        <p:txBody>
          <a:bodyPr>
            <a:normAutofit/>
          </a:bodyPr>
          <a:lstStyle/>
          <a:p>
            <a:r>
              <a:rPr lang="en-US" dirty="0"/>
              <a:t>MPEG-2</a:t>
            </a:r>
            <a:endParaRPr lang="en-ID" dirty="0"/>
          </a:p>
        </p:txBody>
      </p:sp>
      <p:sp>
        <p:nvSpPr>
          <p:cNvPr id="3" name="Content Placeholder 2">
            <a:extLst>
              <a:ext uri="{FF2B5EF4-FFF2-40B4-BE49-F238E27FC236}">
                <a16:creationId xmlns:a16="http://schemas.microsoft.com/office/drawing/2014/main" xmlns="" id="{37D46C46-93E9-40BA-8484-BC1D3A19F060}"/>
              </a:ext>
            </a:extLst>
          </p:cNvPr>
          <p:cNvSpPr>
            <a:spLocks noGrp="1"/>
          </p:cNvSpPr>
          <p:nvPr>
            <p:ph idx="1"/>
          </p:nvPr>
        </p:nvSpPr>
        <p:spPr>
          <a:xfrm>
            <a:off x="648930" y="2438400"/>
            <a:ext cx="5127029" cy="3785419"/>
          </a:xfrm>
        </p:spPr>
        <p:txBody>
          <a:bodyPr>
            <a:normAutofit/>
          </a:bodyPr>
          <a:lstStyle/>
          <a:p>
            <a:pPr fontAlgn="base"/>
            <a:r>
              <a:rPr lang="en-US" dirty="0" err="1"/>
              <a:t>Pendahulu</a:t>
            </a:r>
            <a:r>
              <a:rPr lang="en-US" dirty="0"/>
              <a:t> MPEG-4</a:t>
            </a:r>
          </a:p>
          <a:p>
            <a:pPr fontAlgn="base"/>
            <a:r>
              <a:rPr lang="en-US" dirty="0"/>
              <a:t>Standard codec </a:t>
            </a:r>
            <a:r>
              <a:rPr lang="en-US" dirty="0" err="1"/>
              <a:t>untuk</a:t>
            </a:r>
            <a:r>
              <a:rPr lang="en-US" dirty="0"/>
              <a:t> DVD dan </a:t>
            </a:r>
            <a:r>
              <a:rPr lang="en-US" dirty="0" err="1"/>
              <a:t>generasi</a:t>
            </a:r>
            <a:r>
              <a:rPr lang="en-US" dirty="0"/>
              <a:t> </a:t>
            </a:r>
            <a:r>
              <a:rPr lang="en-US" dirty="0" err="1"/>
              <a:t>awal</a:t>
            </a:r>
            <a:r>
              <a:rPr lang="en-US" dirty="0"/>
              <a:t> Blu-ray</a:t>
            </a:r>
          </a:p>
          <a:p>
            <a:pPr fontAlgn="base"/>
            <a:r>
              <a:rPr lang="en-US" dirty="0" err="1"/>
              <a:t>Tidak</a:t>
            </a:r>
            <a:r>
              <a:rPr lang="en-US" dirty="0"/>
              <a:t> </a:t>
            </a:r>
            <a:r>
              <a:rPr lang="en-US" dirty="0" err="1"/>
              <a:t>umum</a:t>
            </a:r>
            <a:r>
              <a:rPr lang="en-US" dirty="0"/>
              <a:t> </a:t>
            </a:r>
            <a:r>
              <a:rPr lang="en-US" dirty="0" err="1"/>
              <a:t>digunakan</a:t>
            </a:r>
            <a:r>
              <a:rPr lang="en-US" dirty="0"/>
              <a:t> </a:t>
            </a:r>
            <a:r>
              <a:rPr lang="en-US" dirty="0" err="1"/>
              <a:t>untuk</a:t>
            </a:r>
            <a:r>
              <a:rPr lang="en-US" dirty="0"/>
              <a:t> streaming</a:t>
            </a:r>
          </a:p>
          <a:p>
            <a:pPr fontAlgn="base"/>
            <a:r>
              <a:rPr lang="en-US" dirty="0" err="1"/>
              <a:t>Kamera</a:t>
            </a:r>
            <a:r>
              <a:rPr lang="en-US" dirty="0"/>
              <a:t> </a:t>
            </a:r>
            <a:r>
              <a:rPr lang="en-US" dirty="0" err="1"/>
              <a:t>profesional</a:t>
            </a:r>
            <a:r>
              <a:rPr lang="en-US" dirty="0"/>
              <a:t> yang </a:t>
            </a:r>
            <a:r>
              <a:rPr lang="en-US" dirty="0" err="1"/>
              <a:t>menggunakan</a:t>
            </a:r>
            <a:r>
              <a:rPr lang="en-US" dirty="0"/>
              <a:t> MPEG-2 </a:t>
            </a:r>
            <a:r>
              <a:rPr lang="en-US" dirty="0" err="1"/>
              <a:t>adalah</a:t>
            </a:r>
            <a:r>
              <a:rPr lang="en-US" dirty="0"/>
              <a:t> HDV dan XDCAM</a:t>
            </a:r>
            <a:endParaRPr lang="en-ID" dirty="0"/>
          </a:p>
        </p:txBody>
      </p:sp>
      <p:pic>
        <p:nvPicPr>
          <p:cNvPr id="5" name="Picture 4">
            <a:extLst>
              <a:ext uri="{FF2B5EF4-FFF2-40B4-BE49-F238E27FC236}">
                <a16:creationId xmlns:a16="http://schemas.microsoft.com/office/drawing/2014/main" xmlns="" id="{23FF4A47-0218-4E5C-AEFA-6FDE83CABFA8}"/>
              </a:ext>
            </a:extLst>
          </p:cNvPr>
          <p:cNvPicPr>
            <a:picLocks noChangeAspect="1"/>
          </p:cNvPicPr>
          <p:nvPr/>
        </p:nvPicPr>
        <p:blipFill rotWithShape="1">
          <a:blip r:embed="rId2">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Tree>
    <p:extLst>
      <p:ext uri="{BB962C8B-B14F-4D97-AF65-F5344CB8AC3E}">
        <p14:creationId xmlns:p14="http://schemas.microsoft.com/office/powerpoint/2010/main" val="3153319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CE7FBE-93B1-494D-AB71-AC80AE6F8A1C}"/>
              </a:ext>
            </a:extLst>
          </p:cNvPr>
          <p:cNvSpPr>
            <a:spLocks noGrp="1"/>
          </p:cNvSpPr>
          <p:nvPr>
            <p:ph type="title"/>
          </p:nvPr>
        </p:nvSpPr>
        <p:spPr>
          <a:xfrm>
            <a:off x="648929" y="629266"/>
            <a:ext cx="5127031" cy="1676603"/>
          </a:xfrm>
        </p:spPr>
        <p:txBody>
          <a:bodyPr>
            <a:normAutofit/>
          </a:bodyPr>
          <a:lstStyle/>
          <a:p>
            <a:r>
              <a:rPr lang="en-US" dirty="0"/>
              <a:t>HEVC (H.265)</a:t>
            </a:r>
            <a:endParaRPr lang="en-ID" dirty="0"/>
          </a:p>
        </p:txBody>
      </p:sp>
      <p:sp>
        <p:nvSpPr>
          <p:cNvPr id="3" name="Content Placeholder 2">
            <a:extLst>
              <a:ext uri="{FF2B5EF4-FFF2-40B4-BE49-F238E27FC236}">
                <a16:creationId xmlns:a16="http://schemas.microsoft.com/office/drawing/2014/main" xmlns="" id="{0C12457B-E3FF-46FB-BCDC-937DD7AB2ACB}"/>
              </a:ext>
            </a:extLst>
          </p:cNvPr>
          <p:cNvSpPr>
            <a:spLocks noGrp="1"/>
          </p:cNvSpPr>
          <p:nvPr>
            <p:ph idx="1"/>
          </p:nvPr>
        </p:nvSpPr>
        <p:spPr>
          <a:xfrm>
            <a:off x="648930" y="2438400"/>
            <a:ext cx="5127029" cy="3785419"/>
          </a:xfrm>
        </p:spPr>
        <p:txBody>
          <a:bodyPr>
            <a:normAutofit fontScale="92500" lnSpcReduction="10000"/>
          </a:bodyPr>
          <a:lstStyle/>
          <a:p>
            <a:pPr fontAlgn="base"/>
            <a:r>
              <a:rPr lang="en-US" sz="2200" err="1"/>
              <a:t>Didesain</a:t>
            </a:r>
            <a:r>
              <a:rPr lang="en-US" sz="2200"/>
              <a:t> </a:t>
            </a:r>
            <a:r>
              <a:rPr lang="en-US" sz="2200" err="1"/>
              <a:t>khusus</a:t>
            </a:r>
            <a:r>
              <a:rPr lang="en-US" sz="2200"/>
              <a:t> </a:t>
            </a:r>
            <a:r>
              <a:rPr lang="en-US" sz="2200" err="1"/>
              <a:t>untuk</a:t>
            </a:r>
            <a:r>
              <a:rPr lang="en-US" sz="2200"/>
              <a:t> </a:t>
            </a:r>
            <a:r>
              <a:rPr lang="en-US" sz="2200" err="1"/>
              <a:t>meng</a:t>
            </a:r>
            <a:r>
              <a:rPr lang="en-US" sz="2200"/>
              <a:t>-compress video 4K dan Blu-ray agar </a:t>
            </a:r>
            <a:r>
              <a:rPr lang="en-US" sz="2200" err="1"/>
              <a:t>ukuran</a:t>
            </a:r>
            <a:r>
              <a:rPr lang="en-US" sz="2200"/>
              <a:t> file </a:t>
            </a:r>
            <a:r>
              <a:rPr lang="en-US" sz="2200" err="1"/>
              <a:t>bisa</a:t>
            </a:r>
            <a:r>
              <a:rPr lang="en-US" sz="2200"/>
              <a:t> </a:t>
            </a:r>
            <a:r>
              <a:rPr lang="en-US" sz="2200" err="1"/>
              <a:t>lebih</a:t>
            </a:r>
            <a:r>
              <a:rPr lang="en-US" sz="2200"/>
              <a:t> </a:t>
            </a:r>
            <a:r>
              <a:rPr lang="en-US" sz="2200" err="1"/>
              <a:t>efisien</a:t>
            </a:r>
            <a:endParaRPr lang="en-US" sz="2200"/>
          </a:p>
          <a:p>
            <a:pPr fontAlgn="base"/>
            <a:r>
              <a:rPr lang="en-US" sz="2200"/>
              <a:t>New video codecs are constantly evolving to keep up with modern technology. HEVC, also called H.265, is one such codec designed to offer more efficient compression for 4K video and Blu-ray. It’s the video compression standard widely used by GoPro to capture their level of video content at half the size.</a:t>
            </a:r>
          </a:p>
          <a:p>
            <a:endParaRPr lang="en-ID" sz="2200"/>
          </a:p>
        </p:txBody>
      </p:sp>
      <p:pic>
        <p:nvPicPr>
          <p:cNvPr id="5" name="Picture 4">
            <a:extLst>
              <a:ext uri="{FF2B5EF4-FFF2-40B4-BE49-F238E27FC236}">
                <a16:creationId xmlns:a16="http://schemas.microsoft.com/office/drawing/2014/main" xmlns="" id="{52EAC5B4-22B7-4BA1-80E2-9166AF2BDECE}"/>
              </a:ext>
            </a:extLst>
          </p:cNvPr>
          <p:cNvPicPr>
            <a:picLocks noChangeAspect="1"/>
          </p:cNvPicPr>
          <p:nvPr/>
        </p:nvPicPr>
        <p:blipFill rotWithShape="1">
          <a:blip r:embed="rId2">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Tree>
    <p:extLst>
      <p:ext uri="{BB962C8B-B14F-4D97-AF65-F5344CB8AC3E}">
        <p14:creationId xmlns:p14="http://schemas.microsoft.com/office/powerpoint/2010/main" val="27154106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11</TotalTime>
  <Words>460</Words>
  <Application>Microsoft Office PowerPoint</Application>
  <PresentationFormat>Widescreen</PresentationFormat>
  <Paragraphs>48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Century Gothic</vt:lpstr>
      <vt:lpstr>Comic Sans MS</vt:lpstr>
      <vt:lpstr>Cooper Black</vt:lpstr>
      <vt:lpstr>Wingdings 3</vt:lpstr>
      <vt:lpstr>Ion</vt:lpstr>
      <vt:lpstr>Pertemuan Ketigabelas</vt:lpstr>
      <vt:lpstr>CODEC  &amp; </vt:lpstr>
      <vt:lpstr>Video Format,</vt:lpstr>
      <vt:lpstr>Codec</vt:lpstr>
      <vt:lpstr>PowerPoint Presentation</vt:lpstr>
      <vt:lpstr>PowerPoint Presentation</vt:lpstr>
      <vt:lpstr>H.264 (AVC)</vt:lpstr>
      <vt:lpstr>MPEG-2</vt:lpstr>
      <vt:lpstr>HEVC (H.265)</vt:lpstr>
      <vt:lpstr>PowerPoint Presentation</vt:lpstr>
      <vt:lpstr>.MP4</vt:lpstr>
      <vt:lpstr>.AVI</vt:lpstr>
      <vt:lpstr>.MOV (Quicktime)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CODEC &amp; CONTAINER</dc:title>
  <dc:creator>Arie Nugraha</dc:creator>
  <cp:lastModifiedBy>Bambang Sudjati</cp:lastModifiedBy>
  <cp:revision>3</cp:revision>
  <dcterms:created xsi:type="dcterms:W3CDTF">2019-05-09T03:36:36Z</dcterms:created>
  <dcterms:modified xsi:type="dcterms:W3CDTF">2019-05-10T09:38:28Z</dcterms:modified>
</cp:coreProperties>
</file>