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8" r:id="rId4"/>
    <p:sldId id="259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B583CC0-A97A-46B6-83DA-F46C67C744E9}">
          <p14:sldIdLst>
            <p14:sldId id="264"/>
            <p14:sldId id="256"/>
            <p14:sldId id="258"/>
            <p14:sldId id="259"/>
            <p14:sldId id="262"/>
            <p14:sldId id="260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D496-236F-45E9-A162-01867B8CB2FE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782E-A73C-4939-BF57-82C4A86CB1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8063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D496-236F-45E9-A162-01867B8CB2FE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782E-A73C-4939-BF57-82C4A86CB1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108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D496-236F-45E9-A162-01867B8CB2FE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782E-A73C-4939-BF57-82C4A86CB1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9730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D496-236F-45E9-A162-01867B8CB2FE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782E-A73C-4939-BF57-82C4A86CB182}" type="slidenum">
              <a:rPr lang="en-ID" smtClean="0"/>
              <a:t>‹#›</a:t>
            </a:fld>
            <a:endParaRPr lang="en-ID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499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D496-236F-45E9-A162-01867B8CB2FE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782E-A73C-4939-BF57-82C4A86CB1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80815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D496-236F-45E9-A162-01867B8CB2FE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782E-A73C-4939-BF57-82C4A86CB1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21648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D496-236F-45E9-A162-01867B8CB2FE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782E-A73C-4939-BF57-82C4A86CB1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37240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D496-236F-45E9-A162-01867B8CB2FE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782E-A73C-4939-BF57-82C4A86CB1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82494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D496-236F-45E9-A162-01867B8CB2FE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782E-A73C-4939-BF57-82C4A86CB1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2567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D496-236F-45E9-A162-01867B8CB2FE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782E-A73C-4939-BF57-82C4A86CB1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013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D496-236F-45E9-A162-01867B8CB2FE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782E-A73C-4939-BF57-82C4A86CB1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332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D496-236F-45E9-A162-01867B8CB2FE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782E-A73C-4939-BF57-82C4A86CB1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023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D496-236F-45E9-A162-01867B8CB2FE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782E-A73C-4939-BF57-82C4A86CB1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4954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D496-236F-45E9-A162-01867B8CB2FE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782E-A73C-4939-BF57-82C4A86CB1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9527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D496-236F-45E9-A162-01867B8CB2FE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782E-A73C-4939-BF57-82C4A86CB1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976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D496-236F-45E9-A162-01867B8CB2FE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782E-A73C-4939-BF57-82C4A86CB1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7298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D496-236F-45E9-A162-01867B8CB2FE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782E-A73C-4939-BF57-82C4A86CB1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6375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D30D496-236F-45E9-A162-01867B8CB2FE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782E-A73C-4939-BF57-82C4A86CB1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21030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3623" y="1714500"/>
            <a:ext cx="8306546" cy="1157881"/>
          </a:xfrm>
        </p:spPr>
        <p:txBody>
          <a:bodyPr/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Cooper Black" panose="0208090404030B020404" pitchFamily="18" charset="0"/>
              </a:rPr>
              <a:t>Pertemuan</a:t>
            </a:r>
            <a:r>
              <a:rPr lang="en-US" sz="4400" b="1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Cooper Black" panose="0208090404030B020404" pitchFamily="18" charset="0"/>
              </a:rPr>
              <a:t>Keempatbelas</a:t>
            </a:r>
            <a:endParaRPr lang="en-US" sz="4400" b="1" dirty="0"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9511" y="3314700"/>
            <a:ext cx="8825658" cy="24892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Mata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</a:rPr>
              <a:t>Kuliah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 : Main Control Room</a:t>
            </a:r>
          </a:p>
          <a:p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Semester    :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</a:rPr>
              <a:t>Genap</a:t>
            </a:r>
            <a:endParaRPr lang="en-US" sz="2800" b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</a:rPr>
              <a:t>Dosen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        : Bambang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</a:rPr>
              <a:t>Sujati</a:t>
            </a:r>
            <a:endParaRPr lang="en-US" sz="2800" b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</a:rPr>
              <a:t>Tahun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        : @2019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4802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1E46D8-5AE9-4236-9470-715F657A9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0255" y="2387600"/>
            <a:ext cx="8825658" cy="1195981"/>
          </a:xfrm>
        </p:spPr>
        <p:txBody>
          <a:bodyPr/>
          <a:lstStyle/>
          <a:p>
            <a:r>
              <a:rPr lang="en-ID" sz="5400" b="1" dirty="0">
                <a:solidFill>
                  <a:schemeClr val="bg1"/>
                </a:solidFill>
                <a:latin typeface="Cooper Black" panose="0208090404030B020404" pitchFamily="18" charset="0"/>
              </a:rPr>
              <a:t>AUDIO SAMPLERATE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332F3DD-545D-4D3F-9E02-BF75291D3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9955" y="3583581"/>
            <a:ext cx="8825658" cy="861420"/>
          </a:xfrm>
        </p:spPr>
        <p:txBody>
          <a:bodyPr>
            <a:normAutofit/>
          </a:bodyPr>
          <a:lstStyle/>
          <a:p>
            <a:r>
              <a:rPr lang="en-ID" sz="3200" b="1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MCR</a:t>
            </a:r>
            <a:endParaRPr lang="en-ID" sz="3200" b="1" dirty="0"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87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A5316D-ED2F-4F89-B4B4-8D9240B1A3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EA84362A-09AB-4C0A-8055-D9F5CA4C3D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313299"/>
            <a:ext cx="5676468" cy="309114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4D8805-4A25-43CE-8D9C-21F66B6E7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700" y="4529273"/>
            <a:ext cx="7188199" cy="1292090"/>
          </a:xfrm>
        </p:spPr>
        <p:txBody>
          <a:bodyPr>
            <a:noAutofit/>
          </a:bodyPr>
          <a:lstStyle/>
          <a:p>
            <a:r>
              <a:rPr lang="en-ID" sz="1800" dirty="0">
                <a:latin typeface="Comic Sans MS" panose="030F0702030302020204" pitchFamily="66" charset="0"/>
              </a:rPr>
              <a:t>SAMPLING </a:t>
            </a:r>
            <a:r>
              <a:rPr lang="en-ID" sz="1800" dirty="0" err="1">
                <a:latin typeface="Comic Sans MS" panose="030F0702030302020204" pitchFamily="66" charset="0"/>
              </a:rPr>
              <a:t>adalah</a:t>
            </a:r>
            <a:r>
              <a:rPr lang="en-ID" sz="1800" dirty="0">
                <a:latin typeface="Comic Sans MS" panose="030F0702030302020204" pitchFamily="66" charset="0"/>
              </a:rPr>
              <a:t> proses </a:t>
            </a:r>
            <a:r>
              <a:rPr lang="en-ID" sz="1800" dirty="0" err="1">
                <a:latin typeface="Comic Sans MS" panose="030F0702030302020204" pitchFamily="66" charset="0"/>
              </a:rPr>
              <a:t>merekam</a:t>
            </a:r>
            <a:r>
              <a:rPr lang="en-ID" sz="1800" dirty="0">
                <a:latin typeface="Comic Sans MS" panose="030F0702030302020204" pitchFamily="66" charset="0"/>
              </a:rPr>
              <a:t> </a:t>
            </a:r>
            <a:r>
              <a:rPr lang="en-ID" sz="1800" dirty="0" err="1">
                <a:latin typeface="Comic Sans MS" panose="030F0702030302020204" pitchFamily="66" charset="0"/>
              </a:rPr>
              <a:t>nilai</a:t>
            </a:r>
            <a:r>
              <a:rPr lang="en-ID" sz="1800" dirty="0">
                <a:latin typeface="Comic Sans MS" panose="030F0702030302020204" pitchFamily="66" charset="0"/>
              </a:rPr>
              <a:t> </a:t>
            </a:r>
            <a:r>
              <a:rPr lang="en-ID" sz="1800" dirty="0" err="1">
                <a:latin typeface="Comic Sans MS" panose="030F0702030302020204" pitchFamily="66" charset="0"/>
              </a:rPr>
              <a:t>amplitudo</a:t>
            </a:r>
            <a:r>
              <a:rPr lang="en-ID" sz="1800" dirty="0">
                <a:latin typeface="Comic Sans MS" panose="030F0702030302020204" pitchFamily="66" charset="0"/>
              </a:rPr>
              <a:t> </a:t>
            </a:r>
            <a:r>
              <a:rPr lang="en-ID" sz="1800" dirty="0" err="1">
                <a:latin typeface="Comic Sans MS" panose="030F0702030302020204" pitchFamily="66" charset="0"/>
              </a:rPr>
              <a:t>suara</a:t>
            </a:r>
            <a:r>
              <a:rPr lang="en-ID" sz="1800" dirty="0">
                <a:latin typeface="Comic Sans MS" panose="030F0702030302020204" pitchFamily="66" charset="0"/>
              </a:rPr>
              <a:t> </a:t>
            </a:r>
            <a:r>
              <a:rPr lang="en-ID" sz="1800" dirty="0" err="1">
                <a:latin typeface="Comic Sans MS" panose="030F0702030302020204" pitchFamily="66" charset="0"/>
              </a:rPr>
              <a:t>pada</a:t>
            </a:r>
            <a:r>
              <a:rPr lang="en-ID" sz="1800" dirty="0">
                <a:latin typeface="Comic Sans MS" panose="030F0702030302020204" pitchFamily="66" charset="0"/>
              </a:rPr>
              <a:t> </a:t>
            </a:r>
            <a:r>
              <a:rPr lang="en-ID" sz="1800" dirty="0" err="1">
                <a:latin typeface="Comic Sans MS" panose="030F0702030302020204" pitchFamily="66" charset="0"/>
              </a:rPr>
              <a:t>suatu</a:t>
            </a:r>
            <a:r>
              <a:rPr lang="en-ID" sz="1800" dirty="0">
                <a:latin typeface="Comic Sans MS" panose="030F0702030302020204" pitchFamily="66" charset="0"/>
              </a:rPr>
              <a:t> </a:t>
            </a:r>
            <a:r>
              <a:rPr lang="en-ID" sz="1800" dirty="0" err="1">
                <a:latin typeface="Comic Sans MS" panose="030F0702030302020204" pitchFamily="66" charset="0"/>
              </a:rPr>
              <a:t>periode</a:t>
            </a:r>
            <a:r>
              <a:rPr lang="en-ID" sz="1800" dirty="0">
                <a:latin typeface="Comic Sans MS" panose="030F0702030302020204" pitchFamily="66" charset="0"/>
              </a:rPr>
              <a:t> </a:t>
            </a:r>
            <a:r>
              <a:rPr lang="en-ID" sz="1800" dirty="0" err="1">
                <a:latin typeface="Comic Sans MS" panose="030F0702030302020204" pitchFamily="66" charset="0"/>
              </a:rPr>
              <a:t>waktu</a:t>
            </a:r>
            <a:r>
              <a:rPr lang="en-ID" sz="1800" dirty="0">
                <a:latin typeface="Comic Sans MS" panose="030F0702030302020204" pitchFamily="66" charset="0"/>
              </a:rPr>
              <a:t>.</a:t>
            </a:r>
          </a:p>
          <a:p>
            <a:r>
              <a:rPr lang="en-ID" sz="1800" dirty="0" err="1">
                <a:latin typeface="Comic Sans MS" panose="030F0702030302020204" pitchFamily="66" charset="0"/>
              </a:rPr>
              <a:t>Sebuah</a:t>
            </a:r>
            <a:r>
              <a:rPr lang="en-ID" sz="1800" dirty="0">
                <a:latin typeface="Comic Sans MS" panose="030F0702030302020204" pitchFamily="66" charset="0"/>
              </a:rPr>
              <a:t> SAMPLE </a:t>
            </a:r>
            <a:r>
              <a:rPr lang="en-ID" sz="1800" dirty="0" err="1">
                <a:latin typeface="Comic Sans MS" panose="030F0702030302020204" pitchFamily="66" charset="0"/>
              </a:rPr>
              <a:t>adalah</a:t>
            </a:r>
            <a:r>
              <a:rPr lang="en-ID" sz="1800" dirty="0">
                <a:latin typeface="Comic Sans MS" panose="030F0702030302020204" pitchFamily="66" charset="0"/>
              </a:rPr>
              <a:t> </a:t>
            </a:r>
            <a:r>
              <a:rPr lang="en-ID" sz="1800" dirty="0" err="1">
                <a:latin typeface="Comic Sans MS" panose="030F0702030302020204" pitchFamily="66" charset="0"/>
              </a:rPr>
              <a:t>representasi</a:t>
            </a:r>
            <a:r>
              <a:rPr lang="en-ID" sz="1800" dirty="0">
                <a:latin typeface="Comic Sans MS" panose="030F0702030302020204" pitchFamily="66" charset="0"/>
              </a:rPr>
              <a:t> </a:t>
            </a:r>
            <a:r>
              <a:rPr lang="en-ID" sz="1800" dirty="0" err="1">
                <a:latin typeface="Comic Sans MS" panose="030F0702030302020204" pitchFamily="66" charset="0"/>
              </a:rPr>
              <a:t>statis</a:t>
            </a:r>
            <a:r>
              <a:rPr lang="en-ID" sz="1800" dirty="0">
                <a:latin typeface="Comic Sans MS" panose="030F0702030302020204" pitchFamily="66" charset="0"/>
              </a:rPr>
              <a:t> </a:t>
            </a:r>
            <a:r>
              <a:rPr lang="en-ID" sz="1800" dirty="0" err="1">
                <a:latin typeface="Comic Sans MS" panose="030F0702030302020204" pitchFamily="66" charset="0"/>
              </a:rPr>
              <a:t>gelombang</a:t>
            </a:r>
            <a:r>
              <a:rPr lang="en-ID" sz="1800" dirty="0">
                <a:latin typeface="Comic Sans MS" panose="030F0702030302020204" pitchFamily="66" charset="0"/>
              </a:rPr>
              <a:t> </a:t>
            </a:r>
            <a:r>
              <a:rPr lang="en-ID" sz="1800" dirty="0" err="1">
                <a:latin typeface="Comic Sans MS" panose="030F0702030302020204" pitchFamily="66" charset="0"/>
              </a:rPr>
              <a:t>suara</a:t>
            </a:r>
            <a:r>
              <a:rPr lang="en-ID" sz="1800" dirty="0">
                <a:latin typeface="Comic Sans MS" panose="030F0702030302020204" pitchFamily="66" charset="0"/>
              </a:rPr>
              <a:t> </a:t>
            </a:r>
            <a:r>
              <a:rPr lang="en-ID" sz="1800" dirty="0" err="1">
                <a:latin typeface="Comic Sans MS" panose="030F0702030302020204" pitchFamily="66" charset="0"/>
              </a:rPr>
              <a:t>pada</a:t>
            </a:r>
            <a:r>
              <a:rPr lang="en-ID" sz="1800" dirty="0">
                <a:latin typeface="Comic Sans MS" panose="030F0702030302020204" pitchFamily="66" charset="0"/>
              </a:rPr>
              <a:t> </a:t>
            </a:r>
            <a:r>
              <a:rPr lang="en-ID" sz="1800" dirty="0" err="1">
                <a:latin typeface="Comic Sans MS" panose="030F0702030302020204" pitchFamily="66" charset="0"/>
              </a:rPr>
              <a:t>suatu</a:t>
            </a:r>
            <a:r>
              <a:rPr lang="en-ID" sz="1800" dirty="0">
                <a:latin typeface="Comic Sans MS" panose="030F0702030302020204" pitchFamily="66" charset="0"/>
              </a:rPr>
              <a:t> </a:t>
            </a:r>
            <a:r>
              <a:rPr lang="en-ID" sz="1800" dirty="0" err="1">
                <a:latin typeface="Comic Sans MS" panose="030F0702030302020204" pitchFamily="66" charset="0"/>
              </a:rPr>
              <a:t>waktu</a:t>
            </a:r>
            <a:r>
              <a:rPr lang="en-ID" sz="1800" dirty="0">
                <a:latin typeface="Comic Sans MS" panose="030F0702030302020204" pitchFamily="66" charset="0"/>
              </a:rPr>
              <a:t>.</a:t>
            </a:r>
          </a:p>
          <a:p>
            <a:r>
              <a:rPr lang="en-ID" sz="1800" dirty="0" err="1">
                <a:latin typeface="Comic Sans MS" panose="030F0702030302020204" pitchFamily="66" charset="0"/>
              </a:rPr>
              <a:t>Jumplah</a:t>
            </a:r>
            <a:r>
              <a:rPr lang="en-ID" sz="1800" dirty="0">
                <a:latin typeface="Comic Sans MS" panose="030F0702030302020204" pitchFamily="66" charset="0"/>
              </a:rPr>
              <a:t> sample yang </a:t>
            </a:r>
            <a:r>
              <a:rPr lang="en-ID" sz="1800" dirty="0" err="1">
                <a:latin typeface="Comic Sans MS" panose="030F0702030302020204" pitchFamily="66" charset="0"/>
              </a:rPr>
              <a:t>diambil</a:t>
            </a:r>
            <a:r>
              <a:rPr lang="en-ID" sz="1800" dirty="0">
                <a:latin typeface="Comic Sans MS" panose="030F0702030302020204" pitchFamily="66" charset="0"/>
              </a:rPr>
              <a:t> per </a:t>
            </a:r>
            <a:r>
              <a:rPr lang="en-ID" sz="1800" dirty="0" err="1">
                <a:latin typeface="Comic Sans MS" panose="030F0702030302020204" pitchFamily="66" charset="0"/>
              </a:rPr>
              <a:t>detik</a:t>
            </a:r>
            <a:r>
              <a:rPr lang="en-ID" sz="1800" dirty="0">
                <a:latin typeface="Comic Sans MS" panose="030F0702030302020204" pitchFamily="66" charset="0"/>
              </a:rPr>
              <a:t> </a:t>
            </a:r>
            <a:r>
              <a:rPr lang="en-ID" sz="1800" dirty="0" err="1">
                <a:latin typeface="Comic Sans MS" panose="030F0702030302020204" pitchFamily="66" charset="0"/>
              </a:rPr>
              <a:t>disebut</a:t>
            </a:r>
            <a:r>
              <a:rPr lang="en-ID" sz="1800" dirty="0">
                <a:latin typeface="Comic Sans MS" panose="030F0702030302020204" pitchFamily="66" charset="0"/>
              </a:rPr>
              <a:t> “SAMPLERATE”</a:t>
            </a:r>
          </a:p>
        </p:txBody>
      </p:sp>
    </p:spTree>
    <p:extLst>
      <p:ext uri="{BB962C8B-B14F-4D97-AF65-F5344CB8AC3E}">
        <p14:creationId xmlns:p14="http://schemas.microsoft.com/office/powerpoint/2010/main" val="19360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328A5E-29D4-49C4-8A98-114534F05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811" y="3060017"/>
            <a:ext cx="6066118" cy="2438546"/>
          </a:xfrm>
        </p:spPr>
        <p:txBody>
          <a:bodyPr>
            <a:normAutofit/>
          </a:bodyPr>
          <a:lstStyle/>
          <a:p>
            <a:r>
              <a:rPr lang="en-ID" sz="2400" dirty="0" err="1">
                <a:latin typeface="Comic Sans MS" panose="030F0702030302020204" pitchFamily="66" charset="0"/>
              </a:rPr>
              <a:t>Telinga</a:t>
            </a:r>
            <a:r>
              <a:rPr lang="en-ID" sz="2400" dirty="0"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latin typeface="Comic Sans MS" panose="030F0702030302020204" pitchFamily="66" charset="0"/>
              </a:rPr>
              <a:t>manusia</a:t>
            </a:r>
            <a:r>
              <a:rPr lang="en-ID" sz="2400" dirty="0"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latin typeface="Comic Sans MS" panose="030F0702030302020204" pitchFamily="66" charset="0"/>
              </a:rPr>
              <a:t>memiliki</a:t>
            </a:r>
            <a:r>
              <a:rPr lang="en-ID" sz="2400" dirty="0"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latin typeface="Comic Sans MS" panose="030F0702030302020204" pitchFamily="66" charset="0"/>
              </a:rPr>
              <a:t>kemampuan</a:t>
            </a:r>
            <a:r>
              <a:rPr lang="en-ID" sz="2400" dirty="0"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latin typeface="Comic Sans MS" panose="030F0702030302020204" pitchFamily="66" charset="0"/>
              </a:rPr>
              <a:t>mendengar</a:t>
            </a:r>
            <a:r>
              <a:rPr lang="en-ID" sz="2400" dirty="0"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latin typeface="Comic Sans MS" panose="030F0702030302020204" pitchFamily="66" charset="0"/>
              </a:rPr>
              <a:t>frekuensi</a:t>
            </a:r>
            <a:r>
              <a:rPr lang="en-ID" sz="2400" dirty="0"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latin typeface="Comic Sans MS" panose="030F0702030302020204" pitchFamily="66" charset="0"/>
              </a:rPr>
              <a:t>suara</a:t>
            </a:r>
            <a:r>
              <a:rPr lang="en-ID" sz="2400" dirty="0"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latin typeface="Comic Sans MS" panose="030F0702030302020204" pitchFamily="66" charset="0"/>
              </a:rPr>
              <a:t>pada</a:t>
            </a:r>
            <a:r>
              <a:rPr lang="en-ID" sz="2400" dirty="0"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latin typeface="Comic Sans MS" panose="030F0702030302020204" pitchFamily="66" charset="0"/>
              </a:rPr>
              <a:t>rentang</a:t>
            </a:r>
            <a:r>
              <a:rPr lang="en-ID" sz="2400" dirty="0">
                <a:latin typeface="Comic Sans MS" panose="030F0702030302020204" pitchFamily="66" charset="0"/>
              </a:rPr>
              <a:t> 20 Hz – 20 KHz</a:t>
            </a:r>
          </a:p>
          <a:p>
            <a:r>
              <a:rPr lang="en-ID" sz="2400" dirty="0" err="1">
                <a:latin typeface="Comic Sans MS" panose="030F0702030302020204" pitchFamily="66" charset="0"/>
              </a:rPr>
              <a:t>Untuk</a:t>
            </a:r>
            <a:r>
              <a:rPr lang="en-ID" sz="2400" dirty="0"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latin typeface="Comic Sans MS" panose="030F0702030302020204" pitchFamily="66" charset="0"/>
              </a:rPr>
              <a:t>bisa</a:t>
            </a:r>
            <a:r>
              <a:rPr lang="en-ID" sz="2400" dirty="0"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latin typeface="Comic Sans MS" panose="030F0702030302020204" pitchFamily="66" charset="0"/>
              </a:rPr>
              <a:t>merekam</a:t>
            </a:r>
            <a:r>
              <a:rPr lang="en-ID" sz="2400" dirty="0">
                <a:latin typeface="Comic Sans MS" panose="030F0702030302020204" pitchFamily="66" charset="0"/>
              </a:rPr>
              <a:t> SAMPLE </a:t>
            </a:r>
            <a:r>
              <a:rPr lang="en-ID" sz="2400" dirty="0" err="1">
                <a:latin typeface="Comic Sans MS" panose="030F0702030302020204" pitchFamily="66" charset="0"/>
              </a:rPr>
              <a:t>berfrekuensi</a:t>
            </a:r>
            <a:r>
              <a:rPr lang="en-ID" sz="2400" dirty="0">
                <a:latin typeface="Comic Sans MS" panose="030F0702030302020204" pitchFamily="66" charset="0"/>
              </a:rPr>
              <a:t> 20 KHz </a:t>
            </a:r>
            <a:r>
              <a:rPr lang="en-ID" sz="2400" dirty="0" err="1">
                <a:latin typeface="Comic Sans MS" panose="030F0702030302020204" pitchFamily="66" charset="0"/>
              </a:rPr>
              <a:t>dibutuhkan</a:t>
            </a:r>
            <a:r>
              <a:rPr lang="en-ID" sz="2400" dirty="0">
                <a:latin typeface="Comic Sans MS" panose="030F0702030302020204" pitchFamily="66" charset="0"/>
              </a:rPr>
              <a:t> SAMPLERATE minimum 40 KHz.</a:t>
            </a: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xmlns="" id="{A9616D99-AEFB-4C95-84EF-5DEC698D92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xmlns="" id="{D0F97023-F626-4FC5-8C2D-753B5C7F46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0" name="Picture 9" descr="A close up of a speaker&#10;&#10;Description automatically generated">
            <a:extLst>
              <a:ext uri="{FF2B5EF4-FFF2-40B4-BE49-F238E27FC236}">
                <a16:creationId xmlns:a16="http://schemas.microsoft.com/office/drawing/2014/main" xmlns="" id="{2468AC8C-A81E-4E05-A533-EF35E7C5E9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625" y="3191551"/>
            <a:ext cx="2061106" cy="219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529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C028A7DE-4EBC-4823-B710-4E7ED3248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550924"/>
            <a:ext cx="3363974" cy="3415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Jika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sebuah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file audio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dengan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samplerate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48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KHz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diputar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di timeline audio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dengan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samplerate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44.1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KHz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maka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kecepatan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suaranya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akan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terdengar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lebih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lambat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dan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nadanya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menjadi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lebih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rendah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xmlns="" id="{28334662-4BB6-4D12-9E3D-48CA3EEE21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7" t="2543" r="6922" b="26790"/>
          <a:stretch/>
        </p:blipFill>
        <p:spPr>
          <a:xfrm>
            <a:off x="5297763" y="1838532"/>
            <a:ext cx="6250769" cy="302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8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46B670-4487-480C-AA37-67D6E544D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68" y="1461178"/>
            <a:ext cx="3363974" cy="3415622"/>
          </a:xfrm>
        </p:spPr>
        <p:txBody>
          <a:bodyPr>
            <a:noAutofit/>
          </a:bodyPr>
          <a:lstStyle/>
          <a:p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Secara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sederhana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, BIT-DEPTH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merupakan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bahasa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lain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dari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resolusi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suara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Semakin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tinggi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nilai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BIT-DEPTH,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semakin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tinggi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resolusi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suara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atau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rentang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DYNAMIC RANGE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suara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yang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terekam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semakin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tinggi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</a:p>
          <a:p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Artinya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semakin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akurat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gelombang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suara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yang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tercermin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dalam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gelombang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amplitudo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suara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xmlns="" id="{F1682900-D04A-45B6-9830-1F1F3FA13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505" y="975360"/>
            <a:ext cx="7344421" cy="413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44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CF58C3-602F-4269-92F9-4CEE48EBF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402" y="1757289"/>
            <a:ext cx="5576398" cy="1138311"/>
          </a:xfrm>
        </p:spPr>
        <p:txBody>
          <a:bodyPr/>
          <a:lstStyle/>
          <a:p>
            <a:r>
              <a:rPr lang="en-ID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Standard Video Pro</a:t>
            </a:r>
            <a:endParaRPr lang="en-ID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5479F3-FE9D-41ED-A34C-1CD494EB8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402" y="2764119"/>
            <a:ext cx="8946541" cy="2544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Untuk</a:t>
            </a:r>
            <a:r>
              <a:rPr lang="en-ID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keperluan</a:t>
            </a:r>
            <a:r>
              <a:rPr lang="en-ID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Video </a:t>
            </a:r>
            <a:r>
              <a:rPr lang="en-ID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Profesional</a:t>
            </a:r>
            <a:r>
              <a:rPr lang="en-ID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, standard SAMPLERATE yang </a:t>
            </a:r>
            <a:r>
              <a:rPr lang="en-ID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digunakan</a:t>
            </a:r>
            <a:r>
              <a:rPr lang="en-ID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adalah</a:t>
            </a:r>
            <a:r>
              <a:rPr lang="en-ID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48 </a:t>
            </a:r>
            <a:r>
              <a:rPr lang="en-ID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KHz</a:t>
            </a:r>
            <a:endParaRPr lang="en-ID" sz="3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630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</TotalTime>
  <Words>170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Comic Sans MS</vt:lpstr>
      <vt:lpstr>Cooper Black</vt:lpstr>
      <vt:lpstr>Wingdings 3</vt:lpstr>
      <vt:lpstr>Ion</vt:lpstr>
      <vt:lpstr>Pertemuan Keempatbelas</vt:lpstr>
      <vt:lpstr>AUDIO SAMPLERATE</vt:lpstr>
      <vt:lpstr>PowerPoint Presentation</vt:lpstr>
      <vt:lpstr>PowerPoint Presentation</vt:lpstr>
      <vt:lpstr>PowerPoint Presentation</vt:lpstr>
      <vt:lpstr>PowerPoint Presentation</vt:lpstr>
      <vt:lpstr>Standard Video Pro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SAMPLERATE</dc:title>
  <dc:creator>Arie Nugraha</dc:creator>
  <cp:lastModifiedBy>Bambang Sudjati</cp:lastModifiedBy>
  <cp:revision>3</cp:revision>
  <dcterms:created xsi:type="dcterms:W3CDTF">2019-05-09T07:26:55Z</dcterms:created>
  <dcterms:modified xsi:type="dcterms:W3CDTF">2019-05-10T09:47:12Z</dcterms:modified>
</cp:coreProperties>
</file>