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E9A061-54E6-4A32-82DD-4561F97EE44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192789-BC60-408C-A2FA-057BC71399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828800"/>
            <a:ext cx="575017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Pertemuan</a:t>
            </a:r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kedua</a:t>
            </a:r>
            <a:endParaRPr lang="en-U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0"/>
            <a:ext cx="6781800" cy="2667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Mata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Kuliah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: Main Control Room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Semester    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Genap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Dosen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       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Bambang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Sujati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       : @2019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0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828800"/>
            <a:ext cx="658837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Master control room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620000" cy="24384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umum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 yang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biasa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bertugas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di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Master Control Room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dinamakan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Operator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Penyiaran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biasa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disebut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Crew Master Control Room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MCR)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4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05000"/>
            <a:ext cx="651217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solidFill>
                  <a:schemeClr val="bg1"/>
                </a:solidFill>
                <a:latin typeface="Cooper Black" pitchFamily="18" charset="0"/>
              </a:rPr>
              <a:t>Tugas</a:t>
            </a:r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  operator  </a:t>
            </a:r>
            <a:r>
              <a:rPr lang="en-US" sz="3600" dirty="0" err="1">
                <a:solidFill>
                  <a:schemeClr val="bg1"/>
                </a:solidFill>
                <a:latin typeface="Cooper Black" pitchFamily="18" charset="0"/>
              </a:rPr>
              <a:t>mcr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0"/>
            <a:ext cx="7848600" cy="2341098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menayangkan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program yang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telah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tersusun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serta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menjaga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kelancaran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kualitatif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9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635977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solidFill>
                  <a:schemeClr val="bg1"/>
                </a:solidFill>
                <a:latin typeface="Cooper Black" pitchFamily="18" charset="0"/>
              </a:rPr>
              <a:t>Tugas</a:t>
            </a:r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  operator  </a:t>
            </a:r>
            <a:r>
              <a:rPr lang="en-US" sz="3600" dirty="0" err="1">
                <a:solidFill>
                  <a:schemeClr val="bg1"/>
                </a:solidFill>
                <a:latin typeface="Cooper Black" pitchFamily="18" charset="0"/>
              </a:rPr>
              <a:t>mcr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543800" cy="211249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Artinya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Operator MCR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bertanggungjawab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hal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kelancaran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jalannya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tayang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serta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menjaga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kualitas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penayangan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gambar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maupun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audio,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baik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acara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yang recorded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maupun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live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8800"/>
            <a:ext cx="635977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solidFill>
                  <a:schemeClr val="bg1"/>
                </a:solidFill>
                <a:latin typeface="Cooper Black" pitchFamily="18" charset="0"/>
              </a:rPr>
              <a:t>Tugas</a:t>
            </a:r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  operator  </a:t>
            </a:r>
            <a:r>
              <a:rPr lang="en-US" sz="3600" dirty="0" err="1">
                <a:solidFill>
                  <a:schemeClr val="bg1"/>
                </a:solidFill>
                <a:latin typeface="Cooper Black" pitchFamily="18" charset="0"/>
              </a:rPr>
              <a:t>mcr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620000" cy="2286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Operator MCR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memiliki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peranan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sangat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penting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tugas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cukup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beresiko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Hal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tersebut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di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karenakan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semua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data-data yang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di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disiarkan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berkumpul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di MCR</a:t>
            </a:r>
          </a:p>
        </p:txBody>
      </p:sp>
    </p:spTree>
    <p:extLst>
      <p:ext uri="{BB962C8B-B14F-4D97-AF65-F5344CB8AC3E}">
        <p14:creationId xmlns:p14="http://schemas.microsoft.com/office/powerpoint/2010/main" val="62349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6400"/>
            <a:ext cx="628357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solidFill>
                  <a:schemeClr val="bg1"/>
                </a:solidFill>
                <a:latin typeface="Cooper Black" pitchFamily="18" charset="0"/>
              </a:rPr>
              <a:t>Tugas</a:t>
            </a:r>
            <a:r>
              <a:rPr lang="en-US" sz="3600" dirty="0">
                <a:solidFill>
                  <a:schemeClr val="bg1"/>
                </a:solidFill>
                <a:latin typeface="Cooper Black" pitchFamily="18" charset="0"/>
              </a:rPr>
              <a:t>  operator  </a:t>
            </a:r>
            <a:r>
              <a:rPr lang="en-US" sz="3600" dirty="0" err="1">
                <a:solidFill>
                  <a:schemeClr val="bg1"/>
                </a:solidFill>
                <a:latin typeface="Cooper Black" pitchFamily="18" charset="0"/>
              </a:rPr>
              <a:t>mcr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696200" cy="32766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Membuat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susunan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acara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(Playlist) yang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di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tayangkan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Menyimpan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data audio visual yang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di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tayangkan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Pengcapturan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audio video</a:t>
            </a: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Mempersiapkan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Logo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running text, Program-program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acara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Profesional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prosedur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kerja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saat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live program, downlink - uplink</a:t>
            </a:r>
          </a:p>
          <a:p>
            <a:pPr algn="l"/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12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</TotalTime>
  <Words>167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Pertemuan kedua</vt:lpstr>
      <vt:lpstr>Master control room</vt:lpstr>
      <vt:lpstr>Tugas  operator  mcr</vt:lpstr>
      <vt:lpstr>Tugas  operator  mcr</vt:lpstr>
      <vt:lpstr>Tugas  operator  mcr</vt:lpstr>
      <vt:lpstr>Tugas  operator  mcr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MEONGBRAJA</dc:creator>
  <cp:lastModifiedBy>MEONGBRAJA</cp:lastModifiedBy>
  <cp:revision>5</cp:revision>
  <dcterms:created xsi:type="dcterms:W3CDTF">2019-03-14T12:39:03Z</dcterms:created>
  <dcterms:modified xsi:type="dcterms:W3CDTF">2019-03-14T14:42:01Z</dcterms:modified>
</cp:coreProperties>
</file>