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B8E0CC-5E07-4770-BC85-4325EDCEE82E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2B6647-4406-408D-9A2D-5A80439DE6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6705600" cy="6858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Pertemuan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ketiga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7772400" cy="24384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Bambang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6664570" cy="6096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Sistem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mcr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tv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broadcast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620000" cy="2667000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pusat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pengaturan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semua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tayangan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termasuk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running text.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dimaksudkan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lokasi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pengontrolan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keluar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masuknya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sumberprogram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ditayangkan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.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Terdapat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tujuh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babak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sistem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Broadcast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76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719797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bg1"/>
                </a:solidFill>
                <a:latin typeface="Cooper Black" pitchFamily="18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oper Black" pitchFamily="18" charset="0"/>
              </a:rPr>
              <a:t>MCR </a:t>
            </a:r>
            <a:r>
              <a:rPr lang="en-US" sz="2800" dirty="0" err="1">
                <a:solidFill>
                  <a:schemeClr val="bg1"/>
                </a:solidFill>
                <a:latin typeface="Cooper Black" pitchFamily="18" charset="0"/>
              </a:rPr>
              <a:t>Televisi</a:t>
            </a:r>
            <a:r>
              <a:rPr lang="en-US" sz="2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Cooper Black" pitchFamily="18" charset="0"/>
              </a:rPr>
              <a:t>Broadcast</a:t>
            </a:r>
            <a:endParaRPr lang="en-US" sz="28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153400" cy="3505200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Video Tape Recording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(VTR)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Material Room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lokasi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penyedian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materi-materi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program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berbentuk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tape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kaset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siap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sinetron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film, 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program non-drama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VTR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berfungsi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merekam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melihat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pada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proses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digunakan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capture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mengubah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rekaman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Comic Sans MS" pitchFamily="66" charset="0"/>
              </a:rPr>
              <a:t>kaset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 pita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digital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4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2514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studio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229600" cy="337390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lokasi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memproduksi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menyuplai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program-program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Proses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studio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harus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terkoneksi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MCR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Ketika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studio, MCR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menjadi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penting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mengatur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jalannya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Video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Audio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dikirim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MCR. 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6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277837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studio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772400" cy="3429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program di studio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live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disiarkan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pemirsa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misalnya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b="1" i="1" dirty="0" err="1" smtClean="0">
                <a:solidFill>
                  <a:schemeClr val="bg1"/>
                </a:solidFill>
                <a:latin typeface="Comic Sans MS" pitchFamily="66" charset="0"/>
              </a:rPr>
              <a:t>musik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i="1" dirty="0" err="1" smtClean="0">
                <a:solidFill>
                  <a:schemeClr val="bg1"/>
                </a:solidFill>
                <a:latin typeface="Comic Sans MS" pitchFamily="66" charset="0"/>
              </a:rPr>
              <a:t>olahraga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i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Comic Sans MS" pitchFamily="66" charset="0"/>
              </a:rPr>
              <a:t>berita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ataupun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recording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(program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direkam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terlebih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dahulu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dikenal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taping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).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Di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studio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terdapat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beberapa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sistem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terintegrasi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yaitu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audio (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system mixer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), video (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system camera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),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pencahayaan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system lighting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seni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art 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design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).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8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92480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chemeClr val="bg1"/>
                </a:solidFill>
                <a:latin typeface="Cooper Black" pitchFamily="18" charset="0"/>
              </a:rPr>
              <a:t>Siaran</a:t>
            </a:r>
            <a:r>
              <a:rPr lang="en-US" sz="32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ooper Black" pitchFamily="18" charset="0"/>
              </a:rPr>
              <a:t>Langsung</a:t>
            </a:r>
            <a:r>
              <a:rPr lang="en-US" sz="3200" dirty="0">
                <a:solidFill>
                  <a:schemeClr val="bg1"/>
                </a:solidFill>
                <a:latin typeface="Cooper Black" pitchFamily="18" charset="0"/>
              </a:rPr>
              <a:t> (</a:t>
            </a:r>
            <a:r>
              <a:rPr lang="en-US" sz="3200" i="1" dirty="0">
                <a:solidFill>
                  <a:schemeClr val="bg1"/>
                </a:solidFill>
                <a:latin typeface="Cooper Black" pitchFamily="18" charset="0"/>
              </a:rPr>
              <a:t>Live Event</a:t>
            </a:r>
            <a:r>
              <a:rPr lang="en-US" sz="3200" dirty="0">
                <a:solidFill>
                  <a:schemeClr val="bg1"/>
                </a:solidFill>
                <a:latin typeface="Cooper Black" pitchFamily="18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05800" cy="2362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suatu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proses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produksi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sesuai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kenyataan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saat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sehingga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apa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ditonton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di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pemirsa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bayangan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kenyataan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patut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lokasi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0606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795997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chemeClr val="bg1"/>
                </a:solidFill>
                <a:latin typeface="Cooper Black" pitchFamily="18" charset="0"/>
              </a:rPr>
              <a:t>Siaran</a:t>
            </a:r>
            <a:r>
              <a:rPr lang="en-US" sz="32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ooper Black" pitchFamily="18" charset="0"/>
              </a:rPr>
              <a:t>Langsung</a:t>
            </a:r>
            <a:r>
              <a:rPr lang="en-US" sz="3200" dirty="0">
                <a:solidFill>
                  <a:schemeClr val="bg1"/>
                </a:solidFill>
                <a:latin typeface="Cooper Black" pitchFamily="18" charset="0"/>
              </a:rPr>
              <a:t> (</a:t>
            </a:r>
            <a:r>
              <a:rPr lang="en-US" sz="3200" i="1" dirty="0">
                <a:solidFill>
                  <a:schemeClr val="bg1"/>
                </a:solidFill>
                <a:latin typeface="Cooper Black" pitchFamily="18" charset="0"/>
              </a:rPr>
              <a:t>Live Event</a:t>
            </a:r>
            <a:r>
              <a:rPr lang="en-US" sz="3200" dirty="0">
                <a:solidFill>
                  <a:schemeClr val="bg1"/>
                </a:solidFill>
                <a:latin typeface="Cooper Black" pitchFamily="18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696200" cy="28194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mempunyai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risiko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kegagalan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jika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terjadi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masalah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teknis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operasional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mempunyai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slot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program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sulit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diprediksi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ketepatan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berakhirnya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sehingga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seandainya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gagal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otomatis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mengganggu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runtutan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berikutnya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334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304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Pertemuan ketiga</vt:lpstr>
      <vt:lpstr>Sistem mcr tv broadcast</vt:lpstr>
      <vt:lpstr>sistem MCR Televisi Broadcast</vt:lpstr>
      <vt:lpstr>studio</vt:lpstr>
      <vt:lpstr>studio</vt:lpstr>
      <vt:lpstr>Siaran Langsung (Live Event)</vt:lpstr>
      <vt:lpstr>Siaran Langsung (Live Event)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ketiga</dc:title>
  <dc:creator>MEONGBRAJA</dc:creator>
  <cp:lastModifiedBy>MEONGBRAJA</cp:lastModifiedBy>
  <cp:revision>5</cp:revision>
  <dcterms:created xsi:type="dcterms:W3CDTF">2019-03-14T15:17:57Z</dcterms:created>
  <dcterms:modified xsi:type="dcterms:W3CDTF">2019-03-14T15:54:57Z</dcterms:modified>
</cp:coreProperties>
</file>