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7E22-2484-47DE-A10C-BA69011A1197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4E1B-94AD-42CD-ACF0-7103DA84BF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7E22-2484-47DE-A10C-BA69011A1197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4E1B-94AD-42CD-ACF0-7103DA84B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7E22-2484-47DE-A10C-BA69011A1197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4E1B-94AD-42CD-ACF0-7103DA84B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7E22-2484-47DE-A10C-BA69011A1197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4E1B-94AD-42CD-ACF0-7103DA84B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7E22-2484-47DE-A10C-BA69011A1197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05A4E1B-94AD-42CD-ACF0-7103DA84BF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7E22-2484-47DE-A10C-BA69011A1197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4E1B-94AD-42CD-ACF0-7103DA84B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7E22-2484-47DE-A10C-BA69011A1197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4E1B-94AD-42CD-ACF0-7103DA84B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7E22-2484-47DE-A10C-BA69011A1197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4E1B-94AD-42CD-ACF0-7103DA84B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7E22-2484-47DE-A10C-BA69011A1197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4E1B-94AD-42CD-ACF0-7103DA84B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7E22-2484-47DE-A10C-BA69011A1197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4E1B-94AD-42CD-ACF0-7103DA84B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7E22-2484-47DE-A10C-BA69011A1197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4E1B-94AD-42CD-ACF0-7103DA84B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3B7E22-2484-47DE-A10C-BA69011A1197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05A4E1B-94AD-42CD-ACF0-7103DA84BFD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bel.web.id/id1/1065-962/Master-Control-Room-Televisi_103316_kabel.html#cite_note-6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828800"/>
            <a:ext cx="5978770" cy="6858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solidFill>
                  <a:schemeClr val="bg1"/>
                </a:solidFill>
                <a:latin typeface="Cooper Black" pitchFamily="18" charset="0"/>
              </a:rPr>
              <a:t>Pertemuan</a:t>
            </a:r>
            <a:r>
              <a:rPr lang="en-US" sz="36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oper Black" pitchFamily="18" charset="0"/>
              </a:rPr>
              <a:t>keempat</a:t>
            </a:r>
            <a:endParaRPr lang="en-US" sz="36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6477000" cy="2264898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Mata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Kuliah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: Main Control Room</a:t>
            </a:r>
          </a:p>
          <a:p>
            <a:pPr algn="l"/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Semester    :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Genap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Dosen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       :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Bambang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Sujati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Tahun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       : @2019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7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76400"/>
            <a:ext cx="3083170" cy="7620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solidFill>
                  <a:schemeClr val="bg1"/>
                </a:solidFill>
                <a:latin typeface="Cooper Black" pitchFamily="18" charset="0"/>
              </a:rPr>
              <a:t>presentasi</a:t>
            </a:r>
            <a:endParaRPr lang="en-US" sz="32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7696200" cy="3581400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adalah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pengendali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utama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sebuah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berlanjut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,</a:t>
            </a:r>
          </a:p>
          <a:p>
            <a:pPr algn="l"/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pengatur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waktu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kapan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program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kegiatan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on air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(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berupa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live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taping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)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maupun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waktu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iklan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latin typeface="Comic Sans MS" pitchFamily="66" charset="0"/>
              </a:rPr>
              <a:t>commercial break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akan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ditayangkan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baseline="30000" dirty="0" smtClean="0">
                <a:solidFill>
                  <a:schemeClr val="bg1"/>
                </a:solidFill>
                <a:latin typeface="Comic Sans MS" pitchFamily="66" charset="0"/>
                <a:hlinkClick r:id="rId2"/>
              </a:rPr>
              <a:t>]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606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376897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solidFill>
                  <a:schemeClr val="bg1"/>
                </a:solidFill>
                <a:latin typeface="Cooper Black" pitchFamily="18" charset="0"/>
              </a:rPr>
              <a:t>presentasi</a:t>
            </a:r>
            <a:endParaRPr lang="en-US" sz="32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133600"/>
            <a:ext cx="7848600" cy="3429000"/>
          </a:xfrm>
        </p:spPr>
        <p:txBody>
          <a:bodyPr>
            <a:normAutofit/>
          </a:bodyPr>
          <a:lstStyle/>
          <a:p>
            <a:pPr algn="l"/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Selain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itu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presentasi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juga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bekerja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mengatur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naik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turunnya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logo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running text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. </a:t>
            </a:r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Sistem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presentasi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mempunyai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main switcher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switcher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utama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saling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terhubung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computer control switcher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computer control </a:t>
            </a:r>
            <a:r>
              <a:rPr lang="en-US" b="1" i="1" dirty="0" err="1">
                <a:solidFill>
                  <a:schemeClr val="bg1"/>
                </a:solidFill>
                <a:latin typeface="Comic Sans MS" pitchFamily="66" charset="0"/>
              </a:rPr>
              <a:t>superimpossed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. </a:t>
            </a:r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517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76400"/>
            <a:ext cx="327660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solidFill>
                  <a:schemeClr val="bg1"/>
                </a:solidFill>
                <a:latin typeface="Cooper Black" pitchFamily="18" charset="0"/>
              </a:rPr>
              <a:t>presentasi</a:t>
            </a:r>
            <a:endParaRPr lang="en-US" sz="32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743200"/>
            <a:ext cx="7848600" cy="3124200"/>
          </a:xfrm>
        </p:spPr>
        <p:txBody>
          <a:bodyPr>
            <a:normAutofit/>
          </a:bodyPr>
          <a:lstStyle/>
          <a:p>
            <a:pPr algn="l"/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Switcher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adalah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alat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memilih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satu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gambar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dari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bermacam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sumber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disiarkan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direkam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sumber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lainnya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seperti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Logo,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running text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bumper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sebagainya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juga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akan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masuk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ke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main switcher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49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662940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Cooper Black" pitchFamily="18" charset="0"/>
              </a:rPr>
              <a:t>Master control console</a:t>
            </a:r>
            <a:endParaRPr lang="en-US" sz="32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7924800" cy="25146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sebagai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pemantau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alur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sinyal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audio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video. </a:t>
            </a:r>
            <a:r>
              <a:rPr lang="en-US" sz="2400" b="1" i="1" dirty="0">
                <a:solidFill>
                  <a:schemeClr val="bg1"/>
                </a:solidFill>
                <a:latin typeface="Comic Sans MS" pitchFamily="66" charset="0"/>
              </a:rPr>
              <a:t>Master control console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sebagai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penyangga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utama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penyelenggaraan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membagi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sinyal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input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kebagian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lain (studio,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presentasi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400" b="1" i="1" dirty="0">
                <a:solidFill>
                  <a:schemeClr val="bg1"/>
                </a:solidFill>
                <a:latin typeface="Comic Sans MS" pitchFamily="66" charset="0"/>
              </a:rPr>
              <a:t>transfer room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),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koordinasi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utama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saat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langsung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3799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161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Pertemuan keempat</vt:lpstr>
      <vt:lpstr>presentasi</vt:lpstr>
      <vt:lpstr>presentasi</vt:lpstr>
      <vt:lpstr>presentasi</vt:lpstr>
      <vt:lpstr>Master control console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keempat</dc:title>
  <dc:creator>MEONGBRAJA</dc:creator>
  <cp:lastModifiedBy>MEONGBRAJA</cp:lastModifiedBy>
  <cp:revision>3</cp:revision>
  <dcterms:created xsi:type="dcterms:W3CDTF">2019-03-14T15:55:48Z</dcterms:created>
  <dcterms:modified xsi:type="dcterms:W3CDTF">2019-03-14T16:19:53Z</dcterms:modified>
</cp:coreProperties>
</file>