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BC85B7-BA5F-44C7-9AB1-54A74DC96425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89C551-0A05-410B-A42D-A6A5D03AE80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905000"/>
            <a:ext cx="5029200" cy="5334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Pertemuan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kelima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67000"/>
            <a:ext cx="6248400" cy="3048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Mata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Kuliah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: Main Control Room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Semester    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Genap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Dosen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       :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Bambang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Sujati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Tahun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       : @2019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1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5445370" cy="7620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Trnsfer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room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001000" cy="27432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transfer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transfer room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disebut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juga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sebagai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babak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rekam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recording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Babak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transfer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memberikan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input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materi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siap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tayang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892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5400"/>
            <a:ext cx="559777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Transfer room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696200" cy="33528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Babak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transfer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dapat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merekam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materi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live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atau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tunda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,</a:t>
            </a:r>
          </a:p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merekam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kegiatan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off air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hasil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on air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sudah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masyarakat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) 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arti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kebutuhan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saksi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pemasang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iklan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Broadcast On Air </a:t>
            </a:r>
            <a:r>
              <a:rPr lang="en-US" b="1" i="1" dirty="0" err="1" smtClean="0">
                <a:solidFill>
                  <a:schemeClr val="bg1"/>
                </a:solidFill>
                <a:latin typeface="Comic Sans MS" pitchFamily="66" charset="0"/>
              </a:rPr>
              <a:t>Whitness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). </a:t>
            </a:r>
          </a:p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Babak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transfer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sebagai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perekam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materi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kegiatan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belum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berformat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latin typeface="Comic Sans MS" pitchFamily="66" charset="0"/>
              </a:rPr>
              <a:t>Digital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0552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6588370" cy="762000"/>
          </a:xfrm>
        </p:spPr>
        <p:txBody>
          <a:bodyPr/>
          <a:lstStyle/>
          <a:p>
            <a:pPr algn="l"/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Ruang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 </a:t>
            </a:r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transmisi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 up-link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696200" cy="3048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Ruang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transmisi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adalah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babak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menyiarkan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sinyal-sinyal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audio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video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ke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masyarakat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Babak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ini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berkomunikasi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 err="1" smtClean="0">
                <a:solidFill>
                  <a:schemeClr val="bg1"/>
                </a:solidFill>
                <a:latin typeface="Comic Sans MS" pitchFamily="66" charset="0"/>
              </a:rPr>
              <a:t>frekuensi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daya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pancar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transmitter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gelombang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pemancar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i="1" dirty="0" smtClean="0">
                <a:solidFill>
                  <a:schemeClr val="bg1"/>
                </a:solidFill>
                <a:latin typeface="Comic Sans MS" pitchFamily="66" charset="0"/>
              </a:rPr>
              <a:t>coverage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area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pancaran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perizinan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alokasi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frekuensi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departemen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perhubungan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</a:rPr>
              <a:t>lain-lain. </a:t>
            </a:r>
            <a:endParaRPr lang="en-US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38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371600"/>
            <a:ext cx="6816970" cy="6096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bg1"/>
                </a:solidFill>
                <a:latin typeface="Cooper Black" pitchFamily="18" charset="0"/>
              </a:rPr>
              <a:t>Ruang</a:t>
            </a:r>
            <a:r>
              <a:rPr lang="en-US" sz="2800" dirty="0" smtClean="0">
                <a:solidFill>
                  <a:schemeClr val="bg1"/>
                </a:solidFill>
                <a:latin typeface="Cooper Black" pitchFamily="18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Cooper Black" pitchFamily="18" charset="0"/>
              </a:rPr>
              <a:t>transmisi</a:t>
            </a:r>
            <a:r>
              <a:rPr lang="en-US" sz="2800" dirty="0" smtClean="0">
                <a:solidFill>
                  <a:schemeClr val="bg1"/>
                </a:solidFill>
                <a:latin typeface="Cooper Black" pitchFamily="18" charset="0"/>
              </a:rPr>
              <a:t>  up - link</a:t>
            </a:r>
            <a:endParaRPr lang="en-US" sz="28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772400" cy="3200400"/>
          </a:xfrm>
        </p:spPr>
        <p:txBody>
          <a:bodyPr>
            <a:normAutofit/>
          </a:bodyPr>
          <a:lstStyle/>
          <a:p>
            <a:pPr algn="l"/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penyiaran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transmisi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sebagai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pemancar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gelombang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elektromagnetik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dengan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dua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tipe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yaitu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pola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penyiaran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tatap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muka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langsung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line off sight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pola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satelit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uplink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downlink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. 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1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6664570" cy="685800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Ruang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Cooper Black" pitchFamily="18" charset="0"/>
              </a:rPr>
              <a:t>transmisi</a:t>
            </a:r>
            <a:r>
              <a:rPr lang="en-US" sz="3200" dirty="0" smtClean="0">
                <a:solidFill>
                  <a:schemeClr val="bg1"/>
                </a:solidFill>
                <a:latin typeface="Cooper Black" pitchFamily="18" charset="0"/>
              </a:rPr>
              <a:t> up - link</a:t>
            </a:r>
            <a:endParaRPr lang="en-US" sz="32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620000" cy="3276600"/>
          </a:xfrm>
        </p:spPr>
        <p:txBody>
          <a:bodyPr>
            <a:normAutofit fontScale="92500"/>
          </a:bodyPr>
          <a:lstStyle/>
          <a:p>
            <a:pPr algn="l"/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Line off sight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memakai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gelombang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pendek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en-US" b="1" i="1" dirty="0" smtClean="0">
                <a:solidFill>
                  <a:schemeClr val="bg1"/>
                </a:solidFill>
                <a:latin typeface="Comic Sans MS" pitchFamily="66" charset="0"/>
              </a:rPr>
              <a:t>microwave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) 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yang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biasanya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kebutuhan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stasiun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relay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dalam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kota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(TX Site). </a:t>
            </a:r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endParaRPr lang="en-US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Satelit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uplink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downlink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memakai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media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satelite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i="1" dirty="0">
                <a:solidFill>
                  <a:schemeClr val="bg1"/>
                </a:solidFill>
                <a:latin typeface="Comic Sans MS" pitchFamily="66" charset="0"/>
              </a:rPr>
              <a:t>repeater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untuk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kebutuhan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televisi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omic Sans MS" pitchFamily="66" charset="0"/>
              </a:rPr>
              <a:t>daerah</a:t>
            </a:r>
            <a:r>
              <a:rPr lang="en-US" b="1" dirty="0">
                <a:solidFill>
                  <a:schemeClr val="bg1"/>
                </a:solidFill>
                <a:latin typeface="Comic Sans MS" pitchFamily="66" charset="0"/>
              </a:rPr>
              <a:t> (TX Relay).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72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214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Pertemuan kelima</vt:lpstr>
      <vt:lpstr>Trnsfer room</vt:lpstr>
      <vt:lpstr>Transfer room</vt:lpstr>
      <vt:lpstr>Ruang  transmisi  up-link</vt:lpstr>
      <vt:lpstr>Ruang  transmisi  up - link</vt:lpstr>
      <vt:lpstr>Ruang transmisi up - link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kelima</dc:title>
  <dc:creator>MEONGBRAJA</dc:creator>
  <cp:lastModifiedBy>MEONGBRAJA</cp:lastModifiedBy>
  <cp:revision>4</cp:revision>
  <dcterms:created xsi:type="dcterms:W3CDTF">2019-03-14T16:21:08Z</dcterms:created>
  <dcterms:modified xsi:type="dcterms:W3CDTF">2019-03-14T16:45:20Z</dcterms:modified>
</cp:coreProperties>
</file>