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B8E0CC-5E07-4770-BC85-4325EDCEE82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6705600" cy="685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keENAM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7772400" cy="24384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66457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Daily Scheduling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620000" cy="2667000"/>
          </a:xfrm>
        </p:spPr>
        <p:txBody>
          <a:bodyPr/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pembuatan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jadwal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(to be aired)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Divisi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umumnya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menggunakan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strategi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rutin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mengganti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ulang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penjadwalan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tetap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merebut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perhatian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pemirsa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6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75438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Pola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siar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Televisi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229600" cy="1981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panduan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strategis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berisi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hari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running time,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jadwal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frekuensi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mata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6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19797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Pola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siar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Televisi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Cooper Black" pitchFamily="18" charset="0"/>
              </a:rPr>
              <a:t>Broadcast</a:t>
            </a:r>
            <a:endParaRPr lang="en-US" sz="28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153400" cy="3505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dibagi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Program Daily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Weekly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Program Daily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harian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Program Weekly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secra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mingguan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4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6553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Program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Televisi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772400" cy="2971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Informasi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Pendidikan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Hiburan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Program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televisi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2895600"/>
            <a:ext cx="8305800" cy="2362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Dari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keempat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kelompok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dibuat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erbagai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jenis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televise agar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rangkaian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TV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menarik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membosankan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itulah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disusun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sedemikian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rupa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agar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melelahkan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menjemukan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saat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ditonton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0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95997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Program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televisi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696200" cy="2819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Day Time,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jam 10.00 – 16.30,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televise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jam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menayangkan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program- program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berakitan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ibu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rumah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tangga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anak-anak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sekolah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pensiunan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pelajar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33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Program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televisi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6934200" cy="2895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Prime Time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jam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17.00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–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22.00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jam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paling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menarik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bagi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penonton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Prime Time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yang paling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mahal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harga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jualnya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4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229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Book Antiqua</vt:lpstr>
      <vt:lpstr>Comic Sans MS</vt:lpstr>
      <vt:lpstr>Cooper Black</vt:lpstr>
      <vt:lpstr>Lucida Sans</vt:lpstr>
      <vt:lpstr>Wingdings</vt:lpstr>
      <vt:lpstr>Wingdings 2</vt:lpstr>
      <vt:lpstr>Wingdings 3</vt:lpstr>
      <vt:lpstr>Apex</vt:lpstr>
      <vt:lpstr>Pertemuan keENAM</vt:lpstr>
      <vt:lpstr>Daily Scheduling</vt:lpstr>
      <vt:lpstr>Pola siar Televisi</vt:lpstr>
      <vt:lpstr>Pola siar Televisi Broadcast</vt:lpstr>
      <vt:lpstr>Program Siaran Televisi</vt:lpstr>
      <vt:lpstr>Program Siaran televisi</vt:lpstr>
      <vt:lpstr>Program Siaran televisi</vt:lpstr>
      <vt:lpstr>Program Siaran televisi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ketiga</dc:title>
  <dc:creator>MEONGBRAJA</dc:creator>
  <cp:lastModifiedBy>Bambang Sudjati</cp:lastModifiedBy>
  <cp:revision>12</cp:revision>
  <dcterms:created xsi:type="dcterms:W3CDTF">2019-03-14T15:17:57Z</dcterms:created>
  <dcterms:modified xsi:type="dcterms:W3CDTF">2019-04-16T08:00:16Z</dcterms:modified>
</cp:coreProperties>
</file>