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198-9864-40E0-B47F-F1A624709DC7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074B0B-E6B3-4ED0-ACE6-F906C3E38F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607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198-9864-40E0-B47F-F1A624709DC7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074B0B-E6B3-4ED0-ACE6-F906C3E38F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685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198-9864-40E0-B47F-F1A624709DC7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074B0B-E6B3-4ED0-ACE6-F906C3E38F0D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111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198-9864-40E0-B47F-F1A624709DC7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074B0B-E6B3-4ED0-ACE6-F906C3E38F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6237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198-9864-40E0-B47F-F1A624709DC7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074B0B-E6B3-4ED0-ACE6-F906C3E38F0D}" type="slidenum">
              <a:rPr lang="en-ID" smtClean="0"/>
              <a:t>‹#›</a:t>
            </a:fld>
            <a:endParaRPr lang="en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9917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198-9864-40E0-B47F-F1A624709DC7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074B0B-E6B3-4ED0-ACE6-F906C3E38F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16413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198-9864-40E0-B47F-F1A624709DC7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4B0B-E6B3-4ED0-ACE6-F906C3E38F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1643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198-9864-40E0-B47F-F1A624709DC7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4B0B-E6B3-4ED0-ACE6-F906C3E38F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441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198-9864-40E0-B47F-F1A624709DC7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4B0B-E6B3-4ED0-ACE6-F906C3E38F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0850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198-9864-40E0-B47F-F1A624709DC7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074B0B-E6B3-4ED0-ACE6-F906C3E38F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76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198-9864-40E0-B47F-F1A624709DC7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074B0B-E6B3-4ED0-ACE6-F906C3E38F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176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198-9864-40E0-B47F-F1A624709DC7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074B0B-E6B3-4ED0-ACE6-F906C3E38F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6505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198-9864-40E0-B47F-F1A624709DC7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4B0B-E6B3-4ED0-ACE6-F906C3E38F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303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198-9864-40E0-B47F-F1A624709DC7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4B0B-E6B3-4ED0-ACE6-F906C3E38F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0883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198-9864-40E0-B47F-F1A624709DC7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4B0B-E6B3-4ED0-ACE6-F906C3E38F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4406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198-9864-40E0-B47F-F1A624709DC7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074B0B-E6B3-4ED0-ACE6-F906C3E38F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299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5E198-9864-40E0-B47F-F1A624709DC7}" type="datetimeFigureOut">
              <a:rPr lang="en-ID" smtClean="0"/>
              <a:t>5/10/2019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074B0B-E6B3-4ED0-ACE6-F906C3E38F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83601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9700" y="1727200"/>
            <a:ext cx="5638800" cy="685800"/>
          </a:xfrm>
        </p:spPr>
        <p:txBody>
          <a:bodyPr>
            <a:no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Cooper Black" pitchFamily="18" charset="0"/>
              </a:rPr>
              <a:t>Pertemuan</a:t>
            </a:r>
            <a:r>
              <a:rPr lang="en-US" sz="4000" dirty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Cooper Black" pitchFamily="18" charset="0"/>
              </a:rPr>
              <a:t>Ketujuh</a:t>
            </a:r>
            <a:endParaRPr lang="en-US" sz="40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7550" y="2755900"/>
            <a:ext cx="7023100" cy="24384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Mata </a:t>
            </a:r>
            <a:r>
              <a:rPr lang="en-US" sz="3200" b="1" dirty="0" err="1">
                <a:solidFill>
                  <a:schemeClr val="bg1"/>
                </a:solidFill>
                <a:latin typeface="Comic Sans MS" pitchFamily="66" charset="0"/>
              </a:rPr>
              <a:t>Kuliah</a:t>
            </a: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 : Main Control Room</a:t>
            </a:r>
          </a:p>
          <a:p>
            <a:pPr algn="l"/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Semester    : </a:t>
            </a:r>
            <a:r>
              <a:rPr lang="en-US" sz="3200" b="1" dirty="0" err="1">
                <a:solidFill>
                  <a:schemeClr val="bg1"/>
                </a:solidFill>
                <a:latin typeface="Comic Sans MS" pitchFamily="66" charset="0"/>
              </a:rPr>
              <a:t>Genap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sz="3200" b="1" dirty="0" err="1">
                <a:solidFill>
                  <a:schemeClr val="bg1"/>
                </a:solidFill>
                <a:latin typeface="Comic Sans MS" pitchFamily="66" charset="0"/>
              </a:rPr>
              <a:t>Dosen</a:t>
            </a: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        : </a:t>
            </a:r>
            <a:r>
              <a:rPr lang="en-US" sz="3200" b="1" dirty="0" err="1">
                <a:solidFill>
                  <a:schemeClr val="bg1"/>
                </a:solidFill>
                <a:latin typeface="Comic Sans MS" pitchFamily="66" charset="0"/>
              </a:rPr>
              <a:t>Bambang</a:t>
            </a: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omic Sans MS" pitchFamily="66" charset="0"/>
              </a:rPr>
              <a:t>Sujati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sz="3200" b="1" dirty="0" err="1">
                <a:solidFill>
                  <a:schemeClr val="bg1"/>
                </a:solidFill>
                <a:latin typeface="Comic Sans MS" pitchFamily="66" charset="0"/>
              </a:rPr>
              <a:t>Tahun</a:t>
            </a: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        : @2019</a:t>
            </a:r>
          </a:p>
          <a:p>
            <a:pPr algn="l"/>
            <a:endParaRPr lang="en-US" sz="3200" dirty="0"/>
          </a:p>
          <a:p>
            <a:pPr algn="l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208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CEF991-92CF-4601-9109-A21CA81AB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209800"/>
            <a:ext cx="6453187" cy="967379"/>
          </a:xfrm>
        </p:spPr>
        <p:txBody>
          <a:bodyPr/>
          <a:lstStyle/>
          <a:p>
            <a:r>
              <a:rPr lang="en-ID" b="1" dirty="0">
                <a:solidFill>
                  <a:schemeClr val="bg1"/>
                </a:solidFill>
                <a:latin typeface="Cooper Black" panose="0208090404030B020404" pitchFamily="18" charset="0"/>
              </a:rPr>
              <a:t>Media </a:t>
            </a:r>
            <a:r>
              <a:rPr lang="en-ID" b="1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Asset</a:t>
            </a:r>
            <a:endParaRPr lang="en-ID" b="1" dirty="0"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B9DD1C5-BAC8-4AB4-AE94-780F4B8562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8013" y="3354979"/>
            <a:ext cx="5741987" cy="1126283"/>
          </a:xfrm>
        </p:spPr>
        <p:txBody>
          <a:bodyPr>
            <a:normAutofit/>
          </a:bodyPr>
          <a:lstStyle/>
          <a:p>
            <a:r>
              <a:rPr lang="en-ID" sz="5400" b="1" dirty="0">
                <a:solidFill>
                  <a:schemeClr val="bg1"/>
                </a:solidFill>
                <a:latin typeface="Cooper Black" panose="0208090404030B020404" pitchFamily="18" charset="0"/>
              </a:rPr>
              <a:t>Management</a:t>
            </a:r>
            <a:endParaRPr lang="en-ID" sz="5400" b="1" dirty="0"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698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26D771-1A2C-41C3-92FD-224981B31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1005840"/>
            <a:ext cx="3651466" cy="5217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Media Asset Management (MAM)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adalah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sistem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manajemen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penyimpanan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data audio visual yang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mampu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menangani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dan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mengorganisasi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data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tersebut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dalam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jumlah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besar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5" name="Picture 4" descr="A picture containing indoor, monitor, table&#10;&#10;Description automatically generated">
            <a:extLst>
              <a:ext uri="{FF2B5EF4-FFF2-40B4-BE49-F238E27FC236}">
                <a16:creationId xmlns:a16="http://schemas.microsoft.com/office/drawing/2014/main" xmlns="" id="{D1F77A46-96BC-4C66-AF4C-2840B06558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07" r="-2" b="1593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7881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6F30C9-A150-4C08-80C1-286D43CC9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7840"/>
            <a:ext cx="3797807" cy="5679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8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Sistem</a:t>
            </a:r>
            <a:r>
              <a:rPr lang="en-ID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 MAM </a:t>
            </a:r>
            <a:r>
              <a:rPr lang="en-ID" sz="28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menghubungkan</a:t>
            </a:r>
            <a:r>
              <a:rPr lang="en-ID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 divisi-divisi </a:t>
            </a:r>
            <a:r>
              <a:rPr lang="en-ID" sz="28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dalam</a:t>
            </a:r>
            <a:r>
              <a:rPr lang="en-ID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8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suatu</a:t>
            </a:r>
            <a:r>
              <a:rPr lang="en-ID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8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stasiun</a:t>
            </a:r>
            <a:r>
              <a:rPr lang="en-ID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8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televisi</a:t>
            </a:r>
            <a:r>
              <a:rPr lang="en-ID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8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dalam</a:t>
            </a:r>
            <a:r>
              <a:rPr lang="en-ID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8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sebuah</a:t>
            </a:r>
            <a:r>
              <a:rPr lang="en-ID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8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jaringan</a:t>
            </a:r>
            <a:r>
              <a:rPr lang="en-ID" b="1" dirty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xmlns="" id="{E74D26E6-28B9-4F02-A481-E7F2A02E02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4" r="8400" b="2"/>
          <a:stretch/>
        </p:blipFill>
        <p:spPr>
          <a:xfrm>
            <a:off x="2428239" y="264160"/>
            <a:ext cx="9533717" cy="653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4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04E0E9-A658-41A1-B691-A0EAC8F89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1432560"/>
            <a:ext cx="3667037" cy="479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Kunci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utama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dalam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sistem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MAM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adalah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penggunaan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Network Attached Storage.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Sebuah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sistem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penyimpanan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yang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bisa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diakses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oleh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semua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divisi yang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memiliki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izin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akses</a:t>
            </a:r>
            <a:r>
              <a:rPr lang="en-ID" sz="2400" dirty="0"/>
              <a:t>.</a:t>
            </a:r>
          </a:p>
        </p:txBody>
      </p:sp>
      <p:pic>
        <p:nvPicPr>
          <p:cNvPr id="5" name="Picture 4" descr="A picture containing toy, LEGO&#10;&#10;Description automatically generated">
            <a:extLst>
              <a:ext uri="{FF2B5EF4-FFF2-40B4-BE49-F238E27FC236}">
                <a16:creationId xmlns:a16="http://schemas.microsoft.com/office/drawing/2014/main" xmlns="" id="{61E9B9D6-A844-4BF2-95D5-C956BC7C87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8" r="13253" b="-1"/>
          <a:stretch/>
        </p:blipFill>
        <p:spPr>
          <a:xfrm>
            <a:off x="4636008" y="640082"/>
            <a:ext cx="6916329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3619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BF928B-0BD8-47FD-89DA-5E2899CB4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Network Attached Storage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menghubungkan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folder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penyimpanan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yang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masing-masing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memiliki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fungsinya</a:t>
            </a:r>
            <a:r>
              <a:rPr lang="en-ID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tersendiri</a:t>
            </a:r>
            <a:r>
              <a:rPr lang="en-ID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D83ECD2A-E063-47D7-B602-B2FBBB18A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395" y="1076960"/>
            <a:ext cx="7709390" cy="449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49278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56</TotalTime>
  <Words>95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Comic Sans MS</vt:lpstr>
      <vt:lpstr>Cooper Black</vt:lpstr>
      <vt:lpstr>Wingdings 3</vt:lpstr>
      <vt:lpstr>Wisp</vt:lpstr>
      <vt:lpstr>Pertemuan Ketujuh</vt:lpstr>
      <vt:lpstr>Media Asset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Asset Management</dc:title>
  <dc:creator>Arie Nugraha</dc:creator>
  <cp:lastModifiedBy>Bambang Sudjati</cp:lastModifiedBy>
  <cp:revision>6</cp:revision>
  <dcterms:created xsi:type="dcterms:W3CDTF">2019-05-06T14:09:05Z</dcterms:created>
  <dcterms:modified xsi:type="dcterms:W3CDTF">2019-05-10T08:42:47Z</dcterms:modified>
</cp:coreProperties>
</file>