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862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771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8860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634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971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4839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7942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2771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32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937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03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26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45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04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506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675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69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FADCA6-0E73-4D9C-9318-EFEFF72F2E6B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AEDF-7EFA-416C-84A3-52D991F5D42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7141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2255" y="1447801"/>
            <a:ext cx="6452345" cy="11430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Pertemuan</a:t>
            </a:r>
            <a:r>
              <a:rPr lang="en-US" sz="4000" b="1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oper Black" panose="0208090404030B020404" pitchFamily="18" charset="0"/>
              </a:rPr>
              <a:t>Kedelapan</a:t>
            </a:r>
            <a:endParaRPr lang="en-US" sz="40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7455" y="2895600"/>
            <a:ext cx="7658845" cy="26543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Mata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Bambang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3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7170BF-E075-4960-B2A4-03D71ED43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6955" y="2618380"/>
            <a:ext cx="3886945" cy="685800"/>
          </a:xfrm>
        </p:spPr>
        <p:txBody>
          <a:bodyPr/>
          <a:lstStyle/>
          <a:p>
            <a:r>
              <a:rPr lang="en-ID" sz="6600" b="1" dirty="0">
                <a:solidFill>
                  <a:schemeClr val="bg1"/>
                </a:solidFill>
                <a:latin typeface="Cooper Black" panose="0208090404030B020404" pitchFamily="18" charset="0"/>
              </a:rPr>
              <a:t>Data</a:t>
            </a:r>
            <a:r>
              <a:rPr lang="en-ID" sz="4400" b="1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EF58827-24B6-425A-B148-BBE6162C2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1755" y="3304180"/>
            <a:ext cx="3455145" cy="861420"/>
          </a:xfrm>
        </p:spPr>
        <p:txBody>
          <a:bodyPr>
            <a:noAutofit/>
          </a:bodyPr>
          <a:lstStyle/>
          <a:p>
            <a:r>
              <a:rPr lang="en-ID" sz="6600" b="1" dirty="0">
                <a:solidFill>
                  <a:schemeClr val="bg1"/>
                </a:solidFill>
                <a:latin typeface="Cooper Black" panose="0208090404030B020404" pitchFamily="18" charset="0"/>
              </a:rPr>
              <a:t>Mover</a:t>
            </a:r>
            <a:endParaRPr lang="en-ID" sz="66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6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6BC63-335F-4194-A108-7B28BE459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b="1" dirty="0"/>
              <a:t>Data Mover </a:t>
            </a:r>
            <a:r>
              <a:rPr lang="en-ID" sz="2800" b="1" dirty="0" err="1"/>
              <a:t>adalah</a:t>
            </a:r>
            <a:r>
              <a:rPr lang="en-ID" sz="2800" b="1" dirty="0"/>
              <a:t> </a:t>
            </a:r>
            <a:r>
              <a:rPr lang="en-ID" sz="2800" b="1" dirty="0" err="1"/>
              <a:t>sebuah</a:t>
            </a:r>
            <a:r>
              <a:rPr lang="en-ID" sz="2800" b="1" dirty="0"/>
              <a:t> software yang </a:t>
            </a:r>
            <a:r>
              <a:rPr lang="en-ID" sz="2800" b="1" dirty="0" err="1"/>
              <a:t>memiliki</a:t>
            </a:r>
            <a:r>
              <a:rPr lang="en-ID" sz="2800" b="1" dirty="0"/>
              <a:t> </a:t>
            </a:r>
            <a:r>
              <a:rPr lang="en-ID" sz="2800" b="1" dirty="0" err="1"/>
              <a:t>peran</a:t>
            </a:r>
            <a:r>
              <a:rPr lang="en-ID" sz="2800" b="1" dirty="0"/>
              <a:t> </a:t>
            </a:r>
            <a:r>
              <a:rPr lang="en-ID" sz="2800" b="1" dirty="0" err="1"/>
              <a:t>penting</a:t>
            </a:r>
            <a:r>
              <a:rPr lang="en-ID" sz="2800" b="1" dirty="0"/>
              <a:t> </a:t>
            </a:r>
            <a:r>
              <a:rPr lang="en-ID" sz="2800" b="1" dirty="0" err="1"/>
              <a:t>dalam</a:t>
            </a:r>
            <a:r>
              <a:rPr lang="en-ID" sz="2800" b="1" dirty="0"/>
              <a:t> proses transfer dan </a:t>
            </a:r>
            <a:r>
              <a:rPr lang="en-ID" sz="2800" b="1" dirty="0" err="1"/>
              <a:t>konversi</a:t>
            </a:r>
            <a:r>
              <a:rPr lang="en-ID" sz="2800" b="1" dirty="0"/>
              <a:t> data di Network Attached Storage.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F0B3121-3DCC-43EA-9AAB-0BC649286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" b="-1365"/>
          <a:stretch/>
        </p:blipFill>
        <p:spPr>
          <a:xfrm>
            <a:off x="4617752" y="589280"/>
            <a:ext cx="7410976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ABB3213-A2E4-4F4A-B355-35C7A843F8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5" b="28791"/>
          <a:stretch/>
        </p:blipFill>
        <p:spPr>
          <a:xfrm>
            <a:off x="-1" y="-1158240"/>
            <a:ext cx="15217843" cy="58251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E09A529-E47C-4634-BB98-0A9526C37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xmlns="" id="{569C1A01-6FB5-43CE-ADCC-936728ACA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5E874129-808A-4E3A-BDE3-95A8A54BD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1" y="4551037"/>
            <a:ext cx="10705778" cy="19833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3600" dirty="0">
                <a:solidFill>
                  <a:srgbClr val="000000"/>
                </a:solidFill>
              </a:rPr>
              <a:t>Data mover </a:t>
            </a:r>
            <a:r>
              <a:rPr lang="en-ID" sz="3600" dirty="0" err="1">
                <a:solidFill>
                  <a:srgbClr val="000000"/>
                </a:solidFill>
              </a:rPr>
              <a:t>memiliki</a:t>
            </a:r>
            <a:r>
              <a:rPr lang="en-ID" sz="3600" dirty="0">
                <a:solidFill>
                  <a:srgbClr val="000000"/>
                </a:solidFill>
              </a:rPr>
              <a:t> data </a:t>
            </a:r>
            <a:r>
              <a:rPr lang="en-ID" sz="3600" dirty="0" err="1">
                <a:solidFill>
                  <a:srgbClr val="000000"/>
                </a:solidFill>
              </a:rPr>
              <a:t>lokasi</a:t>
            </a:r>
            <a:r>
              <a:rPr lang="en-ID" sz="3600" dirty="0">
                <a:solidFill>
                  <a:srgbClr val="000000"/>
                </a:solidFill>
              </a:rPr>
              <a:t> </a:t>
            </a:r>
            <a:r>
              <a:rPr lang="en-ID" sz="3600" dirty="0" err="1">
                <a:solidFill>
                  <a:srgbClr val="000000"/>
                </a:solidFill>
              </a:rPr>
              <a:t>sumber</a:t>
            </a:r>
            <a:r>
              <a:rPr lang="en-ID" sz="3600" dirty="0">
                <a:solidFill>
                  <a:srgbClr val="000000"/>
                </a:solidFill>
              </a:rPr>
              <a:t> dan </a:t>
            </a:r>
            <a:r>
              <a:rPr lang="en-ID" sz="3600" dirty="0" err="1">
                <a:solidFill>
                  <a:srgbClr val="000000"/>
                </a:solidFill>
              </a:rPr>
              <a:t>tujuan</a:t>
            </a:r>
            <a:r>
              <a:rPr lang="en-ID" sz="3600" dirty="0">
                <a:solidFill>
                  <a:srgbClr val="000000"/>
                </a:solidFill>
              </a:rPr>
              <a:t> </a:t>
            </a:r>
            <a:r>
              <a:rPr lang="en-ID" sz="3600" dirty="0" err="1">
                <a:solidFill>
                  <a:srgbClr val="000000"/>
                </a:solidFill>
              </a:rPr>
              <a:t>penyalinan</a:t>
            </a:r>
            <a:r>
              <a:rPr lang="en-ID" sz="3600" dirty="0">
                <a:solidFill>
                  <a:srgbClr val="000000"/>
                </a:solidFill>
              </a:rPr>
              <a:t> data video </a:t>
            </a:r>
            <a:r>
              <a:rPr lang="en-ID" sz="3600" dirty="0" err="1">
                <a:solidFill>
                  <a:srgbClr val="000000"/>
                </a:solidFill>
              </a:rPr>
              <a:t>untuk</a:t>
            </a:r>
            <a:r>
              <a:rPr lang="en-ID" sz="3600" dirty="0">
                <a:solidFill>
                  <a:srgbClr val="000000"/>
                </a:solidFill>
              </a:rPr>
              <a:t> </a:t>
            </a:r>
            <a:r>
              <a:rPr lang="en-ID" sz="3600" dirty="0" err="1">
                <a:solidFill>
                  <a:srgbClr val="000000"/>
                </a:solidFill>
              </a:rPr>
              <a:t>keperluan</a:t>
            </a:r>
            <a:r>
              <a:rPr lang="en-ID" sz="3600" dirty="0">
                <a:solidFill>
                  <a:srgbClr val="000000"/>
                </a:solidFill>
              </a:rPr>
              <a:t> </a:t>
            </a:r>
            <a:r>
              <a:rPr lang="en-ID" sz="3600" dirty="0" err="1">
                <a:solidFill>
                  <a:srgbClr val="000000"/>
                </a:solidFill>
              </a:rPr>
              <a:t>manajemen</a:t>
            </a:r>
            <a:r>
              <a:rPr lang="en-ID" sz="3600" dirty="0">
                <a:solidFill>
                  <a:srgbClr val="000000"/>
                </a:solidFill>
              </a:rPr>
              <a:t> </a:t>
            </a:r>
            <a:r>
              <a:rPr lang="en-ID" sz="3600" dirty="0" err="1">
                <a:solidFill>
                  <a:srgbClr val="000000"/>
                </a:solidFill>
              </a:rPr>
              <a:t>aset</a:t>
            </a:r>
            <a:r>
              <a:rPr lang="en-ID" sz="3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41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xmlns="" id="{B6C29DB0-17E9-42FF-986E-0B7F493F4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xmlns="" id="{115AD956-A5B6-4760-B8B2-11E2DF6B02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xmlns="" id="{FDF22C19-CACA-4540-A2E6-6E12649AD3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173" y="2910002"/>
            <a:ext cx="3267942" cy="10294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1A022-E6BD-4F10-95CE-2E999D84C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/>
              <a:t>Sistem</a:t>
            </a:r>
            <a:r>
              <a:rPr lang="en-ID" sz="2400" dirty="0"/>
              <a:t> transfer data yang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operasi</a:t>
            </a:r>
            <a:r>
              <a:rPr lang="en-ID" sz="2400" dirty="0"/>
              <a:t> Data Mover </a:t>
            </a:r>
            <a:r>
              <a:rPr lang="en-ID" sz="2400" dirty="0" err="1"/>
              <a:t>menggunakan</a:t>
            </a:r>
            <a:r>
              <a:rPr lang="en-ID" sz="2400" dirty="0"/>
              <a:t> FILE TRANSFER PROTOCOL</a:t>
            </a:r>
          </a:p>
        </p:txBody>
      </p:sp>
    </p:spTree>
    <p:extLst>
      <p:ext uri="{BB962C8B-B14F-4D97-AF65-F5344CB8AC3E}">
        <p14:creationId xmlns:p14="http://schemas.microsoft.com/office/powerpoint/2010/main" val="1001103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70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Comic Sans MS</vt:lpstr>
      <vt:lpstr>Cooper Black</vt:lpstr>
      <vt:lpstr>Wingdings 3</vt:lpstr>
      <vt:lpstr>Ion</vt:lpstr>
      <vt:lpstr>Pertemuan Kedelapan</vt:lpstr>
      <vt:lpstr>Data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Mover</dc:title>
  <dc:creator>Arie Nugraha</dc:creator>
  <cp:lastModifiedBy>Bambang Sudjati</cp:lastModifiedBy>
  <cp:revision>4</cp:revision>
  <dcterms:created xsi:type="dcterms:W3CDTF">2019-05-07T15:08:33Z</dcterms:created>
  <dcterms:modified xsi:type="dcterms:W3CDTF">2019-05-10T08:53:43Z</dcterms:modified>
</cp:coreProperties>
</file>