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6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94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504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014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545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33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700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96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13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435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356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377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74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99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998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5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77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258460-63BE-4843-9FE5-317BF99E7B55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E48D-D85B-4966-A0D0-EC4BB0AF4B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1972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655" y="1435101"/>
            <a:ext cx="7277845" cy="13208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Pertemuan</a:t>
            </a:r>
            <a:r>
              <a:rPr lang="en-US" sz="44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Kesembilan</a:t>
            </a:r>
            <a:endParaRPr lang="en-US" sz="44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455" y="3035300"/>
            <a:ext cx="8825658" cy="25527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Mata </a:t>
            </a:r>
            <a:r>
              <a:rPr lang="en-US" sz="3200" b="1" dirty="0" err="1">
                <a:solidFill>
                  <a:schemeClr val="bg1"/>
                </a:solidFill>
                <a:latin typeface="Comic Sans MS" pitchFamily="66" charset="0"/>
              </a:rPr>
              <a:t>Kuliah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: Main Control Room</a:t>
            </a:r>
          </a:p>
          <a:p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Semester    : </a:t>
            </a:r>
            <a:r>
              <a:rPr lang="en-US" sz="3200" b="1" dirty="0" err="1">
                <a:solidFill>
                  <a:schemeClr val="bg1"/>
                </a:solidFill>
                <a:latin typeface="Comic Sans MS" pitchFamily="66" charset="0"/>
              </a:rPr>
              <a:t>Genap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Comic Sans MS" pitchFamily="66" charset="0"/>
              </a:rPr>
              <a:t>Dosen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       : Bambang </a:t>
            </a:r>
            <a:r>
              <a:rPr lang="en-US" sz="3200" b="1" dirty="0" err="1">
                <a:solidFill>
                  <a:schemeClr val="bg1"/>
                </a:solidFill>
                <a:latin typeface="Comic Sans MS" pitchFamily="66" charset="0"/>
              </a:rPr>
              <a:t>Sujati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Comic Sans MS" pitchFamily="66" charset="0"/>
              </a:rPr>
              <a:t>Tahun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       : @2019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E0851-6436-4E84-B950-7FB3F1BEA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955" y="2654300"/>
            <a:ext cx="3328145" cy="954681"/>
          </a:xfrm>
        </p:spPr>
        <p:txBody>
          <a:bodyPr/>
          <a:lstStyle/>
          <a:p>
            <a:r>
              <a:rPr lang="en-ID" sz="6000" b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Siaran</a:t>
            </a:r>
            <a:r>
              <a:rPr lang="en-ID" sz="6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006C8-62EF-4737-AFB8-73043F78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1955" y="3608981"/>
            <a:ext cx="4445745" cy="861420"/>
          </a:xfrm>
        </p:spPr>
        <p:txBody>
          <a:bodyPr>
            <a:normAutofit/>
          </a:bodyPr>
          <a:lstStyle/>
          <a:p>
            <a:r>
              <a:rPr lang="en-ID" sz="44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Langsung</a:t>
            </a:r>
            <a:endParaRPr lang="en-ID" sz="44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9CC9F-DA02-4E24-A9C1-039101D8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20" y="1710018"/>
            <a:ext cx="5628179" cy="1172882"/>
          </a:xfrm>
        </p:spPr>
        <p:txBody>
          <a:bodyPr/>
          <a:lstStyle/>
          <a:p>
            <a:r>
              <a:rPr lang="en-ID" sz="48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Siaran</a:t>
            </a:r>
            <a:r>
              <a:rPr lang="en-ID" sz="4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ID" sz="48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Langsung</a:t>
            </a:r>
            <a:endParaRPr lang="en-ID" sz="4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7CCDB-9B65-4056-B358-487D5A07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753" y="2560918"/>
            <a:ext cx="8582147" cy="3509682"/>
          </a:xfrm>
        </p:spPr>
        <p:txBody>
          <a:bodyPr>
            <a:normAutofit fontScale="85000" lnSpcReduction="20000"/>
          </a:bodyPr>
          <a:lstStyle/>
          <a:p>
            <a:endParaRPr lang="en-ID" dirty="0" smtClean="0"/>
          </a:p>
          <a:p>
            <a:r>
              <a:rPr lang="en-ID" sz="57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adalah</a:t>
            </a:r>
            <a:r>
              <a:rPr lang="en-ID" sz="5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proses </a:t>
            </a:r>
            <a:r>
              <a:rPr lang="en-ID" sz="57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transmisi</a:t>
            </a:r>
            <a:r>
              <a:rPr lang="en-ID" sz="57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program video </a:t>
            </a:r>
            <a:r>
              <a:rPr lang="en-ID" sz="57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secara</a:t>
            </a:r>
            <a:r>
              <a:rPr lang="en-ID" sz="5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ID" sz="57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real-time </a:t>
            </a:r>
            <a:r>
              <a:rPr lang="en-ID" sz="57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tanpa</a:t>
            </a:r>
            <a:r>
              <a:rPr lang="en-ID" sz="57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57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melalui</a:t>
            </a:r>
            <a:r>
              <a:rPr lang="en-ID" sz="57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proses </a:t>
            </a:r>
            <a:r>
              <a:rPr lang="en-ID" sz="57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penyuntingan</a:t>
            </a:r>
            <a:r>
              <a:rPr lang="en-ID" sz="57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D" sz="57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gambar</a:t>
            </a:r>
            <a:r>
              <a:rPr lang="en-ID" sz="43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ID" sz="43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D6FFA-DCD3-42F0-A4A2-97D416AA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7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Operator MCR </a:t>
            </a:r>
            <a:r>
              <a:rPr lang="en-ID" dirty="0" err="1"/>
              <a:t>menggunakan</a:t>
            </a:r>
            <a:r>
              <a:rPr lang="en-ID" dirty="0"/>
              <a:t> Master Control Panel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siaran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Studio.</a:t>
            </a:r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B2C441A1-2807-4EA4-B219-4DFBEA3FB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0833" r="171" b="26819"/>
          <a:stretch/>
        </p:blipFill>
        <p:spPr>
          <a:xfrm>
            <a:off x="-1003672" y="2136933"/>
            <a:ext cx="8853128" cy="4721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C8999C-5197-4FD4-8598-98D508639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21645" r="3217" b="18355"/>
          <a:stretch/>
        </p:blipFill>
        <p:spPr>
          <a:xfrm rot="20283635">
            <a:off x="7012721" y="1586389"/>
            <a:ext cx="7078062" cy="45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5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8DE16-E109-4739-9F39-2640D694E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5147945"/>
            <a:ext cx="11222824" cy="1283335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MCR </a:t>
            </a:r>
            <a:r>
              <a:rPr lang="en-ID" dirty="0" err="1"/>
              <a:t>menayangkan</a:t>
            </a:r>
            <a:r>
              <a:rPr lang="en-ID" dirty="0"/>
              <a:t> program yang </a:t>
            </a:r>
            <a:r>
              <a:rPr lang="en-ID" dirty="0" err="1"/>
              <a:t>tersedia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NAS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siaran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siaran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, </a:t>
            </a:r>
            <a:r>
              <a:rPr lang="en-ID" dirty="0" err="1"/>
              <a:t>sinyal</a:t>
            </a:r>
            <a:r>
              <a:rPr lang="en-ID" dirty="0"/>
              <a:t> video </a:t>
            </a:r>
            <a:r>
              <a:rPr lang="en-ID" dirty="0" err="1"/>
              <a:t>dari</a:t>
            </a:r>
            <a:r>
              <a:rPr lang="en-ID" dirty="0"/>
              <a:t> studio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siaran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transmisi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1E5542-4064-43EA-AC67-CC411B97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2476" r="6444" b="6666"/>
          <a:stretch/>
        </p:blipFill>
        <p:spPr>
          <a:xfrm>
            <a:off x="2184400" y="132080"/>
            <a:ext cx="84226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9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82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Comic Sans MS</vt:lpstr>
      <vt:lpstr>Cooper Black</vt:lpstr>
      <vt:lpstr>Wingdings 3</vt:lpstr>
      <vt:lpstr>Ion</vt:lpstr>
      <vt:lpstr>Pertemuan Kesembilan</vt:lpstr>
      <vt:lpstr>Siaran </vt:lpstr>
      <vt:lpstr>Siaran Langsung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Siaran Langsung</dc:title>
  <dc:creator>Arie Nugraha</dc:creator>
  <cp:lastModifiedBy>Bambang Sudjati</cp:lastModifiedBy>
  <cp:revision>7</cp:revision>
  <dcterms:created xsi:type="dcterms:W3CDTF">2019-05-07T15:48:24Z</dcterms:created>
  <dcterms:modified xsi:type="dcterms:W3CDTF">2019-05-10T09:04:32Z</dcterms:modified>
</cp:coreProperties>
</file>