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8" r:id="rId2"/>
    <p:sldId id="389" r:id="rId3"/>
    <p:sldId id="427" r:id="rId4"/>
    <p:sldId id="429" r:id="rId5"/>
    <p:sldId id="431" r:id="rId6"/>
    <p:sldId id="432" r:id="rId7"/>
    <p:sldId id="430" r:id="rId8"/>
    <p:sldId id="43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72" d="100"/>
          <a:sy n="72" d="100"/>
        </p:scale>
        <p:origin x="-126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30/10/2017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447800"/>
            <a:ext cx="6274059" cy="2076451"/>
          </a:xfrm>
        </p:spPr>
        <p:txBody>
          <a:bodyPr/>
          <a:lstStyle/>
          <a:p>
            <a:r>
              <a:rPr lang="id-ID" dirty="0" smtClean="0"/>
              <a:t>DASAR SISTEM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140" y="3657600"/>
            <a:ext cx="6274060" cy="1524000"/>
          </a:xfrm>
        </p:spPr>
        <p:txBody>
          <a:bodyPr/>
          <a:lstStyle/>
          <a:p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/>
              <a:t>Pengampu</a:t>
            </a:r>
            <a:r>
              <a:rPr lang="id-ID" sz="2800" dirty="0"/>
              <a:t> </a:t>
            </a:r>
            <a:r>
              <a:rPr lang="en-US" sz="2800" dirty="0"/>
              <a:t>: </a:t>
            </a:r>
            <a:r>
              <a:rPr lang="id-ID" sz="2800" dirty="0"/>
              <a:t>KARTINI S.Kom.,MMSI</a:t>
            </a:r>
            <a:endParaRPr lang="en-US" sz="2800" dirty="0"/>
          </a:p>
          <a:p>
            <a:r>
              <a:rPr lang="en-US" sz="2800" dirty="0"/>
              <a:t>Prodi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-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 smtClean="0"/>
              <a:t>Komputer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255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1400" y="3048000"/>
            <a:ext cx="5638800" cy="3733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endParaRPr lang="id-ID" dirty="0"/>
          </a:p>
          <a:p>
            <a:r>
              <a:rPr lang="en-US" dirty="0"/>
              <a:t>Electronic Business Systems</a:t>
            </a:r>
            <a:r>
              <a:rPr lang="id-ID" dirty="0"/>
              <a:t> and </a:t>
            </a:r>
            <a:r>
              <a:rPr lang="en-US" dirty="0"/>
              <a:t>Electronic Commerce </a:t>
            </a:r>
            <a:r>
              <a:rPr lang="en-US" dirty="0" smtClean="0"/>
              <a:t>Systems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657600" y="310610"/>
            <a:ext cx="5486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400" dirty="0" smtClean="0">
                <a:solidFill>
                  <a:srgbClr val="FF0000"/>
                </a:solidFill>
              </a:rPr>
              <a:t>DASAR SISTEM INFORMASI</a:t>
            </a:r>
            <a:endParaRPr lang="id-ID" sz="4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2209800"/>
            <a:ext cx="31055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5400" dirty="0" smtClean="0"/>
              <a:t>Pert.13 :</a:t>
            </a:r>
            <a:endParaRPr lang="id-ID" sz="5400" dirty="0"/>
          </a:p>
        </p:txBody>
      </p:sp>
      <p:sp>
        <p:nvSpPr>
          <p:cNvPr id="5" name="Rectangle 4"/>
          <p:cNvSpPr/>
          <p:nvPr/>
        </p:nvSpPr>
        <p:spPr>
          <a:xfrm>
            <a:off x="3697356" y="4876800"/>
            <a:ext cx="5446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id-ID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2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r>
              <a:rPr lang="en-US" dirty="0"/>
              <a:t>Cross-functional Enterprise Systems</a:t>
            </a:r>
            <a:r>
              <a:rPr lang="id-ID" dirty="0"/>
              <a:t>,</a:t>
            </a:r>
          </a:p>
          <a:p>
            <a:r>
              <a:rPr lang="en-US" dirty="0"/>
              <a:t>Functional Business Systems</a:t>
            </a:r>
            <a:r>
              <a:rPr lang="id-ID" dirty="0"/>
              <a:t>, ethical and Legal Issues in </a:t>
            </a:r>
            <a:r>
              <a:rPr lang="id-ID" dirty="0" smtClean="0"/>
              <a:t>E-Bussines</a:t>
            </a:r>
            <a:endParaRPr lang="id-ID" dirty="0"/>
          </a:p>
          <a:p>
            <a:r>
              <a:rPr lang="en-US" dirty="0" smtClean="0"/>
              <a:t>e-Commerce </a:t>
            </a:r>
            <a:r>
              <a:rPr lang="en-US" dirty="0"/>
              <a:t>trends</a:t>
            </a:r>
            <a:endParaRPr lang="id-ID" dirty="0"/>
          </a:p>
          <a:p>
            <a:r>
              <a:rPr lang="en-US" dirty="0"/>
              <a:t>e-Commerce processes</a:t>
            </a:r>
            <a:endParaRPr lang="id-ID" dirty="0"/>
          </a:p>
          <a:p>
            <a:r>
              <a:rPr lang="en-US" dirty="0"/>
              <a:t>e-Commerce success factors</a:t>
            </a:r>
            <a:r>
              <a:rPr lang="id-ID" dirty="0"/>
              <a:t>,</a:t>
            </a:r>
            <a:r>
              <a:rPr lang="en-US" dirty="0"/>
              <a:t>e-Commerce </a:t>
            </a:r>
            <a:r>
              <a:rPr lang="en-US" dirty="0" smtClean="0"/>
              <a:t>categories</a:t>
            </a:r>
            <a:endParaRPr lang="id-ID" dirty="0"/>
          </a:p>
          <a:p>
            <a:r>
              <a:rPr lang="id-ID" dirty="0"/>
              <a:t>Mobile computing and mobile commerce, and </a:t>
            </a:r>
            <a:r>
              <a:rPr lang="id-ID"/>
              <a:t>electronic </a:t>
            </a:r>
            <a:r>
              <a:rPr lang="id-ID" smtClean="0"/>
              <a:t>Payment</a:t>
            </a: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3300"/>
                </a:solidFill>
                <a:latin typeface="Algerian" pitchFamily="82" charset="0"/>
              </a:rPr>
              <a:t>Learning </a:t>
            </a:r>
            <a:r>
              <a:rPr lang="id-ID" sz="4000" b="1" dirty="0" smtClean="0">
                <a:solidFill>
                  <a:srgbClr val="FF3300"/>
                </a:solidFill>
                <a:latin typeface="Algerian" pitchFamily="82" charset="0"/>
              </a:rPr>
              <a:t> </a:t>
            </a:r>
            <a:r>
              <a:rPr lang="en-US" sz="4000" b="1" dirty="0" smtClean="0">
                <a:solidFill>
                  <a:srgbClr val="FF3300"/>
                </a:solidFill>
                <a:latin typeface="Algerian" pitchFamily="82" charset="0"/>
              </a:rPr>
              <a:t>Outcomes</a:t>
            </a:r>
            <a:endParaRPr lang="id-ID" sz="4000" b="1" dirty="0">
              <a:solidFill>
                <a:srgbClr val="FF33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4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837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762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Mind Map</a:t>
            </a:r>
          </a:p>
        </p:txBody>
      </p:sp>
      <p:graphicFrame>
        <p:nvGraphicFramePr>
          <p:cNvPr id="4099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522155993"/>
              </p:ext>
            </p:extLst>
          </p:nvPr>
        </p:nvGraphicFramePr>
        <p:xfrm>
          <a:off x="1219200" y="1600200"/>
          <a:ext cx="67056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r:id="rId3" imgW="7257143" imgH="2742857" progId="">
                  <p:embed/>
                </p:oleObj>
              </mc:Choice>
              <mc:Fallback>
                <p:oleObj r:id="rId3" imgW="7257143" imgH="274285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67056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87412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5988"/>
            <a:ext cx="7772400" cy="608012"/>
          </a:xfrm>
        </p:spPr>
        <p:txBody>
          <a:bodyPr/>
          <a:lstStyle/>
          <a:p>
            <a:r>
              <a:rPr lang="en-US"/>
              <a:t>Definisi Sistem Informasi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cs typeface="Times New Roman" pitchFamily="18" charset="0"/>
              </a:rPr>
              <a:t>Sistem Informasi (SI)</a:t>
            </a:r>
            <a:r>
              <a:rPr lang="en-US">
                <a:cs typeface="Times New Roman" pitchFamily="18" charset="0"/>
              </a:rPr>
              <a:t> adalah suatu kesatuan yang terdiri dari manusia, perangkat keras, piranti lunak, jaringan komunikasi dan sumber daya data yang mengumpulkan, mentransformasi dan mendistribusikan informasi di dalam suatu organisasi.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77657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960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Terima Kasih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5791200"/>
            <a:ext cx="30027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000" b="1" dirty="0">
                <a:solidFill>
                  <a:srgbClr val="FF0000"/>
                </a:solidFill>
              </a:rPr>
              <a:t>Good </a:t>
            </a:r>
            <a:r>
              <a:rPr lang="id-ID" sz="4000" b="1" dirty="0" smtClean="0">
                <a:solidFill>
                  <a:srgbClr val="FF0000"/>
                </a:solidFill>
              </a:rPr>
              <a:t>Luck </a:t>
            </a:r>
            <a:endParaRPr lang="id-ID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2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112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DASAR SISTEM INFORMASI</vt:lpstr>
      <vt:lpstr>PowerPoint Presentation</vt:lpstr>
      <vt:lpstr>Learning  Outcomes</vt:lpstr>
      <vt:lpstr>PowerPoint Presentation</vt:lpstr>
      <vt:lpstr>Mind Map</vt:lpstr>
      <vt:lpstr>Definisi Sistem Informasi</vt:lpstr>
      <vt:lpstr>PowerPoint Presentation</vt:lpstr>
      <vt:lpstr>Terima Kasih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 7</cp:lastModifiedBy>
  <cp:revision>255</cp:revision>
  <dcterms:created xsi:type="dcterms:W3CDTF">2010-08-24T06:47:44Z</dcterms:created>
  <dcterms:modified xsi:type="dcterms:W3CDTF">2017-10-30T07:27:46Z</dcterms:modified>
</cp:coreProperties>
</file>