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8" r:id="rId2"/>
    <p:sldId id="389" r:id="rId3"/>
    <p:sldId id="505" r:id="rId4"/>
    <p:sldId id="506" r:id="rId5"/>
    <p:sldId id="507" r:id="rId6"/>
    <p:sldId id="508" r:id="rId7"/>
    <p:sldId id="4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72" d="100"/>
          <a:sy n="72" d="100"/>
        </p:scale>
        <p:origin x="-126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27/09/2017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27/09/2017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C6E111-7407-4623-862A-EEF89DADCE05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965EF9-21DA-4208-98A5-5816AA6D8A16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3872B1-5E33-4F6E-843C-DCB028DF42E8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447800"/>
            <a:ext cx="6274059" cy="2076451"/>
          </a:xfrm>
        </p:spPr>
        <p:txBody>
          <a:bodyPr/>
          <a:lstStyle/>
          <a:p>
            <a:r>
              <a:rPr lang="id-ID" dirty="0" smtClean="0"/>
              <a:t>DASAR SISTEM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140" y="3657600"/>
            <a:ext cx="6274060" cy="1524000"/>
          </a:xfrm>
        </p:spPr>
        <p:txBody>
          <a:bodyPr/>
          <a:lstStyle/>
          <a:p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/>
              <a:t>Pengampu</a:t>
            </a:r>
            <a:r>
              <a:rPr lang="id-ID" sz="2800" dirty="0"/>
              <a:t> </a:t>
            </a:r>
            <a:r>
              <a:rPr lang="en-US" sz="2800" dirty="0"/>
              <a:t>: </a:t>
            </a:r>
            <a:r>
              <a:rPr lang="id-ID" sz="2800" dirty="0"/>
              <a:t>KARTINI S.Kom.,MMSI</a:t>
            </a:r>
            <a:endParaRPr lang="en-US" sz="2800" dirty="0"/>
          </a:p>
          <a:p>
            <a:r>
              <a:rPr lang="en-US" sz="2800" dirty="0"/>
              <a:t>Prodi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-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 smtClean="0"/>
              <a:t>Komputer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255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1400" y="3048000"/>
            <a:ext cx="56388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dirty="0" err="1"/>
              <a:t>Infrastruktur</a:t>
            </a:r>
            <a:r>
              <a:rPr lang="en-GB" sz="4000" dirty="0"/>
              <a:t> </a:t>
            </a:r>
            <a:r>
              <a:rPr lang="en-GB" sz="4000" dirty="0" err="1"/>
              <a:t>Teknologi</a:t>
            </a:r>
            <a:r>
              <a:rPr lang="en-GB" sz="4000" dirty="0"/>
              <a:t> </a:t>
            </a:r>
            <a:r>
              <a:rPr lang="id-ID" sz="4000" dirty="0"/>
              <a:t>S</a:t>
            </a:r>
            <a:r>
              <a:rPr lang="en-GB" sz="4000" dirty="0"/>
              <a:t>I</a:t>
            </a:r>
            <a:endParaRPr lang="id-ID" sz="28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310610"/>
            <a:ext cx="5486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dirty="0" smtClean="0">
                <a:solidFill>
                  <a:srgbClr val="FF0000"/>
                </a:solidFill>
              </a:rPr>
              <a:t>DASAR SISTEM INFORMASI</a:t>
            </a:r>
            <a:endParaRPr lang="id-ID" sz="4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2209800"/>
            <a:ext cx="3105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5400" smtClean="0"/>
              <a:t>Pert.03B:</a:t>
            </a:r>
            <a:endParaRPr lang="id-ID" sz="5400" dirty="0"/>
          </a:p>
        </p:txBody>
      </p:sp>
      <p:sp>
        <p:nvSpPr>
          <p:cNvPr id="5" name="Rectangle 4"/>
          <p:cNvSpPr/>
          <p:nvPr/>
        </p:nvSpPr>
        <p:spPr>
          <a:xfrm>
            <a:off x="3697356" y="4876800"/>
            <a:ext cx="54466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</a:rPr>
              <a:t>Bagaimana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perusahaan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gunakan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sistem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informasi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  <a:endParaRPr lang="id-ID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Apa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saja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komponen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dari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sistem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informasi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  <a:endParaRPr lang="id-ID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2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1196975"/>
            <a:ext cx="8280400" cy="4967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sz="3200" dirty="0"/>
              <a:t>Bentuklah kelompok maksimal terdiri dari 3 orang</a:t>
            </a:r>
            <a:endParaRPr lang="en-US" sz="3200" dirty="0"/>
          </a:p>
          <a:p>
            <a:pPr>
              <a:lnSpc>
                <a:spcPct val="90000"/>
              </a:lnSpc>
              <a:defRPr/>
            </a:pPr>
            <a:endParaRPr lang="en-US" sz="3200" dirty="0"/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Kerjakan soal di bawah ini: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r>
              <a:rPr lang="en-US" sz="3200" dirty="0"/>
              <a:t>Apa menurut saudara dengan adanya teknologi informasi akan berpengaruh terhadap sumber daya manusia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r>
              <a:rPr lang="en-US" sz="3200" dirty="0"/>
              <a:t>Jelaskan pendapat saudara dalam hal apa teknologi perlu dikembangkan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r>
              <a:rPr lang="en-US" sz="3200"/>
              <a:t>Adakah efek negatif dari adanya perkembangan teknologi informasi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5194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Time</a:t>
            </a:r>
            <a:r>
              <a:rPr lang="en-US" smtClean="0"/>
              <a:t> Searching</a:t>
            </a:r>
            <a:r>
              <a:rPr lang="id-ID" smtClean="0"/>
              <a:t>!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074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smtClean="0"/>
              <a:t>Bentuklah kelompok maksimal terdiri dari 3 orang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smtClean="0"/>
              <a:t>Cari di perpustakaan materi-materi </a:t>
            </a:r>
            <a:r>
              <a:rPr lang="en-US" sz="2400" smtClean="0"/>
              <a:t>Macam macam jaringan, telekomunikasi jaringan, alat dan bahan jaringan.</a:t>
            </a:r>
            <a:endParaRPr lang="id-ID" sz="2400" smtClean="0"/>
          </a:p>
          <a:p>
            <a:pPr eaLnBrk="1" hangingPunct="1">
              <a:lnSpc>
                <a:spcPct val="90000"/>
              </a:lnSpc>
            </a:pPr>
            <a:r>
              <a:rPr lang="id-ID" sz="2400" smtClean="0"/>
              <a:t>Bentuklah dalam sebuah tulisan yang ditulis di kertas folio bergaris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smtClean="0"/>
              <a:t>Cantumkan sumber materi (dengan format dafta</a:t>
            </a:r>
            <a:r>
              <a:rPr lang="en-US" sz="2400" smtClean="0"/>
              <a:t>r pustaka</a:t>
            </a:r>
            <a:r>
              <a:rPr lang="id-ID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smtClean="0"/>
              <a:t>Mintalah stempel perpustakaan</a:t>
            </a:r>
            <a:r>
              <a:rPr lang="en-US" sz="2400" smtClean="0"/>
              <a:t>/ kampus</a:t>
            </a:r>
            <a:endParaRPr lang="id-ID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Penilaian dengan ketentuan sebelumnya.</a:t>
            </a: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4889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Jaringan dan sistem telekomunikasi</a:t>
            </a:r>
          </a:p>
          <a:p>
            <a:pPr lvl="1" eaLnBrk="1" hangingPunct="1"/>
            <a:r>
              <a:rPr lang="id-ID" smtClean="0"/>
              <a:t>Sistem Jaringan</a:t>
            </a:r>
          </a:p>
          <a:p>
            <a:pPr lvl="1" eaLnBrk="1" hangingPunct="1"/>
            <a:r>
              <a:rPr lang="id-ID" smtClean="0"/>
              <a:t>Sistem Telekomunikasi</a:t>
            </a:r>
          </a:p>
          <a:p>
            <a:pPr eaLnBrk="1" hangingPunct="1"/>
            <a:r>
              <a:rPr lang="id-ID" smtClean="0"/>
              <a:t>Komunikasi dan kolaborasi</a:t>
            </a:r>
          </a:p>
          <a:p>
            <a:pPr lvl="1" eaLnBrk="1" hangingPunct="1"/>
            <a:r>
              <a:rPr lang="id-ID" smtClean="0"/>
              <a:t>Komunikasi</a:t>
            </a:r>
          </a:p>
          <a:p>
            <a:pPr lvl="1" eaLnBrk="1" hangingPunct="1"/>
            <a:r>
              <a:rPr lang="id-ID" smtClean="0"/>
              <a:t>Kolaborasi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Time</a:t>
            </a:r>
            <a:r>
              <a:rPr lang="en-US" smtClean="0"/>
              <a:t> Searching</a:t>
            </a:r>
            <a:r>
              <a:rPr lang="id-ID" smtClean="0"/>
              <a:t>!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14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Alat pendukung kolaborasi workflow ke groupware</a:t>
            </a:r>
          </a:p>
          <a:p>
            <a:pPr lvl="1" eaLnBrk="1" hangingPunct="1"/>
            <a:r>
              <a:rPr lang="id-ID" smtClean="0"/>
              <a:t>Workflow</a:t>
            </a:r>
          </a:p>
          <a:p>
            <a:pPr lvl="1" eaLnBrk="1" hangingPunct="1"/>
            <a:r>
              <a:rPr lang="id-ID" smtClean="0"/>
              <a:t>Groupware</a:t>
            </a:r>
          </a:p>
          <a:p>
            <a:pPr eaLnBrk="1" hangingPunct="1"/>
            <a:r>
              <a:rPr lang="id-ID" smtClean="0"/>
              <a:t>Telecommuting dan e-learning</a:t>
            </a:r>
          </a:p>
          <a:p>
            <a:pPr lvl="1" eaLnBrk="1" hangingPunct="1"/>
            <a:r>
              <a:rPr lang="id-ID" smtClean="0"/>
              <a:t>Telecommuting</a:t>
            </a:r>
          </a:p>
          <a:p>
            <a:pPr lvl="1" eaLnBrk="1" hangingPunct="1"/>
            <a:r>
              <a:rPr lang="id-ID" smtClean="0"/>
              <a:t>E-learning</a:t>
            </a:r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Time</a:t>
            </a:r>
            <a:r>
              <a:rPr lang="en-US" smtClean="0"/>
              <a:t> Searching</a:t>
            </a:r>
            <a:r>
              <a:rPr lang="id-ID" smtClean="0"/>
              <a:t>!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826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Terima Kasih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5791200"/>
            <a:ext cx="28600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000" b="1" dirty="0">
                <a:solidFill>
                  <a:srgbClr val="FF0000"/>
                </a:solidFill>
              </a:rPr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190828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178</Words>
  <Application>Microsoft Office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DASAR SISTEM INFORMASI</vt:lpstr>
      <vt:lpstr>PowerPoint Presentation</vt:lpstr>
      <vt:lpstr>PowerPoint Presentation</vt:lpstr>
      <vt:lpstr>Time Searching!</vt:lpstr>
      <vt:lpstr>Time Searching!</vt:lpstr>
      <vt:lpstr>Time Searching!</vt:lpstr>
      <vt:lpstr>Terima Kasih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 7</cp:lastModifiedBy>
  <cp:revision>269</cp:revision>
  <dcterms:created xsi:type="dcterms:W3CDTF">2010-08-24T06:47:44Z</dcterms:created>
  <dcterms:modified xsi:type="dcterms:W3CDTF">2017-09-27T08:10:10Z</dcterms:modified>
</cp:coreProperties>
</file>