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7A70D0-A4A8-4165-9308-8E32EC1016CB}" type="datetimeFigureOut">
              <a:rPr lang="id-ID" smtClean="0"/>
              <a:t>22/10/2012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E74B68-51B0-40A7-A2CF-51BBE376E1E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A70D0-A4A8-4165-9308-8E32EC1016CB}" type="datetimeFigureOut">
              <a:rPr lang="id-ID" smtClean="0"/>
              <a:t>22/10/2012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74B68-51B0-40A7-A2CF-51BBE376E1E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A70D0-A4A8-4165-9308-8E32EC1016CB}" type="datetimeFigureOut">
              <a:rPr lang="id-ID" smtClean="0"/>
              <a:t>22/10/2012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74B68-51B0-40A7-A2CF-51BBE376E1E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A70D0-A4A8-4165-9308-8E32EC1016CB}" type="datetimeFigureOut">
              <a:rPr lang="id-ID" smtClean="0"/>
              <a:t>22/10/2012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74B68-51B0-40A7-A2CF-51BBE376E1E7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A70D0-A4A8-4165-9308-8E32EC1016CB}" type="datetimeFigureOut">
              <a:rPr lang="id-ID" smtClean="0"/>
              <a:t>22/10/2012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74B68-51B0-40A7-A2CF-51BBE376E1E7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A70D0-A4A8-4165-9308-8E32EC1016CB}" type="datetimeFigureOut">
              <a:rPr lang="id-ID" smtClean="0"/>
              <a:t>22/10/2012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74B68-51B0-40A7-A2CF-51BBE376E1E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A70D0-A4A8-4165-9308-8E32EC1016CB}" type="datetimeFigureOut">
              <a:rPr lang="id-ID" smtClean="0"/>
              <a:t>22/10/2012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74B68-51B0-40A7-A2CF-51BBE376E1E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A70D0-A4A8-4165-9308-8E32EC1016CB}" type="datetimeFigureOut">
              <a:rPr lang="id-ID" smtClean="0"/>
              <a:t>22/10/2012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74B68-51B0-40A7-A2CF-51BBE376E1E7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A70D0-A4A8-4165-9308-8E32EC1016CB}" type="datetimeFigureOut">
              <a:rPr lang="id-ID" smtClean="0"/>
              <a:t>22/10/2012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74B68-51B0-40A7-A2CF-51BBE376E1E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7A70D0-A4A8-4165-9308-8E32EC1016CB}" type="datetimeFigureOut">
              <a:rPr lang="id-ID" smtClean="0"/>
              <a:t>22/10/2012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74B68-51B0-40A7-A2CF-51BBE376E1E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7A70D0-A4A8-4165-9308-8E32EC1016CB}" type="datetimeFigureOut">
              <a:rPr lang="id-ID" smtClean="0"/>
              <a:t>22/10/2012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E74B68-51B0-40A7-A2CF-51BBE376E1E7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7A70D0-A4A8-4165-9308-8E32EC1016CB}" type="datetimeFigureOut">
              <a:rPr lang="id-ID" smtClean="0"/>
              <a:t>22/10/2012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E74B68-51B0-40A7-A2CF-51BBE376E1E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Latihan CSS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8078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474345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43733"/>
            <a:ext cx="531495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57192"/>
            <a:ext cx="22288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238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2880320"/>
          </a:xfrm>
        </p:spPr>
        <p:txBody>
          <a:bodyPr/>
          <a:lstStyle/>
          <a:p>
            <a:pPr marL="0" indent="0">
              <a:buNone/>
            </a:pPr>
            <a:r>
              <a:rPr lang="id-ID" b="1" dirty="0"/>
              <a:t>ID</a:t>
            </a:r>
          </a:p>
          <a:p>
            <a:r>
              <a:rPr lang="id-ID" dirty="0"/>
              <a:t>Diawali dengan tanda #, dapat digunakan untuk mendefinisikan header,content, dan footer dalam </a:t>
            </a:r>
            <a:r>
              <a:rPr lang="id-ID" dirty="0" smtClean="0"/>
              <a:t>desain </a:t>
            </a:r>
            <a:r>
              <a:rPr lang="sv-SE" dirty="0" smtClean="0"/>
              <a:t>web </a:t>
            </a:r>
            <a:r>
              <a:rPr lang="sv-SE" dirty="0"/>
              <a:t>krn didefiniskan denga ID berbeda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996952"/>
            <a:ext cx="670911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350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696183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004" y="2952750"/>
            <a:ext cx="6701730" cy="1340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252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284" y="138524"/>
            <a:ext cx="4163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CSS </a:t>
            </a:r>
            <a:r>
              <a:rPr lang="id-ID" b="1" dirty="0"/>
              <a:t>Background</a:t>
            </a:r>
          </a:p>
          <a:p>
            <a:r>
              <a:rPr lang="id-ID" dirty="0"/>
              <a:t>Property background</a:t>
            </a:r>
          </a:p>
          <a:p>
            <a:r>
              <a:rPr lang="id-ID" dirty="0"/>
              <a:t>1. Background-color</a:t>
            </a:r>
          </a:p>
          <a:p>
            <a:r>
              <a:rPr lang="id-ID" dirty="0"/>
              <a:t>Contoh:</a:t>
            </a:r>
          </a:p>
          <a:p>
            <a:r>
              <a:rPr lang="id-ID" dirty="0"/>
              <a:t>Body {</a:t>
            </a:r>
          </a:p>
          <a:p>
            <a:r>
              <a:rPr lang="id-ID" dirty="0"/>
              <a:t>Background-color : green;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2. Background-Image</a:t>
            </a:r>
          </a:p>
          <a:p>
            <a:r>
              <a:rPr lang="id-ID" dirty="0"/>
              <a:t>Contoh:</a:t>
            </a:r>
          </a:p>
          <a:p>
            <a:r>
              <a:rPr lang="id-ID" dirty="0"/>
              <a:t>Body {</a:t>
            </a:r>
          </a:p>
          <a:p>
            <a:r>
              <a:rPr lang="id-ID" dirty="0"/>
              <a:t>Background-image : url(gambar1.jpg);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3. Background-attachment</a:t>
            </a:r>
          </a:p>
          <a:p>
            <a:r>
              <a:rPr lang="id-ID" dirty="0"/>
              <a:t>Body {</a:t>
            </a:r>
          </a:p>
          <a:p>
            <a:r>
              <a:rPr lang="id-ID" dirty="0"/>
              <a:t>Background-attachment : scroll;</a:t>
            </a:r>
          </a:p>
          <a:p>
            <a:r>
              <a:rPr lang="id-ID" dirty="0" smtClean="0"/>
              <a:t>}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332656"/>
            <a:ext cx="38164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4. Background-Repeat</a:t>
            </a:r>
          </a:p>
          <a:p>
            <a:r>
              <a:rPr lang="id-ID" dirty="0" smtClean="0"/>
              <a:t>Body {</a:t>
            </a:r>
          </a:p>
          <a:p>
            <a:r>
              <a:rPr lang="id-ID" dirty="0" smtClean="0"/>
              <a:t>Background-repeat : repeat;</a:t>
            </a:r>
          </a:p>
          <a:p>
            <a:r>
              <a:rPr lang="id-ID" dirty="0" smtClean="0"/>
              <a:t>Background-image : url(image/gambar1.jpg);</a:t>
            </a:r>
          </a:p>
          <a:p>
            <a:r>
              <a:rPr lang="id-ID" dirty="0" smtClean="0"/>
              <a:t>}</a:t>
            </a:r>
          </a:p>
          <a:p>
            <a:r>
              <a:rPr lang="id-ID" dirty="0" smtClean="0"/>
              <a:t>5. Background-position</a:t>
            </a:r>
          </a:p>
          <a:p>
            <a:r>
              <a:rPr lang="id-ID" dirty="0" smtClean="0"/>
              <a:t>Body {</a:t>
            </a:r>
          </a:p>
          <a:p>
            <a:r>
              <a:rPr lang="id-ID" dirty="0" smtClean="0"/>
              <a:t>Background-repeat : no-repeat;</a:t>
            </a:r>
          </a:p>
          <a:p>
            <a:r>
              <a:rPr lang="id-ID" dirty="0" smtClean="0"/>
              <a:t>Background-image : url(image/gambar1.jpg);</a:t>
            </a:r>
          </a:p>
          <a:p>
            <a:r>
              <a:rPr lang="id-ID" dirty="0" smtClean="0"/>
              <a:t>Background-position : bottom center</a:t>
            </a:r>
          </a:p>
          <a:p>
            <a:r>
              <a:rPr lang="id-ID" dirty="0" smtClean="0"/>
              <a:t>}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5638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8769"/>
            <a:ext cx="345757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45243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17232"/>
            <a:ext cx="23812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264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54726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/>
              <a:t>CSS Font</a:t>
            </a:r>
          </a:p>
          <a:p>
            <a:r>
              <a:rPr lang="id-ID" dirty="0"/>
              <a:t>Property Font</a:t>
            </a:r>
          </a:p>
          <a:p>
            <a:r>
              <a:rPr lang="id-ID" dirty="0"/>
              <a:t>1. Font-family</a:t>
            </a:r>
          </a:p>
          <a:p>
            <a:r>
              <a:rPr lang="id-ID" dirty="0"/>
              <a:t>P {</a:t>
            </a:r>
          </a:p>
          <a:p>
            <a:r>
              <a:rPr lang="id-ID" dirty="0"/>
              <a:t>Font-family : Arial,Helvetica;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2. Font-size (satuan em,pt,px,mm,cm,%)</a:t>
            </a:r>
          </a:p>
          <a:p>
            <a:r>
              <a:rPr lang="id-ID" dirty="0"/>
              <a:t>P {</a:t>
            </a:r>
          </a:p>
          <a:p>
            <a:r>
              <a:rPr lang="id-ID" dirty="0"/>
              <a:t>Font-size : 24em;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3. Font-style (nilai : oblique,italic,normal)</a:t>
            </a:r>
          </a:p>
          <a:p>
            <a:r>
              <a:rPr lang="id-ID" dirty="0"/>
              <a:t>P {</a:t>
            </a:r>
          </a:p>
          <a:p>
            <a:r>
              <a:rPr lang="id-ID" dirty="0"/>
              <a:t>Font-style : oblique;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4. Font-variant (nilai : normal,small-caps)</a:t>
            </a:r>
          </a:p>
          <a:p>
            <a:r>
              <a:rPr lang="id-ID" dirty="0"/>
              <a:t>P {</a:t>
            </a:r>
          </a:p>
          <a:p>
            <a:r>
              <a:rPr lang="id-ID" dirty="0"/>
              <a:t>Font-family : Arial,Helvetica;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5. Font-weight (nilai :normal,bold,bolder,lighter,100-900)</a:t>
            </a:r>
          </a:p>
          <a:p>
            <a:r>
              <a:rPr lang="id-ID" dirty="0"/>
              <a:t>P {</a:t>
            </a:r>
          </a:p>
          <a:p>
            <a:r>
              <a:rPr lang="id-ID" dirty="0"/>
              <a:t>Font-weight : bolder;</a:t>
            </a:r>
          </a:p>
          <a:p>
            <a:r>
              <a:rPr lang="id-ID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9800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6632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/>
              <a:t>CSS Teks</a:t>
            </a:r>
          </a:p>
          <a:p>
            <a:r>
              <a:rPr lang="id-ID" dirty="0"/>
              <a:t>Property teks</a:t>
            </a:r>
          </a:p>
          <a:p>
            <a:r>
              <a:rPr lang="id-ID" dirty="0"/>
              <a:t>1. color</a:t>
            </a:r>
          </a:p>
          <a:p>
            <a:r>
              <a:rPr lang="id-ID" dirty="0"/>
              <a:t>P {</a:t>
            </a:r>
          </a:p>
          <a:p>
            <a:r>
              <a:rPr lang="id-ID" dirty="0"/>
              <a:t>color :red;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2. teks-align (nilai left,right,center,justify)</a:t>
            </a:r>
          </a:p>
          <a:p>
            <a:r>
              <a:rPr lang="id-ID" dirty="0"/>
              <a:t>P {</a:t>
            </a:r>
          </a:p>
          <a:p>
            <a:r>
              <a:rPr lang="id-ID" dirty="0"/>
              <a:t>Text-align :justify;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3. text-decoration (nilai : none,underline,overline,line-through,blink)</a:t>
            </a:r>
          </a:p>
          <a:p>
            <a:r>
              <a:rPr lang="id-ID" dirty="0"/>
              <a:t>P {</a:t>
            </a:r>
          </a:p>
          <a:p>
            <a:r>
              <a:rPr lang="id-ID" dirty="0"/>
              <a:t>Text-decoration :overline;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4. text-transform (nilai : none,capitalize,uppercase,lowercase)</a:t>
            </a:r>
          </a:p>
          <a:p>
            <a:r>
              <a:rPr lang="id-ID" dirty="0"/>
              <a:t>P {</a:t>
            </a:r>
          </a:p>
          <a:p>
            <a:r>
              <a:rPr lang="id-ID" dirty="0"/>
              <a:t>Text-transform : capitalize;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5. Letter-spacing</a:t>
            </a:r>
          </a:p>
          <a:p>
            <a:r>
              <a:rPr lang="id-ID" dirty="0"/>
              <a:t>P {</a:t>
            </a:r>
          </a:p>
          <a:p>
            <a:r>
              <a:rPr lang="id-ID" dirty="0"/>
              <a:t>letter-spacing : 20px;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6. Teks-indent</a:t>
            </a:r>
          </a:p>
          <a:p>
            <a:r>
              <a:rPr lang="id-ID" dirty="0"/>
              <a:t>P </a:t>
            </a:r>
            <a:r>
              <a:rPr lang="id-ID" dirty="0" smtClean="0"/>
              <a:t>{ Text-indent </a:t>
            </a:r>
            <a:r>
              <a:rPr lang="id-ID" dirty="0"/>
              <a:t>: 50px</a:t>
            </a:r>
            <a:r>
              <a:rPr lang="id-ID" dirty="0" smtClean="0"/>
              <a:t>;}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75518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692696"/>
            <a:ext cx="55446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/>
              <a:t>CSS List</a:t>
            </a:r>
          </a:p>
          <a:p>
            <a:r>
              <a:rPr lang="id-ID" dirty="0"/>
              <a:t>Property list</a:t>
            </a:r>
          </a:p>
          <a:p>
            <a:r>
              <a:rPr lang="id-ID" dirty="0"/>
              <a:t>1. List-style-type (nilai : disc,circle,square,lower-roman,upper-roman,none,lower-alpha,upper-alpha)</a:t>
            </a:r>
          </a:p>
          <a:p>
            <a:r>
              <a:rPr lang="id-ID" dirty="0"/>
              <a:t>Ul {</a:t>
            </a:r>
          </a:p>
          <a:p>
            <a:r>
              <a:rPr lang="id-ID" dirty="0"/>
              <a:t>List-style-type : disc 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2. List-style-image (nilai : url,none)</a:t>
            </a:r>
          </a:p>
          <a:p>
            <a:r>
              <a:rPr lang="id-ID" dirty="0"/>
              <a:t>Ul {</a:t>
            </a:r>
          </a:p>
          <a:p>
            <a:r>
              <a:rPr lang="id-ID" dirty="0"/>
              <a:t>List-style-image : url(gambar1.jpg) 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3. List-style-position (nilai : inside,outside)</a:t>
            </a:r>
          </a:p>
          <a:p>
            <a:r>
              <a:rPr lang="id-ID" dirty="0"/>
              <a:t>Ul {</a:t>
            </a:r>
          </a:p>
          <a:p>
            <a:r>
              <a:rPr lang="id-ID" dirty="0"/>
              <a:t>List-style-position : inside;</a:t>
            </a:r>
          </a:p>
          <a:p>
            <a:r>
              <a:rPr lang="id-ID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85006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548680"/>
            <a:ext cx="61206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/>
              <a:t>CSS Border</a:t>
            </a:r>
          </a:p>
          <a:p>
            <a:r>
              <a:rPr lang="id-ID" dirty="0"/>
              <a:t>Property Border</a:t>
            </a:r>
          </a:p>
          <a:p>
            <a:r>
              <a:rPr lang="id-ID" dirty="0"/>
              <a:t>1. border-style (nilai : none,dotted,dashed,solid,double,groove,ridge,inset,outset)</a:t>
            </a:r>
          </a:p>
          <a:p>
            <a:r>
              <a:rPr lang="id-ID" dirty="0"/>
              <a:t>.b1 {</a:t>
            </a:r>
          </a:p>
          <a:p>
            <a:r>
              <a:rPr lang="id-ID" dirty="0"/>
              <a:t>Border-style-type : groove 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2. border-bottom-style (nilai : none,dotted,dashed,solid,double,groove,ridge,inset,outset)</a:t>
            </a:r>
          </a:p>
          <a:p>
            <a:r>
              <a:rPr lang="id-ID" dirty="0"/>
              <a:t>.b1 {</a:t>
            </a:r>
          </a:p>
          <a:p>
            <a:r>
              <a:rPr lang="id-ID" dirty="0"/>
              <a:t>Border-bottom-style : groove 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3. border-bottom-width ()</a:t>
            </a:r>
          </a:p>
          <a:p>
            <a:r>
              <a:rPr lang="id-ID" dirty="0"/>
              <a:t>.b1 {</a:t>
            </a:r>
          </a:p>
          <a:p>
            <a:r>
              <a:rPr lang="id-ID" dirty="0"/>
              <a:t>border-bottom-width :10px;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4. border-bottom-color ()</a:t>
            </a:r>
          </a:p>
          <a:p>
            <a:r>
              <a:rPr lang="id-ID" dirty="0"/>
              <a:t>.b1 {</a:t>
            </a:r>
          </a:p>
          <a:p>
            <a:r>
              <a:rPr lang="id-ID" dirty="0"/>
              <a:t>border-bottom-color :red;</a:t>
            </a:r>
          </a:p>
          <a:p>
            <a:r>
              <a:rPr lang="id-ID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00658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04664"/>
            <a:ext cx="62646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/>
              <a:t>Margin dan Padding</a:t>
            </a:r>
          </a:p>
          <a:p>
            <a:r>
              <a:rPr lang="sv-SE" dirty="0"/>
              <a:t>Margin : pengaturan batas atas,bawah,kanan,kiri pada halaman web</a:t>
            </a:r>
          </a:p>
          <a:p>
            <a:r>
              <a:rPr lang="id-ID" dirty="0"/>
              <a:t>Body {</a:t>
            </a:r>
          </a:p>
          <a:p>
            <a:r>
              <a:rPr lang="id-ID" dirty="0"/>
              <a:t>Margin-top : 4cm;</a:t>
            </a:r>
          </a:p>
          <a:p>
            <a:r>
              <a:rPr lang="id-ID" dirty="0"/>
              <a:t>Margin-right : 3cm;</a:t>
            </a:r>
          </a:p>
          <a:p>
            <a:r>
              <a:rPr lang="id-ID" dirty="0"/>
              <a:t>Margin-bottom :3cm;</a:t>
            </a:r>
          </a:p>
          <a:p>
            <a:r>
              <a:rPr lang="id-ID" dirty="0"/>
              <a:t>Margin-left : 4cm;</a:t>
            </a:r>
          </a:p>
          <a:p>
            <a:r>
              <a:rPr lang="id-ID" dirty="0"/>
              <a:t>}</a:t>
            </a:r>
          </a:p>
          <a:p>
            <a:r>
              <a:rPr lang="sv-SE" dirty="0"/>
              <a:t>Margin : pengaturan batas atas,bawah,kanan,kiri antara border dengan content.</a:t>
            </a:r>
          </a:p>
          <a:p>
            <a:r>
              <a:rPr lang="id-ID" dirty="0"/>
              <a:t>Pd css</a:t>
            </a:r>
          </a:p>
          <a:p>
            <a:r>
              <a:rPr lang="id-ID" dirty="0"/>
              <a:t>.kotak {</a:t>
            </a:r>
          </a:p>
          <a:p>
            <a:r>
              <a:rPr lang="id-ID" dirty="0"/>
              <a:t>Padding-top : 25px;</a:t>
            </a:r>
          </a:p>
          <a:p>
            <a:r>
              <a:rPr lang="id-ID" dirty="0"/>
              <a:t>Padding-right : 25px;</a:t>
            </a:r>
          </a:p>
          <a:p>
            <a:r>
              <a:rPr lang="id-ID" dirty="0"/>
              <a:t>Padding-bottom : 25px;</a:t>
            </a:r>
          </a:p>
          <a:p>
            <a:r>
              <a:rPr lang="id-ID" dirty="0"/>
              <a:t>Padding-left: 25px;</a:t>
            </a:r>
          </a:p>
          <a:p>
            <a:r>
              <a:rPr lang="id-ID" dirty="0"/>
              <a:t>border-top-style: solid;</a:t>
            </a:r>
          </a:p>
          <a:p>
            <a:r>
              <a:rPr lang="id-ID" dirty="0"/>
              <a:t>border-right-style: solid;</a:t>
            </a:r>
          </a:p>
          <a:p>
            <a:r>
              <a:rPr lang="id-ID" dirty="0"/>
              <a:t>border-bottom-style: solid;</a:t>
            </a:r>
          </a:p>
          <a:p>
            <a:r>
              <a:rPr lang="id-ID" dirty="0"/>
              <a:t>border-left-style: solid;</a:t>
            </a:r>
          </a:p>
          <a:p>
            <a:r>
              <a:rPr lang="id-ID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3821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b="1" dirty="0"/>
              <a:t>CSS DASAR</a:t>
            </a:r>
          </a:p>
          <a:p>
            <a:pPr marL="0" indent="0">
              <a:buNone/>
            </a:pPr>
            <a:r>
              <a:rPr lang="id-ID" dirty="0"/>
              <a:t>• Tentang CSS</a:t>
            </a:r>
          </a:p>
          <a:p>
            <a:pPr marL="0" indent="0">
              <a:buNone/>
            </a:pPr>
            <a:r>
              <a:rPr lang="id-ID" dirty="0"/>
              <a:t>• Kegunaan CSS</a:t>
            </a:r>
          </a:p>
          <a:p>
            <a:pPr marL="0" indent="0">
              <a:buNone/>
            </a:pPr>
            <a:r>
              <a:rPr lang="id-ID" dirty="0"/>
              <a:t>• Aturan Penulisan</a:t>
            </a:r>
          </a:p>
          <a:p>
            <a:pPr marL="0" indent="0">
              <a:buNone/>
            </a:pPr>
            <a:r>
              <a:rPr lang="id-ID" dirty="0"/>
              <a:t>• CSS Background</a:t>
            </a:r>
          </a:p>
          <a:p>
            <a:pPr marL="0" indent="0">
              <a:buNone/>
            </a:pPr>
            <a:r>
              <a:rPr lang="id-ID" dirty="0"/>
              <a:t>• CSS Font</a:t>
            </a:r>
          </a:p>
          <a:p>
            <a:pPr marL="0" indent="0">
              <a:buNone/>
            </a:pPr>
            <a:r>
              <a:rPr lang="id-ID" dirty="0"/>
              <a:t>• CSS Teks</a:t>
            </a:r>
          </a:p>
          <a:p>
            <a:pPr marL="0" indent="0">
              <a:buNone/>
            </a:pPr>
            <a:r>
              <a:rPr lang="id-ID" dirty="0"/>
              <a:t>• CSS Border</a:t>
            </a:r>
          </a:p>
          <a:p>
            <a:pPr marL="0" indent="0">
              <a:buNone/>
            </a:pPr>
            <a:r>
              <a:rPr lang="id-ID" dirty="0"/>
              <a:t>• Margin</a:t>
            </a:r>
          </a:p>
          <a:p>
            <a:pPr marL="0" indent="0">
              <a:buNone/>
            </a:pPr>
            <a:r>
              <a:rPr lang="id-ID" dirty="0"/>
              <a:t>• Contoh Layout Web menggunakan CSS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CSS (CASCADING STYLE SHEET)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76352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1340768"/>
            <a:ext cx="7056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Pada file HTML</a:t>
            </a:r>
          </a:p>
          <a:p>
            <a:r>
              <a:rPr lang="id-ID" dirty="0"/>
              <a:t>&lt;html&gt;</a:t>
            </a:r>
          </a:p>
          <a:p>
            <a:r>
              <a:rPr lang="id-ID" dirty="0"/>
              <a:t>&lt;head&gt;</a:t>
            </a:r>
          </a:p>
          <a:p>
            <a:r>
              <a:rPr lang="id-ID" dirty="0"/>
              <a:t>&lt;link rel=”stylesheet” type=”text/css” href=”cssku.css”&gt;</a:t>
            </a:r>
          </a:p>
          <a:p>
            <a:r>
              <a:rPr lang="id-ID" dirty="0"/>
              <a:t>&lt;/style&gt;</a:t>
            </a:r>
          </a:p>
          <a:p>
            <a:r>
              <a:rPr lang="id-ID" dirty="0"/>
              <a:t>&lt;/head&gt;</a:t>
            </a:r>
          </a:p>
          <a:p>
            <a:r>
              <a:rPr lang="id-ID" dirty="0"/>
              <a:t>&lt;body&gt;</a:t>
            </a:r>
          </a:p>
          <a:p>
            <a:r>
              <a:rPr lang="id-ID" dirty="0"/>
              <a:t>&lt;p class=kotak &gt; teks1 &lt;p&gt;</a:t>
            </a:r>
          </a:p>
          <a:p>
            <a:r>
              <a:rPr lang="id-ID" dirty="0"/>
              <a:t>&lt;/body&gt;</a:t>
            </a:r>
          </a:p>
          <a:p>
            <a:r>
              <a:rPr lang="id-ID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458211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44624"/>
            <a:ext cx="44644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/>
              <a:t>Latihan</a:t>
            </a:r>
          </a:p>
          <a:p>
            <a:r>
              <a:rPr lang="id-ID" b="1" dirty="0"/>
              <a:t>Membuat layout halaman web menggunakan </a:t>
            </a:r>
            <a:r>
              <a:rPr lang="id-ID" b="1" dirty="0" smtClean="0"/>
              <a:t>CSS</a:t>
            </a:r>
          </a:p>
          <a:p>
            <a:r>
              <a:rPr lang="id-ID" b="1" dirty="0"/>
              <a:t>File cssku.css</a:t>
            </a:r>
          </a:p>
          <a:p>
            <a:endParaRPr lang="id-ID" dirty="0" smtClean="0"/>
          </a:p>
          <a:p>
            <a:r>
              <a:rPr lang="id-ID" dirty="0" smtClean="0"/>
              <a:t>#</a:t>
            </a:r>
            <a:r>
              <a:rPr lang="id-ID" dirty="0"/>
              <a:t>header {</a:t>
            </a:r>
          </a:p>
          <a:p>
            <a:r>
              <a:rPr lang="id-ID" dirty="0"/>
              <a:t>position:static;</a:t>
            </a:r>
          </a:p>
          <a:p>
            <a:r>
              <a:rPr lang="id-ID" dirty="0"/>
              <a:t>height:90px;</a:t>
            </a:r>
          </a:p>
          <a:p>
            <a:r>
              <a:rPr lang="id-ID" dirty="0"/>
              <a:t>width:800px;</a:t>
            </a:r>
          </a:p>
          <a:p>
            <a:r>
              <a:rPr lang="id-ID" dirty="0"/>
              <a:t>background-color:#666666;</a:t>
            </a:r>
          </a:p>
          <a:p>
            <a:r>
              <a:rPr lang="id-ID" dirty="0"/>
              <a:t>padding-top:4%;</a:t>
            </a:r>
          </a:p>
          <a:p>
            <a:r>
              <a:rPr lang="id-ID" dirty="0"/>
              <a:t>padding-right:2%</a:t>
            </a:r>
          </a:p>
          <a:p>
            <a:r>
              <a:rPr lang="id-ID" dirty="0"/>
              <a:t>padding-bottom:2%;</a:t>
            </a:r>
          </a:p>
          <a:p>
            <a:r>
              <a:rPr lang="id-ID" dirty="0"/>
              <a:t>padding-left:4%;</a:t>
            </a:r>
          </a:p>
          <a:p>
            <a:r>
              <a:rPr lang="id-ID" dirty="0"/>
              <a:t>line-height:0.5px;</a:t>
            </a:r>
          </a:p>
          <a:p>
            <a:r>
              <a:rPr lang="id-ID" dirty="0"/>
              <a:t>left:50px;</a:t>
            </a:r>
          </a:p>
          <a:p>
            <a:r>
              <a:rPr lang="id-ID" dirty="0"/>
              <a:t>right:50px;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.judul1 {</a:t>
            </a:r>
          </a:p>
          <a:p>
            <a:r>
              <a:rPr lang="id-ID" dirty="0"/>
              <a:t>font-family:verdana,helvetica,sans-serif</a:t>
            </a:r>
            <a:r>
              <a:rPr lang="id-ID" dirty="0" smtClean="0"/>
              <a:t>;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476672"/>
            <a:ext cx="42484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font-size:1em;</a:t>
            </a:r>
          </a:p>
          <a:p>
            <a:r>
              <a:rPr lang="id-ID" dirty="0" smtClean="0"/>
              <a:t>color:#ffffff;</a:t>
            </a:r>
          </a:p>
          <a:p>
            <a:r>
              <a:rPr lang="id-ID" dirty="0" smtClean="0"/>
              <a:t>letter-spacing:1em;</a:t>
            </a:r>
          </a:p>
          <a:p>
            <a:r>
              <a:rPr lang="id-ID" dirty="0" smtClean="0"/>
              <a:t>}</a:t>
            </a:r>
          </a:p>
          <a:p>
            <a:endParaRPr lang="id-ID" dirty="0" smtClean="0"/>
          </a:p>
          <a:p>
            <a:r>
              <a:rPr lang="id-ID" dirty="0" smtClean="0"/>
              <a:t>.judul2 {</a:t>
            </a:r>
          </a:p>
          <a:p>
            <a:r>
              <a:rPr lang="id-ID" dirty="0" smtClean="0"/>
              <a:t>font-family:verdana,helvetica,sans-serif;</a:t>
            </a:r>
          </a:p>
          <a:p>
            <a:r>
              <a:rPr lang="id-ID" dirty="0" smtClean="0"/>
              <a:t>font-size:1.5em;</a:t>
            </a:r>
          </a:p>
          <a:p>
            <a:r>
              <a:rPr lang="id-ID" dirty="0" smtClean="0"/>
              <a:t>color:#ffff00;</a:t>
            </a:r>
          </a:p>
          <a:p>
            <a:r>
              <a:rPr lang="id-ID" dirty="0" smtClean="0"/>
              <a:t>letter-spacing:1em;</a:t>
            </a:r>
          </a:p>
          <a:p>
            <a:r>
              <a:rPr lang="id-ID" dirty="0" smtClean="0"/>
              <a:t>text-decoration:line-underline;</a:t>
            </a:r>
          </a:p>
          <a:p>
            <a:r>
              <a:rPr lang="id-ID" dirty="0" smtClean="0"/>
              <a:t>}</a:t>
            </a:r>
          </a:p>
          <a:p>
            <a:r>
              <a:rPr lang="id-ID" dirty="0" smtClean="0"/>
              <a:t>.judul3 {</a:t>
            </a:r>
          </a:p>
          <a:p>
            <a:r>
              <a:rPr lang="id-ID" dirty="0" smtClean="0"/>
              <a:t>font-family:verdana,helvetica,sans-serif;</a:t>
            </a:r>
          </a:p>
          <a:p>
            <a:r>
              <a:rPr lang="id-ID" dirty="0" smtClean="0"/>
              <a:t>font-size:1.5em;</a:t>
            </a:r>
          </a:p>
          <a:p>
            <a:r>
              <a:rPr lang="id-ID" dirty="0" smtClean="0"/>
              <a:t>color:#ffff00;</a:t>
            </a:r>
          </a:p>
          <a:p>
            <a:r>
              <a:rPr lang="id-ID" dirty="0" smtClean="0"/>
              <a:t>letter-spacing:0.25em;</a:t>
            </a:r>
          </a:p>
          <a:p>
            <a:r>
              <a:rPr lang="id-ID" dirty="0" smtClean="0"/>
              <a:t>text-decoration:line-underline;</a:t>
            </a:r>
          </a:p>
          <a:p>
            <a:r>
              <a:rPr lang="id-ID" dirty="0" smtClean="0"/>
              <a:t>}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9458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35283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#nav_left{</a:t>
            </a:r>
          </a:p>
          <a:p>
            <a:r>
              <a:rPr lang="id-ID" dirty="0"/>
              <a:t>background-color:#999999;</a:t>
            </a:r>
          </a:p>
          <a:p>
            <a:r>
              <a:rPr lang="id-ID" dirty="0"/>
              <a:t>height:40px;</a:t>
            </a:r>
          </a:p>
          <a:p>
            <a:r>
              <a:rPr lang="id-ID" dirty="0"/>
              <a:t>width:170px;</a:t>
            </a:r>
          </a:p>
          <a:p>
            <a:r>
              <a:rPr lang="id-ID" dirty="0"/>
              <a:t>line-height:0.1;</a:t>
            </a:r>
          </a:p>
          <a:p>
            <a:r>
              <a:rPr lang="id-ID" dirty="0"/>
              <a:t>padding:0.5em;</a:t>
            </a:r>
          </a:p>
          <a:p>
            <a:r>
              <a:rPr lang="id-ID" dirty="0"/>
              <a:t>border-bottom-width:1px;</a:t>
            </a:r>
          </a:p>
          <a:p>
            <a:r>
              <a:rPr lang="id-ID" dirty="0"/>
              <a:t>border-bottom-style:solid;</a:t>
            </a:r>
          </a:p>
          <a:p>
            <a:r>
              <a:rPr lang="id-ID" dirty="0"/>
              <a:t>border-bottom-color:#ffffff;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#nav_left_link {</a:t>
            </a:r>
          </a:p>
          <a:p>
            <a:r>
              <a:rPr lang="id-ID" dirty="0"/>
              <a:t>font-size:10px;</a:t>
            </a:r>
          </a:p>
          <a:p>
            <a:r>
              <a:rPr lang="id-ID" dirty="0"/>
              <a:t>background-color:#666666;</a:t>
            </a:r>
          </a:p>
          <a:p>
            <a:r>
              <a:rPr lang="id-ID" dirty="0"/>
              <a:t>height:415px;</a:t>
            </a:r>
          </a:p>
          <a:p>
            <a:r>
              <a:rPr lang="id-ID" dirty="0"/>
              <a:t>width:170px;</a:t>
            </a:r>
          </a:p>
          <a:p>
            <a:r>
              <a:rPr lang="id-ID" dirty="0"/>
              <a:t>padding:0.5em;</a:t>
            </a:r>
          </a:p>
          <a:p>
            <a:r>
              <a:rPr lang="id-ID" dirty="0"/>
              <a:t>border-bottom-width:1px;</a:t>
            </a:r>
          </a:p>
          <a:p>
            <a:r>
              <a:rPr lang="id-ID" dirty="0"/>
              <a:t>border-bottom-style:solid;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9992" y="332656"/>
            <a:ext cx="40324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r>
              <a:rPr lang="id-ID" dirty="0" smtClean="0"/>
              <a:t>border-bottom-color:#ffffff;</a:t>
            </a:r>
          </a:p>
          <a:p>
            <a:r>
              <a:rPr lang="id-ID" dirty="0" smtClean="0"/>
              <a:t>}</a:t>
            </a:r>
            <a:endParaRPr lang="id-ID" dirty="0"/>
          </a:p>
          <a:p>
            <a:r>
              <a:rPr lang="id-ID" dirty="0"/>
              <a:t>#nav_left_menu_caption {</a:t>
            </a:r>
          </a:p>
          <a:p>
            <a:r>
              <a:rPr lang="id-ID" dirty="0"/>
              <a:t>background-color:#666666;</a:t>
            </a:r>
          </a:p>
          <a:p>
            <a:r>
              <a:rPr lang="id-ID" dirty="0"/>
              <a:t>height:20px;</a:t>
            </a:r>
          </a:p>
          <a:p>
            <a:r>
              <a:rPr lang="id-ID" dirty="0"/>
              <a:t>width:170px;</a:t>
            </a:r>
          </a:p>
          <a:p>
            <a:r>
              <a:rPr lang="id-ID" dirty="0"/>
              <a:t>line-height:0.1;</a:t>
            </a:r>
          </a:p>
          <a:p>
            <a:r>
              <a:rPr lang="id-ID" dirty="0"/>
              <a:t>padding:0.5em;</a:t>
            </a:r>
          </a:p>
          <a:p>
            <a:r>
              <a:rPr lang="id-ID" dirty="0"/>
              <a:t>border-bottom-width:1px;</a:t>
            </a:r>
          </a:p>
          <a:p>
            <a:r>
              <a:rPr lang="id-ID" dirty="0"/>
              <a:t>border-bottom-style:solid;</a:t>
            </a:r>
          </a:p>
          <a:p>
            <a:r>
              <a:rPr lang="id-ID" dirty="0"/>
              <a:t>border-bottom-width:#ffffff;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.menu_caption {</a:t>
            </a:r>
          </a:p>
          <a:p>
            <a:r>
              <a:rPr lang="id-ID" dirty="0"/>
              <a:t>font-family:verdana,arial,helvetica,sans-serif;</a:t>
            </a:r>
          </a:p>
          <a:p>
            <a:r>
              <a:rPr lang="id-ID" dirty="0"/>
              <a:t>font-size:1em;</a:t>
            </a:r>
          </a:p>
          <a:p>
            <a:r>
              <a:rPr lang="id-ID" dirty="0"/>
              <a:t>color:#ffff00;</a:t>
            </a:r>
          </a:p>
          <a:p>
            <a:r>
              <a:rPr lang="id-ID" dirty="0"/>
              <a:t>text-align:center;</a:t>
            </a:r>
          </a:p>
          <a:p>
            <a:r>
              <a:rPr lang="id-ID" dirty="0"/>
              <a:t>vertical-align:middle;</a:t>
            </a:r>
          </a:p>
          <a:p>
            <a:r>
              <a:rPr lang="id-ID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0737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3"/>
            <a:ext cx="39604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#</a:t>
            </a:r>
            <a:r>
              <a:rPr lang="id-ID" dirty="0"/>
              <a:t>stylelink a:link, #stylelink a:visited {</a:t>
            </a:r>
          </a:p>
          <a:p>
            <a:r>
              <a:rPr lang="id-ID" dirty="0"/>
              <a:t>display:block;</a:t>
            </a:r>
          </a:p>
          <a:p>
            <a:r>
              <a:rPr lang="id-ID" dirty="0"/>
              <a:t>border-top:1px solid #ffffff;</a:t>
            </a:r>
          </a:p>
          <a:p>
            <a:r>
              <a:rPr lang="id-ID" dirty="0"/>
              <a:t>border-bottom:1px solid #cccccc;</a:t>
            </a:r>
          </a:p>
          <a:p>
            <a:r>
              <a:rPr lang="id-ID" dirty="0"/>
              <a:t>background-color:#666666;</a:t>
            </a:r>
          </a:p>
          <a:p>
            <a:r>
              <a:rPr lang="id-ID" dirty="0"/>
              <a:t>font-weight:bold;</a:t>
            </a:r>
          </a:p>
          <a:p>
            <a:r>
              <a:rPr lang="id-ID" dirty="0"/>
              <a:t>color:#ffff00;</a:t>
            </a:r>
          </a:p>
          <a:p>
            <a:r>
              <a:rPr lang="id-ID" dirty="0"/>
              <a:t>width:100px;</a:t>
            </a:r>
          </a:p>
          <a:p>
            <a:r>
              <a:rPr lang="id-ID" dirty="0"/>
              <a:t>padding-top:3px;</a:t>
            </a:r>
          </a:p>
          <a:p>
            <a:r>
              <a:rPr lang="id-ID" dirty="0"/>
              <a:t>padding-right:0px;</a:t>
            </a:r>
          </a:p>
          <a:p>
            <a:r>
              <a:rPr lang="id-ID" dirty="0"/>
              <a:t>padding-bottom:3px;</a:t>
            </a:r>
          </a:p>
          <a:p>
            <a:r>
              <a:rPr lang="id-ID" dirty="0"/>
              <a:t>padding-left:10px;</a:t>
            </a:r>
          </a:p>
          <a:p>
            <a:r>
              <a:rPr lang="id-ID" dirty="0"/>
              <a:t>text-decoration:none;</a:t>
            </a:r>
          </a:p>
          <a:p>
            <a:r>
              <a:rPr lang="id-ID" dirty="0" smtClean="0"/>
              <a:t>}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4614969" y="404664"/>
            <a:ext cx="39604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#stylelink a:hover {</a:t>
            </a:r>
          </a:p>
          <a:p>
            <a:r>
              <a:rPr lang="id-ID" dirty="0" smtClean="0"/>
              <a:t>border-top:1px solid #cccccc;</a:t>
            </a:r>
          </a:p>
          <a:p>
            <a:r>
              <a:rPr lang="id-ID" dirty="0" smtClean="0"/>
              <a:t>background-color:#0000hh;</a:t>
            </a:r>
          </a:p>
          <a:p>
            <a:r>
              <a:rPr lang="id-ID" dirty="0" smtClean="0"/>
              <a:t>background-image:none;</a:t>
            </a:r>
          </a:p>
          <a:p>
            <a:r>
              <a:rPr lang="id-ID" dirty="0" smtClean="0"/>
              <a:t>font-weight:bold;</a:t>
            </a:r>
          </a:p>
          <a:p>
            <a:r>
              <a:rPr lang="id-ID" dirty="0" smtClean="0"/>
              <a:t>text-decoration:none;</a:t>
            </a:r>
          </a:p>
          <a:p>
            <a:r>
              <a:rPr lang="id-ID" dirty="0" smtClean="0"/>
              <a:t>color:#ffffff;</a:t>
            </a:r>
          </a:p>
          <a:p>
            <a:r>
              <a:rPr lang="id-ID" dirty="0" smtClean="0"/>
              <a:t>}</a:t>
            </a:r>
          </a:p>
          <a:p>
            <a:endParaRPr lang="id-ID" dirty="0" smtClean="0"/>
          </a:p>
          <a:p>
            <a:r>
              <a:rPr lang="id-ID" dirty="0"/>
              <a:t>#bawah{</a:t>
            </a:r>
          </a:p>
          <a:p>
            <a:r>
              <a:rPr lang="id-ID" dirty="0"/>
              <a:t>background-color:#999999;</a:t>
            </a:r>
          </a:p>
          <a:p>
            <a:r>
              <a:rPr lang="id-ID" dirty="0"/>
              <a:t>height:30px;</a:t>
            </a:r>
          </a:p>
          <a:p>
            <a:r>
              <a:rPr lang="id-ID" dirty="0"/>
              <a:t>width:800px;</a:t>
            </a:r>
          </a:p>
          <a:p>
            <a:r>
              <a:rPr lang="id-ID" dirty="0"/>
              <a:t>padding-right:2em;</a:t>
            </a:r>
          </a:p>
          <a:p>
            <a:r>
              <a:rPr lang="id-ID" dirty="0"/>
              <a:t>padding-left:4em;</a:t>
            </a:r>
          </a:p>
          <a:p>
            <a:r>
              <a:rPr lang="id-ID" dirty="0"/>
              <a:t>padding-top:1em;</a:t>
            </a:r>
          </a:p>
          <a:p>
            <a:r>
              <a:rPr lang="id-ID" dirty="0"/>
              <a:t>padding-bottom:1em;}</a:t>
            </a:r>
          </a:p>
          <a:p>
            <a:r>
              <a:rPr lang="id-ID" b="1" dirty="0"/>
              <a:t>.</a:t>
            </a:r>
            <a:r>
              <a:rPr lang="id-ID" dirty="0"/>
              <a:t>copyright_bawah{</a:t>
            </a:r>
          </a:p>
          <a:p>
            <a:r>
              <a:rPr lang="id-ID" dirty="0"/>
              <a:t>font-family:verdana,arial,helvetica,sans-serif;</a:t>
            </a:r>
          </a:p>
          <a:p>
            <a:r>
              <a:rPr lang="id-ID" dirty="0"/>
              <a:t>font-size:10px</a:t>
            </a:r>
            <a:r>
              <a:rPr lang="id-ID" dirty="0" smtClean="0"/>
              <a:t>;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7759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76672"/>
            <a:ext cx="38164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r>
              <a:rPr lang="id-ID" dirty="0"/>
              <a:t>color:#ffffff;</a:t>
            </a:r>
          </a:p>
          <a:p>
            <a:r>
              <a:rPr lang="id-ID" dirty="0"/>
              <a:t>text-align:center;</a:t>
            </a:r>
          </a:p>
          <a:p>
            <a:r>
              <a:rPr lang="id-ID" dirty="0"/>
              <a:t>width:800px;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#box_isi {</a:t>
            </a:r>
          </a:p>
          <a:p>
            <a:r>
              <a:rPr lang="id-ID" dirty="0"/>
              <a:t>position : absolute;</a:t>
            </a:r>
          </a:p>
          <a:p>
            <a:r>
              <a:rPr lang="id-ID" dirty="0"/>
              <a:t>height:auto;</a:t>
            </a:r>
          </a:p>
          <a:p>
            <a:r>
              <a:rPr lang="id-ID" dirty="0"/>
              <a:t>width:615px;</a:t>
            </a:r>
          </a:p>
          <a:p>
            <a:r>
              <a:rPr lang="id-ID" dirty="0"/>
              <a:t>left:204px;</a:t>
            </a:r>
          </a:p>
          <a:p>
            <a:r>
              <a:rPr lang="id-ID" dirty="0"/>
              <a:t>top:100px;</a:t>
            </a:r>
          </a:p>
          <a:p>
            <a:r>
              <a:rPr lang="id-ID" dirty="0"/>
              <a:t>padding:1em;</a:t>
            </a:r>
          </a:p>
          <a:p>
            <a:r>
              <a:rPr lang="id-ID" dirty="0"/>
              <a:t>border-left-width:1px;</a:t>
            </a:r>
          </a:p>
          <a:p>
            <a:r>
              <a:rPr lang="id-ID" dirty="0"/>
              <a:t>border-left-style:dotted;</a:t>
            </a:r>
          </a:p>
          <a:p>
            <a:r>
              <a:rPr lang="id-ID" dirty="0"/>
              <a:t>border-left-color:#666666;</a:t>
            </a:r>
          </a:p>
          <a:p>
            <a:r>
              <a:rPr lang="id-ID" dirty="0"/>
              <a:t>border-right-width:1px;</a:t>
            </a:r>
          </a:p>
          <a:p>
            <a:r>
              <a:rPr lang="id-ID" dirty="0"/>
              <a:t>border-right-style:dotted;</a:t>
            </a:r>
          </a:p>
          <a:p>
            <a:r>
              <a:rPr lang="id-ID" dirty="0"/>
              <a:t>border-right-color:#666666;}</a:t>
            </a:r>
          </a:p>
          <a:p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4192162" y="188640"/>
            <a:ext cx="43924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.</a:t>
            </a:r>
            <a:r>
              <a:rPr lang="id-ID" dirty="0"/>
              <a:t>isi {</a:t>
            </a:r>
          </a:p>
          <a:p>
            <a:r>
              <a:rPr lang="id-ID" dirty="0"/>
              <a:t>font-family:verdana,arial,helvetica,sans-serif;</a:t>
            </a:r>
          </a:p>
          <a:p>
            <a:r>
              <a:rPr lang="id-ID" dirty="0"/>
              <a:t>font-size:1.2em;</a:t>
            </a:r>
          </a:p>
          <a:p>
            <a:r>
              <a:rPr lang="id-ID" dirty="0"/>
              <a:t>color:#666666;</a:t>
            </a:r>
          </a:p>
          <a:p>
            <a:r>
              <a:rPr lang="id-ID" dirty="0"/>
              <a:t>line-height:2em;</a:t>
            </a:r>
          </a:p>
          <a:p>
            <a:r>
              <a:rPr lang="id-ID" dirty="0"/>
              <a:t>text-align:justify;</a:t>
            </a:r>
          </a:p>
          <a:p>
            <a:r>
              <a:rPr lang="id-ID" dirty="0"/>
              <a:t>vertical-align:none;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body {</a:t>
            </a:r>
          </a:p>
          <a:p>
            <a:r>
              <a:rPr lang="id-ID" dirty="0"/>
              <a:t>font-family:verdana,arial,helvetica,sans-serif;</a:t>
            </a:r>
          </a:p>
          <a:p>
            <a:r>
              <a:rPr lang="id-ID" dirty="0"/>
              <a:t>background-color:#cccccc;</a:t>
            </a:r>
          </a:p>
          <a:p>
            <a:r>
              <a:rPr lang="id-ID" dirty="0"/>
              <a:t>margin:auto;</a:t>
            </a:r>
          </a:p>
          <a:p>
            <a:r>
              <a:rPr lang="id-ID" dirty="0"/>
              <a:t>padding:0.2em;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p {</a:t>
            </a:r>
          </a:p>
          <a:p>
            <a:r>
              <a:rPr lang="id-ID" dirty="0"/>
              <a:t>font-family:verdana,arial,helvetica,sans-serif;</a:t>
            </a:r>
          </a:p>
          <a:p>
            <a:r>
              <a:rPr lang="id-ID" dirty="0"/>
              <a:t>font-size:10px;</a:t>
            </a:r>
          </a:p>
          <a:p>
            <a:r>
              <a:rPr lang="id-ID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4391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/>
          <a:lstStyle/>
          <a:p>
            <a:r>
              <a:rPr lang="id-ID" dirty="0" smtClean="0"/>
              <a:t>Thanks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2824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CSS (Cascading Style Sheet)</a:t>
            </a:r>
          </a:p>
          <a:p>
            <a:pPr marL="0" indent="0">
              <a:buNone/>
            </a:pPr>
            <a:r>
              <a:rPr lang="id-ID" dirty="0"/>
              <a:t>adalah standard pembuatan dan pemakaian style untuk dokumen terstruktur , CSS digunakan </a:t>
            </a:r>
            <a:r>
              <a:rPr lang="id-ID" dirty="0" smtClean="0"/>
              <a:t>untuk mempersingkat </a:t>
            </a:r>
            <a:r>
              <a:rPr lang="id-ID" dirty="0"/>
              <a:t>penulisan tag HTML seperti font,color,text, dan table menjadi lebih ringkas sehingga </a:t>
            </a:r>
            <a:r>
              <a:rPr lang="id-ID" dirty="0" smtClean="0"/>
              <a:t>tidak terjadi </a:t>
            </a:r>
            <a:r>
              <a:rPr lang="id-ID" dirty="0"/>
              <a:t>pengulangan tulisan.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Tentang CSS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3720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• </a:t>
            </a:r>
            <a:r>
              <a:rPr lang="id-ID" dirty="0"/>
              <a:t>Memisahkan </a:t>
            </a:r>
            <a:r>
              <a:rPr lang="id-ID" b="1" dirty="0"/>
              <a:t>presentastion </a:t>
            </a:r>
            <a:r>
              <a:rPr lang="id-ID" dirty="0"/>
              <a:t>sebuah dokumen dari </a:t>
            </a:r>
            <a:r>
              <a:rPr lang="id-ID" b="1" dirty="0"/>
              <a:t>content </a:t>
            </a:r>
            <a:r>
              <a:rPr lang="id-ID" dirty="0"/>
              <a:t>document itu sendiri.</a:t>
            </a:r>
          </a:p>
          <a:p>
            <a:pPr marL="0" indent="0">
              <a:buNone/>
            </a:pPr>
            <a:r>
              <a:rPr lang="id-ID" dirty="0"/>
              <a:t>• Mempermudah dan Mempersingkat pembuatan dan pemeliharaan dokumen web</a:t>
            </a:r>
          </a:p>
          <a:p>
            <a:pPr marL="0" indent="0">
              <a:buNone/>
            </a:pPr>
            <a:r>
              <a:rPr lang="id-ID" dirty="0"/>
              <a:t>• Mempercepat proses rendering/pembacaan HTML.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Keuntungan CSS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5484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1972816"/>
          </a:xfrm>
        </p:spPr>
        <p:txBody>
          <a:bodyPr/>
          <a:lstStyle/>
          <a:p>
            <a:pPr marL="0" indent="0">
              <a:buNone/>
            </a:pPr>
            <a:r>
              <a:rPr lang="id-ID" b="1" dirty="0"/>
              <a:t>Cara penulisan CSS</a:t>
            </a:r>
          </a:p>
          <a:p>
            <a:pPr marL="0" indent="0">
              <a:buNone/>
            </a:pPr>
            <a:r>
              <a:rPr lang="id-ID" dirty="0"/>
              <a:t>Inline style sheet</a:t>
            </a:r>
          </a:p>
          <a:p>
            <a:pPr marL="0" indent="0">
              <a:buNone/>
            </a:pPr>
            <a:r>
              <a:rPr lang="id-ID" dirty="0"/>
              <a:t>Penulisan didalam elemen HTML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78452"/>
            <a:ext cx="8828411" cy="4230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49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1900808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Embedded Style Sheet</a:t>
            </a:r>
          </a:p>
          <a:p>
            <a:r>
              <a:rPr lang="id-ID" dirty="0"/>
              <a:t>Penulisan CSS didalam dokumen HTML dan menggunakan tag &lt;style&gt;&lt;/style&gt;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60" y="1968054"/>
            <a:ext cx="8759824" cy="4341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862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Linked Style Sheet</a:t>
            </a:r>
          </a:p>
          <a:p>
            <a:r>
              <a:rPr lang="id-ID" dirty="0"/>
              <a:t>Penulisan skrip CSS dihalaman berbeda atau terpisah dari html.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19300"/>
            <a:ext cx="6388885" cy="342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900" y="5477356"/>
            <a:ext cx="396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12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9"/>
            <a:ext cx="8229600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Aturan penulisan CSS</a:t>
            </a:r>
          </a:p>
          <a:p>
            <a:pPr marL="0" indent="0">
              <a:buNone/>
            </a:pPr>
            <a:r>
              <a:rPr lang="id-ID" dirty="0" smtClean="0"/>
              <a:t>Selector</a:t>
            </a:r>
          </a:p>
          <a:p>
            <a:r>
              <a:rPr lang="id-ID" dirty="0" smtClean="0"/>
              <a:t>Terdiri dari tag,class,ID</a:t>
            </a:r>
          </a:p>
          <a:p>
            <a:pPr marL="0" indent="0">
              <a:buNone/>
            </a:pPr>
            <a:r>
              <a:rPr lang="id-ID" dirty="0" smtClean="0"/>
              <a:t>Declaration</a:t>
            </a:r>
          </a:p>
          <a:p>
            <a:r>
              <a:rPr lang="id-ID" dirty="0" smtClean="0"/>
              <a:t>Mendeskripsikan property dan value</a:t>
            </a:r>
          </a:p>
          <a:p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24155" y="3284984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Contoh</a:t>
            </a:r>
          </a:p>
          <a:p>
            <a:r>
              <a:rPr lang="id-ID" dirty="0"/>
              <a:t>H1</a:t>
            </a:r>
          </a:p>
          <a:p>
            <a:r>
              <a:rPr lang="id-ID" dirty="0"/>
              <a:t>{</a:t>
            </a:r>
          </a:p>
          <a:p>
            <a:r>
              <a:rPr lang="id-ID" dirty="0"/>
              <a:t>Color : #0000FF</a:t>
            </a:r>
          </a:p>
          <a:p>
            <a:r>
              <a:rPr lang="id-ID" dirty="0"/>
              <a:t>}</a:t>
            </a:r>
          </a:p>
          <a:p>
            <a:r>
              <a:rPr lang="id-ID" dirty="0"/>
              <a:t>Keterangan :</a:t>
            </a:r>
          </a:p>
          <a:p>
            <a:r>
              <a:rPr lang="id-ID" dirty="0"/>
              <a:t>Selector : H1</a:t>
            </a:r>
          </a:p>
          <a:p>
            <a:r>
              <a:rPr lang="id-ID" dirty="0"/>
              <a:t>Properti : Color</a:t>
            </a:r>
          </a:p>
          <a:p>
            <a:r>
              <a:rPr lang="id-ID" dirty="0"/>
              <a:t>Value : #0000FF</a:t>
            </a:r>
          </a:p>
        </p:txBody>
      </p:sp>
    </p:spTree>
    <p:extLst>
      <p:ext uri="{BB962C8B-B14F-4D97-AF65-F5344CB8AC3E}">
        <p14:creationId xmlns:p14="http://schemas.microsoft.com/office/powerpoint/2010/main" val="2649953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/>
              <a:t>Tag/Elemen</a:t>
            </a:r>
            <a:endParaRPr lang="id-ID" b="1" dirty="0"/>
          </a:p>
          <a:p>
            <a:r>
              <a:rPr lang="id-ID" dirty="0"/>
              <a:t>Setiap tag yang ada pada HTML bisa dijadikan selector</a:t>
            </a:r>
          </a:p>
          <a:p>
            <a:r>
              <a:rPr lang="id-ID" b="1" dirty="0"/>
              <a:t>Class</a:t>
            </a:r>
          </a:p>
          <a:p>
            <a:pPr marL="0" indent="0">
              <a:buNone/>
            </a:pPr>
            <a:r>
              <a:rPr lang="id-ID" dirty="0"/>
              <a:t>Diawal penulisan menggunakan tanda titik,</a:t>
            </a:r>
          </a:p>
          <a:p>
            <a:r>
              <a:rPr lang="id-ID" dirty="0"/>
              <a:t>pada HTML ditambahkan class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Macam – Macam Selector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53159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1022</Words>
  <Application>Microsoft Office PowerPoint</Application>
  <PresentationFormat>On-screen Show (4:3)</PresentationFormat>
  <Paragraphs>330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Latihan CSS</vt:lpstr>
      <vt:lpstr>CSS (CASCADING STYLE SHEET)</vt:lpstr>
      <vt:lpstr>Tentang CSS</vt:lpstr>
      <vt:lpstr>Keuntungan CSS</vt:lpstr>
      <vt:lpstr>PowerPoint Presentation</vt:lpstr>
      <vt:lpstr>PowerPoint Presentation</vt:lpstr>
      <vt:lpstr>PowerPoint Presentation</vt:lpstr>
      <vt:lpstr>PowerPoint Presentation</vt:lpstr>
      <vt:lpstr>Macam – Macam Selector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CSS</dc:title>
  <dc:creator>keongracun</dc:creator>
  <cp:lastModifiedBy>keongracun</cp:lastModifiedBy>
  <cp:revision>4</cp:revision>
  <dcterms:created xsi:type="dcterms:W3CDTF">2012-10-22T00:12:22Z</dcterms:created>
  <dcterms:modified xsi:type="dcterms:W3CDTF">2012-10-22T00:50:23Z</dcterms:modified>
</cp:coreProperties>
</file>