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>
        <p:scale>
          <a:sx n="50" d="100"/>
          <a:sy n="50" d="100"/>
        </p:scale>
        <p:origin x="-171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8C79-CDE5-4CC1-B320-4A5FE5C56189}" type="datetimeFigureOut">
              <a:rPr lang="id-ID" smtClean="0"/>
              <a:t>25/04/2013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08C17-C9C7-47D1-8E88-E08CDD7368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419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8C17-C9C7-47D1-8E88-E08CDD7368C2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46A1-57C2-4894-BA83-684D6FBCFFE5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92" y="-33908"/>
            <a:ext cx="9188474" cy="705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3130769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67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ekton Pro" pitchFamily="34" charset="0"/>
              </a:rPr>
              <a:t>ABSTRACT DATA TYPE</a:t>
            </a:r>
            <a:endParaRPr lang="en-US" sz="48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ekton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Abstract Data Type</a:t>
            </a:r>
            <a:r>
              <a:rPr lang="en-US" dirty="0" smtClean="0"/>
              <a:t> (ADT),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Tipe</a:t>
            </a:r>
            <a:r>
              <a:rPr lang="en-US" b="1" dirty="0" smtClean="0"/>
              <a:t> Data </a:t>
            </a:r>
            <a:r>
              <a:rPr lang="en-US" b="1" dirty="0" err="1" smtClean="0"/>
              <a:t>Abstrak</a:t>
            </a:r>
            <a:r>
              <a:rPr lang="en-US" dirty="0" smtClean="0"/>
              <a:t> (TDA)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merepresentasikannya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lain/</a:t>
            </a:r>
            <a:r>
              <a:rPr lang="en-US" dirty="0" err="1" smtClean="0"/>
              <a:t>abstrak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Primitif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ADT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Garis</a:t>
            </a:r>
            <a:r>
              <a:rPr lang="en-US" dirty="0" smtClean="0"/>
              <a:t> (</a:t>
            </a:r>
            <a:r>
              <a:rPr lang="en-US" dirty="0" err="1" smtClean="0"/>
              <a:t>lurus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ADT GARIS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(POINT),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15816" y="4581128"/>
            <a:ext cx="3960440" cy="2045841"/>
            <a:chOff x="1475656" y="4581128"/>
            <a:chExt cx="3960440" cy="2045841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475656" y="4653136"/>
              <a:ext cx="2448272" cy="1656184"/>
            </a:xfrm>
            <a:prstGeom prst="line">
              <a:avLst/>
            </a:prstGeom>
            <a:ln w="63500">
              <a:headEnd type="oval" w="lg" len="lg"/>
              <a:tailEnd type="oval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139952" y="4581128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(12, 10)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19672" y="616530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(1, 2)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Primitif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ADT GARIS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panjang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garis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SetPAw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awa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SetPakh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akhir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WAKTU (TIME)</a:t>
            </a:r>
          </a:p>
          <a:p>
            <a:pPr>
              <a:buNone/>
            </a:pPr>
            <a:r>
              <a:rPr lang="en-US" dirty="0" smtClean="0"/>
              <a:t>	WAKTU (Time)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JAM, MENIT </a:t>
            </a:r>
            <a:r>
              <a:rPr lang="en-US" dirty="0" err="1" smtClean="0"/>
              <a:t>dan</a:t>
            </a:r>
            <a:r>
              <a:rPr lang="en-US" dirty="0" smtClean="0"/>
              <a:t> DETIK</a:t>
            </a:r>
          </a:p>
          <a:p>
            <a:pPr>
              <a:buNone/>
            </a:pPr>
            <a:r>
              <a:rPr lang="en-US" dirty="0" smtClean="0"/>
              <a:t>	ADT JAM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nilai-niai</a:t>
            </a:r>
            <a:r>
              <a:rPr lang="en-US" dirty="0" smtClean="0"/>
              <a:t> JAM, MENIT </a:t>
            </a:r>
            <a:r>
              <a:rPr lang="en-US" dirty="0" err="1" smtClean="0"/>
              <a:t>dan</a:t>
            </a:r>
            <a:r>
              <a:rPr lang="en-US" dirty="0" smtClean="0"/>
              <a:t> DETIK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1 jam=60 </a:t>
            </a:r>
            <a:r>
              <a:rPr lang="en-US" dirty="0" err="1" smtClean="0"/>
              <a:t>menit</a:t>
            </a:r>
            <a:r>
              <a:rPr lang="en-US" dirty="0" smtClean="0"/>
              <a:t>, 1 </a:t>
            </a:r>
            <a:r>
              <a:rPr lang="en-US" dirty="0" err="1" smtClean="0"/>
              <a:t>menit</a:t>
            </a:r>
            <a:r>
              <a:rPr lang="en-US" dirty="0" smtClean="0"/>
              <a:t> = 60 </a:t>
            </a:r>
            <a:r>
              <a:rPr lang="en-US" dirty="0" err="1" smtClean="0"/>
              <a:t>detik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Primitif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ADT JAM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TulisJam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output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JJ:MM:DD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JamToDetik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detik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DetikToJam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jam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SEGIEMPAT ?</a:t>
            </a:r>
          </a:p>
          <a:p>
            <a:endParaRPr lang="en-US" dirty="0" smtClean="0"/>
          </a:p>
          <a:p>
            <a:r>
              <a:rPr lang="en-US" dirty="0" smtClean="0"/>
              <a:t>ADT LINGKARAN ?</a:t>
            </a:r>
          </a:p>
          <a:p>
            <a:endParaRPr lang="en-US" dirty="0" smtClean="0"/>
          </a:p>
          <a:p>
            <a:r>
              <a:rPr lang="en-US" dirty="0" smtClean="0"/>
              <a:t>ADT BALOK ?</a:t>
            </a:r>
          </a:p>
          <a:p>
            <a:endParaRPr lang="en-US" dirty="0" smtClean="0"/>
          </a:p>
          <a:p>
            <a:r>
              <a:rPr lang="en-US" dirty="0" smtClean="0"/>
              <a:t>ADT PESAWAT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Primitif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Konstruktor</a:t>
            </a:r>
            <a:r>
              <a:rPr lang="en-US" sz="2400" dirty="0" smtClean="0"/>
              <a:t>/Creator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pembentuk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Namanya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biasanya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diawai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kata</a:t>
            </a:r>
            <a:r>
              <a:rPr lang="en-US" sz="2400" dirty="0" smtClean="0">
                <a:sym typeface="Wingdings" pitchFamily="2" charset="2"/>
              </a:rPr>
              <a:t> MAKE</a:t>
            </a:r>
          </a:p>
          <a:p>
            <a:r>
              <a:rPr lang="en-US" sz="2400" dirty="0" err="1" smtClean="0">
                <a:sym typeface="Wingdings" pitchFamily="2" charset="2"/>
              </a:rPr>
              <a:t>Selektor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mengakses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komponen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Namanya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biasanya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diawali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kata</a:t>
            </a:r>
            <a:r>
              <a:rPr lang="en-US" sz="2400" dirty="0" smtClean="0">
                <a:sym typeface="Wingdings" pitchFamily="2" charset="2"/>
              </a:rPr>
              <a:t> GET.</a:t>
            </a:r>
            <a:endParaRPr lang="en-US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Prosedur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komponen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Namanya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biasanya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diawali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kata</a:t>
            </a:r>
            <a:r>
              <a:rPr lang="en-US" sz="2400" dirty="0" smtClean="0">
                <a:sym typeface="Wingdings" pitchFamily="2" charset="2"/>
              </a:rPr>
              <a:t> SET.</a:t>
            </a:r>
          </a:p>
          <a:p>
            <a:r>
              <a:rPr lang="en-US" sz="2400" dirty="0" err="1" smtClean="0">
                <a:sym typeface="Wingdings" pitchFamily="2" charset="2"/>
              </a:rPr>
              <a:t>Validator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mengetes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apakah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membentuk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sesuai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batasan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r>
              <a:rPr lang="en-US" sz="2400" dirty="0" err="1" smtClean="0">
                <a:sym typeface="Wingdings" pitchFamily="2" charset="2"/>
              </a:rPr>
              <a:t>Destruktor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Dealokator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menghancurkan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obyek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sekaligus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memorinya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Primitif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Baca/</a:t>
            </a:r>
            <a:r>
              <a:rPr lang="en-US" sz="2400" dirty="0" err="1" smtClean="0">
                <a:sym typeface="Wingdings" pitchFamily="2" charset="2"/>
              </a:rPr>
              <a:t>Tulis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interface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input/output device.</a:t>
            </a:r>
          </a:p>
          <a:p>
            <a:r>
              <a:rPr lang="en-US" sz="2400" dirty="0" smtClean="0">
                <a:sym typeface="Wingdings" pitchFamily="2" charset="2"/>
              </a:rPr>
              <a:t>Operator relational  </a:t>
            </a:r>
            <a:r>
              <a:rPr lang="en-US" sz="2400" dirty="0" err="1" smtClean="0">
                <a:sym typeface="Wingdings" pitchFamily="2" charset="2"/>
              </a:rPr>
              <a:t>melakukan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perbandingan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r>
              <a:rPr lang="en-US" sz="2400" dirty="0" err="1" smtClean="0">
                <a:sym typeface="Wingdings" pitchFamily="2" charset="2"/>
              </a:rPr>
              <a:t>Aritmetika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terhadap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r>
              <a:rPr lang="en-US" sz="2400" dirty="0" err="1" smtClean="0">
                <a:sym typeface="Wingdings" pitchFamily="2" charset="2"/>
              </a:rPr>
              <a:t>Konversi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205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STRUKTUR DATA  ABSTRACT DATA TYPE</vt:lpstr>
      <vt:lpstr>Definisi</vt:lpstr>
      <vt:lpstr>Contoh #1</vt:lpstr>
      <vt:lpstr>PowerPoint Presentation</vt:lpstr>
      <vt:lpstr>Contoh #2</vt:lpstr>
      <vt:lpstr>PowerPoint Presentation</vt:lpstr>
      <vt:lpstr>Coba Definisikan</vt:lpstr>
      <vt:lpstr>Primitif</vt:lpstr>
      <vt:lpstr>Primitif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kagama</cp:lastModifiedBy>
  <cp:revision>384</cp:revision>
  <dcterms:created xsi:type="dcterms:W3CDTF">2010-09-19T16:03:20Z</dcterms:created>
  <dcterms:modified xsi:type="dcterms:W3CDTF">2013-04-25T02:06:23Z</dcterms:modified>
</cp:coreProperties>
</file>