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99" r:id="rId3"/>
    <p:sldId id="300" r:id="rId4"/>
    <p:sldId id="266" r:id="rId5"/>
    <p:sldId id="267" r:id="rId6"/>
    <p:sldId id="268" r:id="rId7"/>
    <p:sldId id="298" r:id="rId8"/>
    <p:sldId id="270" r:id="rId9"/>
    <p:sldId id="272" r:id="rId10"/>
    <p:sldId id="274" r:id="rId11"/>
    <p:sldId id="275" r:id="rId12"/>
    <p:sldId id="276" r:id="rId13"/>
    <p:sldId id="279" r:id="rId14"/>
    <p:sldId id="278" r:id="rId15"/>
    <p:sldId id="277" r:id="rId16"/>
    <p:sldId id="280" r:id="rId17"/>
    <p:sldId id="281" r:id="rId18"/>
    <p:sldId id="282" r:id="rId19"/>
    <p:sldId id="27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91" autoAdjust="0"/>
    <p:restoredTop sz="94660"/>
  </p:normalViewPr>
  <p:slideViewPr>
    <p:cSldViewPr>
      <p:cViewPr>
        <p:scale>
          <a:sx n="50" d="100"/>
          <a:sy n="50" d="100"/>
        </p:scale>
        <p:origin x="-1632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27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0A16-6E1E-470F-BFBA-A8E6B9F494FF}" type="datetimeFigureOut">
              <a:rPr lang="id-ID" smtClean="0"/>
              <a:pPr/>
              <a:t>26/03/2012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154C5-EC70-43BB-A1F5-DE8DBDDB4C7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32</a:t>
            </a:fld>
            <a:endParaRPr lang="id-ID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33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154C5-EC70-43BB-A1F5-DE8DBDDB4C7A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384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8784" y="3049191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493000" y="2992041"/>
            <a:ext cx="1337733" cy="2189559"/>
            <a:chOff x="4704" y="1885"/>
            <a:chExt cx="843" cy="1379"/>
          </a:xfrm>
        </p:grpSpPr>
        <p:sp>
          <p:nvSpPr>
            <p:cNvPr id="9626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6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6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6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6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9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9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9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9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9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9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9629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635"/>
            <a:ext cx="2057400" cy="60078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635"/>
            <a:ext cx="5969000" cy="60078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635"/>
            <a:ext cx="8229600" cy="60078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13200" cy="44112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719263"/>
            <a:ext cx="4013200" cy="44112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03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635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153401" y="152400"/>
            <a:ext cx="791633" cy="1295400"/>
            <a:chOff x="5136" y="960"/>
            <a:chExt cx="528" cy="864"/>
          </a:xfrm>
        </p:grpSpPr>
        <p:sp>
          <p:nvSpPr>
            <p:cNvPr id="9524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7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7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9691662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714348" y="1214422"/>
            <a:ext cx="7772400" cy="3130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STRUKTUR DATA</a:t>
            </a:r>
            <a:br>
              <a:rPr kumimoji="0" lang="en-US" sz="48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</a:br>
            <a:r>
              <a:rPr kumimoji="0" lang="en-US" sz="48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</a:br>
            <a:r>
              <a:rPr kumimoji="0" lang="en-US" sz="7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ekton Pro" pitchFamily="34" charset="0"/>
                <a:ea typeface="+mj-ea"/>
                <a:cs typeface="+mj-cs"/>
              </a:rPr>
              <a:t>LINKED LIST</a:t>
            </a:r>
            <a:endParaRPr kumimoji="0" lang="en-US" sz="48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Tekton Pro" pitchFamily="34" charset="0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0298" y="4286256"/>
            <a:ext cx="428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dirty="0" smtClean="0"/>
              <a:t>Pertemuan 7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Penelusuran Linked List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Penelusuran</a:t>
            </a:r>
            <a:r>
              <a:rPr lang="en-US" dirty="0" smtClean="0"/>
              <a:t> linked list (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berkait</a:t>
            </a:r>
            <a:r>
              <a:rPr lang="en-US" dirty="0" smtClean="0"/>
              <a:t>)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mengunjungi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list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terkunjungi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Algoritma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START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while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&lt;&gt; 0 do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Proses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INFO(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 LINK(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ptr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end while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end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Pencarian dalam Linked List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20000"/>
          </a:bodyPr>
          <a:lstStyle/>
          <a:p>
            <a:r>
              <a:rPr lang="en-US" sz="2400" smtClean="0"/>
              <a:t>Pencarian dalam list berarti menelusuri list dan berhenti saat elemen yang dicari ditemukan atau sampai pada akhir list.</a:t>
            </a:r>
          </a:p>
          <a:p>
            <a:pPr>
              <a:buNone/>
            </a:pPr>
            <a:r>
              <a:rPr lang="en-US" sz="2400" smtClean="0"/>
              <a:t>	Berikut adalah algoritma pencarian pada list yang tidak terurut.</a:t>
            </a:r>
          </a:p>
          <a:p>
            <a:pPr>
              <a:buNone/>
            </a:pPr>
            <a:r>
              <a:rPr lang="en-US" sz="2400" smtClean="0"/>
              <a:t>	Algoritma:</a:t>
            </a:r>
          </a:p>
          <a:p>
            <a:pPr>
              <a:buNone/>
              <a:tabLst>
                <a:tab pos="712788" algn="l"/>
                <a:tab pos="1081088" algn="l"/>
              </a:tabLst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  <a:tabLst>
                <a:tab pos="712788" algn="l"/>
                <a:tab pos="1081088" algn="l"/>
              </a:tabLst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	ptr </a:t>
            </a: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START</a:t>
            </a:r>
          </a:p>
          <a:p>
            <a:pPr>
              <a:buNone/>
              <a:tabLst>
                <a:tab pos="712788" algn="l"/>
                <a:tab pos="1081088" algn="l"/>
              </a:tabLst>
            </a:pP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while ptr&lt;&gt;0 and ITEMCARI&lt;&gt;INFO(ptr) do</a:t>
            </a:r>
          </a:p>
          <a:p>
            <a:pPr>
              <a:buNone/>
              <a:tabLst>
                <a:tab pos="712788" algn="l"/>
                <a:tab pos="1081088" algn="l"/>
              </a:tabLst>
            </a:pP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	ptr  LINK(ptr)</a:t>
            </a:r>
          </a:p>
          <a:p>
            <a:pPr>
              <a:buNone/>
              <a:tabLst>
                <a:tab pos="712788" algn="l"/>
                <a:tab pos="1081088" algn="l"/>
              </a:tabLst>
            </a:pP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end while</a:t>
            </a:r>
          </a:p>
          <a:p>
            <a:pPr>
              <a:buNone/>
              <a:tabLst>
                <a:tab pos="712788" algn="l"/>
                <a:tab pos="1081088" algn="l"/>
              </a:tabLst>
            </a:pP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if ITEMCARI = INFO(ptr) then</a:t>
            </a:r>
          </a:p>
          <a:p>
            <a:pPr>
              <a:buNone/>
              <a:tabLst>
                <a:tab pos="712788" algn="l"/>
                <a:tab pos="1081088" algn="l"/>
              </a:tabLst>
            </a:pP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Proses INFO(ptr)</a:t>
            </a:r>
          </a:p>
          <a:p>
            <a:pPr>
              <a:buNone/>
              <a:tabLst>
                <a:tab pos="712788" algn="l"/>
                <a:tab pos="1081088" algn="l"/>
              </a:tabLst>
            </a:pP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else</a:t>
            </a:r>
          </a:p>
          <a:p>
            <a:pPr>
              <a:buNone/>
              <a:tabLst>
                <a:tab pos="712788" algn="l"/>
                <a:tab pos="1081088" algn="l"/>
              </a:tabLst>
            </a:pP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Tidak ditemukan</a:t>
            </a:r>
          </a:p>
          <a:p>
            <a:pPr>
              <a:buNone/>
              <a:tabLst>
                <a:tab pos="712788" algn="l"/>
                <a:tab pos="1081088" algn="l"/>
              </a:tabLst>
            </a:pP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endif</a:t>
            </a: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712788" algn="l"/>
                <a:tab pos="1081088" algn="l"/>
              </a:tabLst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Algortima penelusuran yang baik?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 List dalam Satu Array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Beberapa list dapat memanfaatkan array yang sama.</a:t>
            </a:r>
          </a:p>
          <a:p>
            <a:r>
              <a:rPr lang="en-US" smtClean="0"/>
              <a:t>Yang perlu dijaga adalah START-nya tidak mulai dari lokasi yang sama; dan</a:t>
            </a:r>
          </a:p>
          <a:p>
            <a:r>
              <a:rPr lang="en-US" smtClean="0"/>
              <a:t>LINK ke lokasi berikutnya tidak menunjuk ke lokasi dalam list lain.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429124" y="285728"/>
          <a:ext cx="4257676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419"/>
                <a:gridCol w="1064419"/>
                <a:gridCol w="1064419"/>
                <a:gridCol w="106441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TEST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LINK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1472" y="1857364"/>
          <a:ext cx="20717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7858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Kimia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23528" y="2986722"/>
          <a:ext cx="23196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780"/>
                <a:gridCol w="8798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Matematika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71472" y="4344044"/>
          <a:ext cx="20717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7858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Fisika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Freeform 14"/>
          <p:cNvSpPr/>
          <p:nvPr/>
        </p:nvSpPr>
        <p:spPr>
          <a:xfrm>
            <a:off x="2648607" y="2071678"/>
            <a:ext cx="2128345" cy="2562398"/>
          </a:xfrm>
          <a:custGeom>
            <a:avLst/>
            <a:gdLst>
              <a:gd name="connsiteX0" fmla="*/ 0 w 2128345"/>
              <a:gd name="connsiteY0" fmla="*/ 0 h 3153104"/>
              <a:gd name="connsiteX1" fmla="*/ 472965 w 2128345"/>
              <a:gd name="connsiteY1" fmla="*/ 15766 h 3153104"/>
              <a:gd name="connsiteX2" fmla="*/ 1718441 w 2128345"/>
              <a:gd name="connsiteY2" fmla="*/ 3153104 h 3153104"/>
              <a:gd name="connsiteX3" fmla="*/ 2128345 w 2128345"/>
              <a:gd name="connsiteY3" fmla="*/ 3137338 h 315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8345" h="3153104">
                <a:moveTo>
                  <a:pt x="0" y="0"/>
                </a:moveTo>
                <a:lnTo>
                  <a:pt x="472965" y="15766"/>
                </a:lnTo>
                <a:lnTo>
                  <a:pt x="1718441" y="3153104"/>
                </a:lnTo>
                <a:lnTo>
                  <a:pt x="2128345" y="3137338"/>
                </a:lnTo>
              </a:path>
            </a:pathLst>
          </a:custGeom>
          <a:ln>
            <a:tailEnd type="triangle" w="lg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flipV="1">
            <a:off x="2643174" y="2357430"/>
            <a:ext cx="2128345" cy="785818"/>
          </a:xfrm>
          <a:custGeom>
            <a:avLst/>
            <a:gdLst>
              <a:gd name="connsiteX0" fmla="*/ 0 w 2128345"/>
              <a:gd name="connsiteY0" fmla="*/ 0 h 3153104"/>
              <a:gd name="connsiteX1" fmla="*/ 472965 w 2128345"/>
              <a:gd name="connsiteY1" fmla="*/ 15766 h 3153104"/>
              <a:gd name="connsiteX2" fmla="*/ 1718441 w 2128345"/>
              <a:gd name="connsiteY2" fmla="*/ 3153104 h 3153104"/>
              <a:gd name="connsiteX3" fmla="*/ 2128345 w 2128345"/>
              <a:gd name="connsiteY3" fmla="*/ 3137338 h 315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8345" h="3153104">
                <a:moveTo>
                  <a:pt x="0" y="0"/>
                </a:moveTo>
                <a:lnTo>
                  <a:pt x="472965" y="15766"/>
                </a:lnTo>
                <a:lnTo>
                  <a:pt x="1718441" y="3153104"/>
                </a:lnTo>
                <a:lnTo>
                  <a:pt x="2128345" y="3137338"/>
                </a:lnTo>
              </a:path>
            </a:pathLst>
          </a:custGeom>
          <a:ln>
            <a:tailEnd type="triangle" w="lg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flipV="1">
            <a:off x="2648607" y="3786190"/>
            <a:ext cx="2128345" cy="714380"/>
          </a:xfrm>
          <a:custGeom>
            <a:avLst/>
            <a:gdLst>
              <a:gd name="connsiteX0" fmla="*/ 0 w 2128345"/>
              <a:gd name="connsiteY0" fmla="*/ 0 h 3153104"/>
              <a:gd name="connsiteX1" fmla="*/ 472965 w 2128345"/>
              <a:gd name="connsiteY1" fmla="*/ 15766 h 3153104"/>
              <a:gd name="connsiteX2" fmla="*/ 1718441 w 2128345"/>
              <a:gd name="connsiteY2" fmla="*/ 3153104 h 3153104"/>
              <a:gd name="connsiteX3" fmla="*/ 2128345 w 2128345"/>
              <a:gd name="connsiteY3" fmla="*/ 3137338 h 315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8345" h="3153104">
                <a:moveTo>
                  <a:pt x="0" y="0"/>
                </a:moveTo>
                <a:lnTo>
                  <a:pt x="472965" y="15766"/>
                </a:lnTo>
                <a:lnTo>
                  <a:pt x="1718441" y="3153104"/>
                </a:lnTo>
                <a:lnTo>
                  <a:pt x="2128345" y="3137338"/>
                </a:lnTo>
              </a:path>
            </a:pathLst>
          </a:custGeom>
          <a:ln>
            <a:tailEnd type="triangle" w="lg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57158" y="500042"/>
            <a:ext cx="3045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3 List dalam 1 Array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Free Storage List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Free storage list berarti pengelolaan daftar lokasi memori yang tidak terpakai.</a:t>
            </a:r>
          </a:p>
          <a:p>
            <a:r>
              <a:rPr lang="en-US" smtClean="0"/>
              <a:t>Lokasi memori yang tidak dipakai dimungkinkan karena adanya elemen yang dihapus/keluar dari list.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429124" y="285728"/>
          <a:ext cx="4257676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419"/>
                <a:gridCol w="1064419"/>
                <a:gridCol w="1064419"/>
                <a:gridCol w="106441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TEST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LINK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1472" y="1857364"/>
          <a:ext cx="20717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7858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Algoritma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71472" y="2986722"/>
          <a:ext cx="20717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7858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Geometri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71472" y="4344044"/>
          <a:ext cx="20717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7858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Kosong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Freeform 14"/>
          <p:cNvSpPr/>
          <p:nvPr/>
        </p:nvSpPr>
        <p:spPr>
          <a:xfrm>
            <a:off x="2648607" y="2071678"/>
            <a:ext cx="2128345" cy="2562398"/>
          </a:xfrm>
          <a:custGeom>
            <a:avLst/>
            <a:gdLst>
              <a:gd name="connsiteX0" fmla="*/ 0 w 2128345"/>
              <a:gd name="connsiteY0" fmla="*/ 0 h 3153104"/>
              <a:gd name="connsiteX1" fmla="*/ 472965 w 2128345"/>
              <a:gd name="connsiteY1" fmla="*/ 15766 h 3153104"/>
              <a:gd name="connsiteX2" fmla="*/ 1718441 w 2128345"/>
              <a:gd name="connsiteY2" fmla="*/ 3153104 h 3153104"/>
              <a:gd name="connsiteX3" fmla="*/ 2128345 w 2128345"/>
              <a:gd name="connsiteY3" fmla="*/ 3137338 h 315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8345" h="3153104">
                <a:moveTo>
                  <a:pt x="0" y="0"/>
                </a:moveTo>
                <a:lnTo>
                  <a:pt x="472965" y="15766"/>
                </a:lnTo>
                <a:lnTo>
                  <a:pt x="1718441" y="3153104"/>
                </a:lnTo>
                <a:lnTo>
                  <a:pt x="2128345" y="3137338"/>
                </a:lnTo>
              </a:path>
            </a:pathLst>
          </a:custGeom>
          <a:ln>
            <a:tailEnd type="triangle" w="lg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flipV="1">
            <a:off x="2643174" y="2357430"/>
            <a:ext cx="2128345" cy="785818"/>
          </a:xfrm>
          <a:custGeom>
            <a:avLst/>
            <a:gdLst>
              <a:gd name="connsiteX0" fmla="*/ 0 w 2128345"/>
              <a:gd name="connsiteY0" fmla="*/ 0 h 3153104"/>
              <a:gd name="connsiteX1" fmla="*/ 472965 w 2128345"/>
              <a:gd name="connsiteY1" fmla="*/ 15766 h 3153104"/>
              <a:gd name="connsiteX2" fmla="*/ 1718441 w 2128345"/>
              <a:gd name="connsiteY2" fmla="*/ 3153104 h 3153104"/>
              <a:gd name="connsiteX3" fmla="*/ 2128345 w 2128345"/>
              <a:gd name="connsiteY3" fmla="*/ 3137338 h 315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8345" h="3153104">
                <a:moveTo>
                  <a:pt x="0" y="0"/>
                </a:moveTo>
                <a:lnTo>
                  <a:pt x="472965" y="15766"/>
                </a:lnTo>
                <a:lnTo>
                  <a:pt x="1718441" y="3153104"/>
                </a:lnTo>
                <a:lnTo>
                  <a:pt x="2128345" y="3137338"/>
                </a:lnTo>
              </a:path>
            </a:pathLst>
          </a:custGeom>
          <a:ln>
            <a:tailEnd type="triangle" w="lg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flipV="1">
            <a:off x="2648607" y="3786190"/>
            <a:ext cx="2128345" cy="714380"/>
          </a:xfrm>
          <a:custGeom>
            <a:avLst/>
            <a:gdLst>
              <a:gd name="connsiteX0" fmla="*/ 0 w 2128345"/>
              <a:gd name="connsiteY0" fmla="*/ 0 h 3153104"/>
              <a:gd name="connsiteX1" fmla="*/ 472965 w 2128345"/>
              <a:gd name="connsiteY1" fmla="*/ 15766 h 3153104"/>
              <a:gd name="connsiteX2" fmla="*/ 1718441 w 2128345"/>
              <a:gd name="connsiteY2" fmla="*/ 3153104 h 3153104"/>
              <a:gd name="connsiteX3" fmla="*/ 2128345 w 2128345"/>
              <a:gd name="connsiteY3" fmla="*/ 3137338 h 315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8345" h="3153104">
                <a:moveTo>
                  <a:pt x="0" y="0"/>
                </a:moveTo>
                <a:lnTo>
                  <a:pt x="472965" y="15766"/>
                </a:lnTo>
                <a:lnTo>
                  <a:pt x="1718441" y="3153104"/>
                </a:lnTo>
                <a:lnTo>
                  <a:pt x="2128345" y="3137338"/>
                </a:lnTo>
              </a:path>
            </a:pathLst>
          </a:custGeom>
          <a:ln>
            <a:tailEnd type="triangle" w="lg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8596" y="4929198"/>
            <a:ext cx="36433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Lokasi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list lain </a:t>
            </a:r>
            <a:r>
              <a:rPr lang="en-US" sz="2400" dirty="0" err="1" smtClean="0"/>
              <a:t>digabungkan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List </a:t>
            </a:r>
            <a:r>
              <a:rPr lang="en-US" sz="2400" dirty="0" err="1" smtClean="0"/>
              <a:t>Kosong</a:t>
            </a:r>
            <a:r>
              <a:rPr lang="en-US" sz="2400" dirty="0" smtClean="0"/>
              <a:t>/</a:t>
            </a:r>
            <a:r>
              <a:rPr lang="en-US" sz="2400" dirty="0" err="1" smtClean="0"/>
              <a:t>Sampah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INSERTION</a:t>
            </a:r>
            <a:br>
              <a:rPr lang="en-US" smtClean="0"/>
            </a:br>
            <a:r>
              <a:rPr lang="en-US" smtClean="0"/>
              <a:t>(Penyisipan Simpul)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Penyisipan simpul berarti menambah suatu simpul/elemen baru ke dalam sebuah list.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7224" y="3231524"/>
          <a:ext cx="757243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500066"/>
                <a:gridCol w="428628"/>
                <a:gridCol w="428628"/>
                <a:gridCol w="500066"/>
                <a:gridCol w="385768"/>
                <a:gridCol w="504829"/>
                <a:gridCol w="504829"/>
                <a:gridCol w="504829"/>
                <a:gridCol w="504829"/>
                <a:gridCol w="504829"/>
                <a:gridCol w="504829"/>
                <a:gridCol w="504829"/>
                <a:gridCol w="504829"/>
                <a:gridCol w="5048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Kamar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Nama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70C0"/>
                          </a:solidFill>
                        </a:rPr>
                        <a:t>G</a:t>
                      </a:r>
                      <a:endParaRPr lang="en-US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A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C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B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F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E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Usia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70C0"/>
                          </a:solidFill>
                        </a:rPr>
                        <a:t>21</a:t>
                      </a:r>
                      <a:endParaRPr lang="en-US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24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19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15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26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Link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440471" y="5286388"/>
            <a:ext cx="8060619" cy="1152532"/>
            <a:chOff x="440471" y="5286388"/>
            <a:chExt cx="8060619" cy="1152532"/>
          </a:xfrm>
        </p:grpSpPr>
        <p:grpSp>
          <p:nvGrpSpPr>
            <p:cNvPr id="6" name="Group 6"/>
            <p:cNvGrpSpPr/>
            <p:nvPr/>
          </p:nvGrpSpPr>
          <p:grpSpPr>
            <a:xfrm>
              <a:off x="1284079" y="6072206"/>
              <a:ext cx="785818" cy="357190"/>
              <a:chOff x="1071538" y="4500570"/>
              <a:chExt cx="785818" cy="35719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071538" y="450057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A</a:t>
                </a:r>
                <a:endParaRPr lang="en-US"/>
              </a:p>
            </p:txBody>
          </p:sp>
          <p:sp>
            <p:nvSpPr>
              <p:cNvPr id="30" name="Rectangle 5"/>
              <p:cNvSpPr/>
              <p:nvPr/>
            </p:nvSpPr>
            <p:spPr>
              <a:xfrm>
                <a:off x="1571604" y="4500570"/>
                <a:ext cx="28575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9</a:t>
                </a:r>
                <a:endParaRPr lang="en-US"/>
              </a:p>
            </p:txBody>
          </p:sp>
        </p:grpSp>
        <p:grpSp>
          <p:nvGrpSpPr>
            <p:cNvPr id="7" name="Group 7"/>
            <p:cNvGrpSpPr/>
            <p:nvPr/>
          </p:nvGrpSpPr>
          <p:grpSpPr>
            <a:xfrm>
              <a:off x="2569963" y="6072206"/>
              <a:ext cx="785818" cy="357190"/>
              <a:chOff x="1071538" y="4500570"/>
              <a:chExt cx="785818" cy="35719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071538" y="450057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B</a:t>
                </a:r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571604" y="4500570"/>
                <a:ext cx="28575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7</a:t>
                </a:r>
                <a:endParaRPr lang="en-US"/>
              </a:p>
            </p:txBody>
          </p:sp>
        </p:grpSp>
        <p:grpSp>
          <p:nvGrpSpPr>
            <p:cNvPr id="8" name="Group 10"/>
            <p:cNvGrpSpPr/>
            <p:nvPr/>
          </p:nvGrpSpPr>
          <p:grpSpPr>
            <a:xfrm>
              <a:off x="3842199" y="6072206"/>
              <a:ext cx="785818" cy="357190"/>
              <a:chOff x="1071538" y="4500570"/>
              <a:chExt cx="785818" cy="35719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071538" y="450057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C</a:t>
                </a:r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571604" y="4500570"/>
                <a:ext cx="28575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1</a:t>
                </a:r>
                <a:endParaRPr lang="en-US"/>
              </a:p>
            </p:txBody>
          </p:sp>
        </p:grpSp>
        <p:grpSp>
          <p:nvGrpSpPr>
            <p:cNvPr id="9" name="Group 13"/>
            <p:cNvGrpSpPr/>
            <p:nvPr/>
          </p:nvGrpSpPr>
          <p:grpSpPr>
            <a:xfrm>
              <a:off x="5097589" y="6072206"/>
              <a:ext cx="785818" cy="357190"/>
              <a:chOff x="1071538" y="4500570"/>
              <a:chExt cx="785818" cy="35719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1071538" y="450057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D</a:t>
                </a:r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571604" y="4500570"/>
                <a:ext cx="28575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mtClean="0">
                    <a:cs typeface="Arial" pitchFamily="34" charset="0"/>
                  </a:rPr>
                  <a:t>11</a:t>
                </a:r>
                <a:endParaRPr lang="en-US" sz="4800">
                  <a:cs typeface="Arial" pitchFamily="34" charset="0"/>
                </a:endParaRPr>
              </a:p>
            </p:txBody>
          </p:sp>
        </p:grpSp>
        <p:grpSp>
          <p:nvGrpSpPr>
            <p:cNvPr id="10" name="Group 32"/>
            <p:cNvGrpSpPr/>
            <p:nvPr/>
          </p:nvGrpSpPr>
          <p:grpSpPr>
            <a:xfrm>
              <a:off x="7715272" y="6072206"/>
              <a:ext cx="785818" cy="357190"/>
              <a:chOff x="6228722" y="6072206"/>
              <a:chExt cx="785818" cy="35719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6228722" y="6072206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F</a:t>
                </a:r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728788" y="6072206"/>
                <a:ext cx="28575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1" name="Straight Arrow Connector 10"/>
            <p:cNvCxnSpPr>
              <a:stCxn id="30" idx="3"/>
            </p:cNvCxnSpPr>
            <p:nvPr/>
          </p:nvCxnSpPr>
          <p:spPr>
            <a:xfrm flipV="1">
              <a:off x="2069897" y="6245576"/>
              <a:ext cx="482772" cy="522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28" idx="3"/>
            </p:cNvCxnSpPr>
            <p:nvPr/>
          </p:nvCxnSpPr>
          <p:spPr>
            <a:xfrm flipV="1">
              <a:off x="3355781" y="6243966"/>
              <a:ext cx="469124" cy="683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6" idx="3"/>
            </p:cNvCxnSpPr>
            <p:nvPr/>
          </p:nvCxnSpPr>
          <p:spPr>
            <a:xfrm flipV="1">
              <a:off x="4628017" y="6243966"/>
              <a:ext cx="482772" cy="6835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24" idx="3"/>
            </p:cNvCxnSpPr>
            <p:nvPr/>
          </p:nvCxnSpPr>
          <p:spPr>
            <a:xfrm flipV="1">
              <a:off x="5883407" y="6243966"/>
              <a:ext cx="500066" cy="683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6" idx="3"/>
            </p:cNvCxnSpPr>
            <p:nvPr/>
          </p:nvCxnSpPr>
          <p:spPr>
            <a:xfrm>
              <a:off x="656471" y="5537264"/>
              <a:ext cx="525228" cy="46509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440471" y="5429264"/>
              <a:ext cx="216000" cy="21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4</a:t>
              </a:r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6393575" y="6081730"/>
              <a:ext cx="785818" cy="357190"/>
              <a:chOff x="1071538" y="4500570"/>
              <a:chExt cx="785818" cy="35719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071538" y="450057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E</a:t>
                </a:r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571604" y="4500570"/>
                <a:ext cx="28575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mtClean="0"/>
                  <a:t>10</a:t>
                </a:r>
                <a:endParaRPr lang="en-US"/>
              </a:p>
            </p:txBody>
          </p:sp>
        </p:grpSp>
        <p:cxnSp>
          <p:nvCxnSpPr>
            <p:cNvPr id="18" name="Straight Arrow Connector 17"/>
            <p:cNvCxnSpPr>
              <a:stCxn id="20" idx="3"/>
            </p:cNvCxnSpPr>
            <p:nvPr/>
          </p:nvCxnSpPr>
          <p:spPr>
            <a:xfrm flipV="1">
              <a:off x="7179393" y="6253491"/>
              <a:ext cx="500066" cy="6834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10"/>
            <p:cNvGrpSpPr/>
            <p:nvPr/>
          </p:nvGrpSpPr>
          <p:grpSpPr>
            <a:xfrm>
              <a:off x="4500562" y="5286388"/>
              <a:ext cx="785818" cy="357190"/>
              <a:chOff x="1071538" y="4500570"/>
              <a:chExt cx="785818" cy="35719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1071538" y="450057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G</a:t>
                </a: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571604" y="4500570"/>
                <a:ext cx="28575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3</a:t>
                </a:r>
                <a:endParaRPr lang="en-US"/>
              </a:p>
            </p:txBody>
          </p:sp>
        </p:grpSp>
        <p:sp>
          <p:nvSpPr>
            <p:cNvPr id="34" name="Freeform 33"/>
            <p:cNvSpPr/>
            <p:nvPr/>
          </p:nvSpPr>
          <p:spPr>
            <a:xfrm>
              <a:off x="4256690" y="5470634"/>
              <a:ext cx="556480" cy="772511"/>
            </a:xfrm>
            <a:custGeom>
              <a:avLst/>
              <a:gdLst>
                <a:gd name="connsiteX0" fmla="*/ 346841 w 628400"/>
                <a:gd name="connsiteY0" fmla="*/ 772511 h 772511"/>
                <a:gd name="connsiteX1" fmla="*/ 536027 w 628400"/>
                <a:gd name="connsiteY1" fmla="*/ 504497 h 772511"/>
                <a:gd name="connsiteX2" fmla="*/ 15765 w 628400"/>
                <a:gd name="connsiteY2" fmla="*/ 409904 h 772511"/>
                <a:gd name="connsiteX3" fmla="*/ 0 w 628400"/>
                <a:gd name="connsiteY3" fmla="*/ 0 h 772511"/>
                <a:gd name="connsiteX4" fmla="*/ 173420 w 628400"/>
                <a:gd name="connsiteY4" fmla="*/ 0 h 772511"/>
                <a:gd name="connsiteX0" fmla="*/ 346841 w 556480"/>
                <a:gd name="connsiteY0" fmla="*/ 772511 h 772511"/>
                <a:gd name="connsiteX1" fmla="*/ 321681 w 556480"/>
                <a:gd name="connsiteY1" fmla="*/ 504497 h 772511"/>
                <a:gd name="connsiteX2" fmla="*/ 15765 w 556480"/>
                <a:gd name="connsiteY2" fmla="*/ 409904 h 772511"/>
                <a:gd name="connsiteX3" fmla="*/ 0 w 556480"/>
                <a:gd name="connsiteY3" fmla="*/ 0 h 772511"/>
                <a:gd name="connsiteX4" fmla="*/ 173420 w 556480"/>
                <a:gd name="connsiteY4" fmla="*/ 0 h 77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480" h="772511">
                  <a:moveTo>
                    <a:pt x="346841" y="772511"/>
                  </a:moveTo>
                  <a:cubicBezTo>
                    <a:pt x="556480" y="514495"/>
                    <a:pt x="414054" y="596870"/>
                    <a:pt x="321681" y="504497"/>
                  </a:cubicBezTo>
                  <a:lnTo>
                    <a:pt x="15765" y="409904"/>
                  </a:lnTo>
                  <a:lnTo>
                    <a:pt x="0" y="0"/>
                  </a:lnTo>
                  <a:lnTo>
                    <a:pt x="173420" y="0"/>
                  </a:lnTo>
                </a:path>
              </a:pathLst>
            </a:custGeom>
            <a:ln>
              <a:solidFill>
                <a:schemeClr val="tx1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981903" y="5423338"/>
              <a:ext cx="479908" cy="804041"/>
            </a:xfrm>
            <a:custGeom>
              <a:avLst/>
              <a:gdLst>
                <a:gd name="connsiteX0" fmla="*/ 299545 w 479908"/>
                <a:gd name="connsiteY0" fmla="*/ 31531 h 804041"/>
                <a:gd name="connsiteX1" fmla="*/ 457200 w 479908"/>
                <a:gd name="connsiteY1" fmla="*/ 0 h 804041"/>
                <a:gd name="connsiteX2" fmla="*/ 283780 w 479908"/>
                <a:gd name="connsiteY2" fmla="*/ 472965 h 804041"/>
                <a:gd name="connsiteX3" fmla="*/ 15766 w 479908"/>
                <a:gd name="connsiteY3" fmla="*/ 567559 h 804041"/>
                <a:gd name="connsiteX4" fmla="*/ 0 w 479908"/>
                <a:gd name="connsiteY4" fmla="*/ 709448 h 804041"/>
                <a:gd name="connsiteX5" fmla="*/ 63063 w 479908"/>
                <a:gd name="connsiteY5" fmla="*/ 804041 h 804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9908" h="804041">
                  <a:moveTo>
                    <a:pt x="299545" y="31531"/>
                  </a:moveTo>
                  <a:lnTo>
                    <a:pt x="457200" y="0"/>
                  </a:lnTo>
                  <a:cubicBezTo>
                    <a:pt x="312291" y="483032"/>
                    <a:pt x="479908" y="472965"/>
                    <a:pt x="283780" y="472965"/>
                  </a:cubicBezTo>
                  <a:lnTo>
                    <a:pt x="15766" y="567559"/>
                  </a:lnTo>
                  <a:lnTo>
                    <a:pt x="0" y="709448"/>
                  </a:lnTo>
                  <a:lnTo>
                    <a:pt x="63063" y="804041"/>
                  </a:lnTo>
                </a:path>
              </a:pathLst>
            </a:custGeom>
            <a:ln>
              <a:solidFill>
                <a:schemeClr val="tx1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Kasus Penyisipan Simpul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INSERT FIRST </a:t>
            </a:r>
          </a:p>
          <a:p>
            <a:pPr>
              <a:buNone/>
            </a:pPr>
            <a:r>
              <a:rPr lang="en-US" smtClean="0"/>
              <a:t>	Yaitu kasus penyisipan simpul baru pada awal list. Simpul baru menjadi ujung pertama list.</a:t>
            </a:r>
          </a:p>
          <a:p>
            <a:r>
              <a:rPr lang="en-US" smtClean="0"/>
              <a:t>INSERT AFTER</a:t>
            </a:r>
          </a:p>
          <a:p>
            <a:pPr>
              <a:buNone/>
            </a:pPr>
            <a:r>
              <a:rPr lang="en-US" smtClean="0"/>
              <a:t>	Yaitu kasus penyisipan simpul baru setelah sebuah simpul tertentu.</a:t>
            </a:r>
          </a:p>
          <a:p>
            <a:r>
              <a:rPr lang="en-US" smtClean="0"/>
              <a:t>INSERT SORT</a:t>
            </a:r>
          </a:p>
          <a:p>
            <a:pPr>
              <a:buNone/>
            </a:pPr>
            <a:r>
              <a:rPr lang="en-US" smtClean="0"/>
              <a:t>	Yaitu kasus penyisipan simpul baru ke dalam list sedemikian sehingga simpul-simpul dalam list tetap dalam keadaan terurut.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Implementasi Linked-List dengan Array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229600" cy="5357826"/>
          </a:xfrm>
        </p:spPr>
        <p:txBody>
          <a:bodyPr>
            <a:normAutofit/>
          </a:bodyPr>
          <a:lstStyle/>
          <a:p>
            <a:r>
              <a:rPr lang="en-US" dirty="0" smtClean="0"/>
              <a:t>Double link list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Di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RS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14 </a:t>
            </a:r>
            <a:r>
              <a:rPr lang="en-US" sz="2400" dirty="0" err="1" smtClean="0"/>
              <a:t>kamar</a:t>
            </a:r>
            <a:r>
              <a:rPr lang="en-US" sz="2400" dirty="0" smtClean="0"/>
              <a:t>. </a:t>
            </a:r>
            <a:r>
              <a:rPr lang="en-US" sz="2400" dirty="0" err="1" smtClean="0"/>
              <a:t>Dokter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memeriksa</a:t>
            </a:r>
            <a:r>
              <a:rPr lang="en-US" sz="2400" dirty="0" smtClean="0"/>
              <a:t>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pasien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termuda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START = 4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endParaRPr lang="id-ID" sz="2400" dirty="0" smtClean="0"/>
          </a:p>
          <a:p>
            <a:pPr>
              <a:buNone/>
            </a:pPr>
            <a:r>
              <a:rPr lang="en-US" sz="1400" dirty="0" smtClean="0"/>
              <a:t>Next = </a:t>
            </a:r>
            <a:r>
              <a:rPr lang="en-US" sz="1400" dirty="0" err="1" smtClean="0"/>
              <a:t>kamar</a:t>
            </a:r>
            <a:r>
              <a:rPr lang="en-US" sz="1400" dirty="0" smtClean="0"/>
              <a:t> </a:t>
            </a:r>
            <a:r>
              <a:rPr lang="en-US" sz="1400" dirty="0" err="1" smtClean="0"/>
              <a:t>berikutnya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Prev</a:t>
            </a:r>
            <a:r>
              <a:rPr lang="en-US" sz="1400" dirty="0" smtClean="0"/>
              <a:t> = </a:t>
            </a:r>
            <a:r>
              <a:rPr lang="en-US" sz="1400" dirty="0" err="1" smtClean="0"/>
              <a:t>kamar</a:t>
            </a:r>
            <a:r>
              <a:rPr lang="en-US" sz="1400" dirty="0" smtClean="0"/>
              <a:t> </a:t>
            </a:r>
            <a:r>
              <a:rPr lang="en-US" sz="1400" dirty="0" err="1" smtClean="0"/>
              <a:t>sebelumnya</a:t>
            </a:r>
            <a:endParaRPr lang="en-US" sz="1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00" y="3286124"/>
          <a:ext cx="7572435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500066"/>
                <a:gridCol w="428628"/>
                <a:gridCol w="428628"/>
                <a:gridCol w="500066"/>
                <a:gridCol w="428628"/>
                <a:gridCol w="461969"/>
                <a:gridCol w="504829"/>
                <a:gridCol w="504829"/>
                <a:gridCol w="504829"/>
                <a:gridCol w="504829"/>
                <a:gridCol w="504829"/>
                <a:gridCol w="504829"/>
                <a:gridCol w="504829"/>
                <a:gridCol w="5048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Kamar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Nama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A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C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B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F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E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Usia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24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19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15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26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Next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Prev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" name="Freeform 4"/>
          <p:cNvSpPr/>
          <p:nvPr/>
        </p:nvSpPr>
        <p:spPr>
          <a:xfrm>
            <a:off x="2208810" y="3286124"/>
            <a:ext cx="1104406" cy="225631"/>
          </a:xfrm>
          <a:custGeom>
            <a:avLst/>
            <a:gdLst>
              <a:gd name="connsiteX0" fmla="*/ 0 w 1104406"/>
              <a:gd name="connsiteY0" fmla="*/ 0 h 225631"/>
              <a:gd name="connsiteX1" fmla="*/ 1104406 w 1104406"/>
              <a:gd name="connsiteY1" fmla="*/ 0 h 225631"/>
              <a:gd name="connsiteX2" fmla="*/ 1104406 w 1104406"/>
              <a:gd name="connsiteY2" fmla="*/ 225631 h 22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4406" h="225631">
                <a:moveTo>
                  <a:pt x="0" y="0"/>
                </a:moveTo>
                <a:lnTo>
                  <a:pt x="1104406" y="0"/>
                </a:lnTo>
                <a:lnTo>
                  <a:pt x="1104406" y="225631"/>
                </a:lnTo>
              </a:path>
            </a:pathLst>
          </a:cu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 LIST (Daftar Linier)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Daftar</a:t>
            </a:r>
            <a:r>
              <a:rPr lang="en-US" dirty="0" smtClean="0"/>
              <a:t> linier (</a:t>
            </a:r>
            <a:r>
              <a:rPr lang="en-US" i="1" dirty="0" smtClean="0"/>
              <a:t>Linear List</a:t>
            </a:r>
            <a:r>
              <a:rPr lang="en-US" dirty="0" smtClean="0"/>
              <a:t>)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barisan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(yang </a:t>
            </a:r>
            <a:r>
              <a:rPr lang="en-US" dirty="0" err="1" smtClean="0"/>
              <a:t>terurut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data, </a:t>
            </a:r>
            <a:r>
              <a:rPr lang="en-US" dirty="0" err="1" smtClean="0"/>
              <a:t>atau</a:t>
            </a:r>
            <a:r>
              <a:rPr lang="en-US" dirty="0" smtClean="0"/>
              <a:t> pun </a:t>
            </a:r>
            <a:r>
              <a:rPr lang="en-US" dirty="0" err="1" smtClean="0"/>
              <a:t>dari</a:t>
            </a:r>
            <a:r>
              <a:rPr lang="en-US" dirty="0" smtClean="0"/>
              <a:t> record.</a:t>
            </a:r>
          </a:p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linier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node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linier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elemennya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linier,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linier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berubah-ubah</a:t>
            </a:r>
            <a:r>
              <a:rPr lang="en-US" dirty="0" smtClean="0"/>
              <a:t>,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array yang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elemennya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85852" y="448692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Implementasi Linked-List dengan Array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Single link list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sz="2400" smtClean="0"/>
              <a:t>Di sebuah RS terdapat 14 kamar. Dokter setiap hari akan memeriksa mulai dari pasien yg termuda.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sz="2400" smtClean="0"/>
              <a:t>START = 4</a:t>
            </a: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3714752"/>
          <a:ext cx="757243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500066"/>
                <a:gridCol w="428628"/>
                <a:gridCol w="428628"/>
                <a:gridCol w="500066"/>
                <a:gridCol w="385768"/>
                <a:gridCol w="504829"/>
                <a:gridCol w="504829"/>
                <a:gridCol w="504829"/>
                <a:gridCol w="504829"/>
                <a:gridCol w="504829"/>
                <a:gridCol w="504829"/>
                <a:gridCol w="504829"/>
                <a:gridCol w="504829"/>
                <a:gridCol w="5048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Kamar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Nama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A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C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B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F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E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Usia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24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19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15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26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Link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" name="Freeform 4"/>
          <p:cNvSpPr/>
          <p:nvPr/>
        </p:nvSpPr>
        <p:spPr>
          <a:xfrm>
            <a:off x="2208810" y="3489121"/>
            <a:ext cx="1104406" cy="225631"/>
          </a:xfrm>
          <a:custGeom>
            <a:avLst/>
            <a:gdLst>
              <a:gd name="connsiteX0" fmla="*/ 0 w 1104406"/>
              <a:gd name="connsiteY0" fmla="*/ 0 h 225631"/>
              <a:gd name="connsiteX1" fmla="*/ 1104406 w 1104406"/>
              <a:gd name="connsiteY1" fmla="*/ 0 h 225631"/>
              <a:gd name="connsiteX2" fmla="*/ 1104406 w 1104406"/>
              <a:gd name="connsiteY2" fmla="*/ 225631 h 22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4406" h="225631">
                <a:moveTo>
                  <a:pt x="0" y="0"/>
                </a:moveTo>
                <a:lnTo>
                  <a:pt x="1104406" y="0"/>
                </a:lnTo>
                <a:lnTo>
                  <a:pt x="1104406" y="225631"/>
                </a:lnTo>
              </a:path>
            </a:pathLst>
          </a:cu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49"/>
          <p:cNvGrpSpPr/>
          <p:nvPr/>
        </p:nvGrpSpPr>
        <p:grpSpPr>
          <a:xfrm>
            <a:off x="440471" y="5429264"/>
            <a:ext cx="8060619" cy="1009656"/>
            <a:chOff x="285720" y="5429264"/>
            <a:chExt cx="8060619" cy="1009656"/>
          </a:xfrm>
        </p:grpSpPr>
        <p:grpSp>
          <p:nvGrpSpPr>
            <p:cNvPr id="7" name="Group 6"/>
            <p:cNvGrpSpPr/>
            <p:nvPr/>
          </p:nvGrpSpPr>
          <p:grpSpPr>
            <a:xfrm>
              <a:off x="1129328" y="6072206"/>
              <a:ext cx="785818" cy="357190"/>
              <a:chOff x="1071538" y="4500570"/>
              <a:chExt cx="785818" cy="35719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071538" y="450057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A</a:t>
                </a:r>
                <a:endParaRPr lang="en-US"/>
              </a:p>
            </p:txBody>
          </p:sp>
          <p:sp>
            <p:nvSpPr>
              <p:cNvPr id="32" name="Rectangle 5"/>
              <p:cNvSpPr/>
              <p:nvPr/>
            </p:nvSpPr>
            <p:spPr>
              <a:xfrm>
                <a:off x="1571604" y="4500570"/>
                <a:ext cx="28575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9</a:t>
                </a:r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415212" y="6072206"/>
              <a:ext cx="785818" cy="357190"/>
              <a:chOff x="1071538" y="4500570"/>
              <a:chExt cx="785818" cy="35719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071538" y="450057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B</a:t>
                </a:r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571604" y="4500570"/>
                <a:ext cx="28575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7</a:t>
                </a:r>
                <a:endParaRPr lang="en-US"/>
              </a:p>
            </p:txBody>
          </p:sp>
        </p:grpSp>
        <p:grpSp>
          <p:nvGrpSpPr>
            <p:cNvPr id="9" name="Group 10"/>
            <p:cNvGrpSpPr/>
            <p:nvPr/>
          </p:nvGrpSpPr>
          <p:grpSpPr>
            <a:xfrm>
              <a:off x="3687448" y="6072206"/>
              <a:ext cx="785818" cy="357190"/>
              <a:chOff x="1071538" y="4500570"/>
              <a:chExt cx="785818" cy="35719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071538" y="450057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C</a:t>
                </a:r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571604" y="4500570"/>
                <a:ext cx="28575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3</a:t>
                </a:r>
                <a:endParaRPr lang="en-US"/>
              </a:p>
            </p:txBody>
          </p:sp>
        </p:grpSp>
        <p:grpSp>
          <p:nvGrpSpPr>
            <p:cNvPr id="10" name="Group 13"/>
            <p:cNvGrpSpPr/>
            <p:nvPr/>
          </p:nvGrpSpPr>
          <p:grpSpPr>
            <a:xfrm>
              <a:off x="4942838" y="6072206"/>
              <a:ext cx="785818" cy="357190"/>
              <a:chOff x="1071538" y="4500570"/>
              <a:chExt cx="785818" cy="35719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071538" y="450057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D</a:t>
                </a:r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571604" y="4500570"/>
                <a:ext cx="28575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mtClean="0">
                    <a:cs typeface="Arial" pitchFamily="34" charset="0"/>
                  </a:rPr>
                  <a:t>11</a:t>
                </a:r>
                <a:endParaRPr lang="en-US" sz="4800">
                  <a:cs typeface="Arial" pitchFamily="34" charset="0"/>
                </a:endParaRPr>
              </a:p>
            </p:txBody>
          </p:sp>
        </p:grpSp>
        <p:grpSp>
          <p:nvGrpSpPr>
            <p:cNvPr id="11" name="Group 32"/>
            <p:cNvGrpSpPr/>
            <p:nvPr/>
          </p:nvGrpSpPr>
          <p:grpSpPr>
            <a:xfrm>
              <a:off x="7560521" y="6072206"/>
              <a:ext cx="785818" cy="357190"/>
              <a:chOff x="6228722" y="6072206"/>
              <a:chExt cx="785818" cy="35719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6228722" y="6072206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F</a:t>
                </a:r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728788" y="6072206"/>
                <a:ext cx="28575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0" name="Straight Arrow Connector 19"/>
            <p:cNvCxnSpPr>
              <a:stCxn id="32" idx="3"/>
            </p:cNvCxnSpPr>
            <p:nvPr/>
          </p:nvCxnSpPr>
          <p:spPr>
            <a:xfrm flipV="1">
              <a:off x="1915146" y="6245576"/>
              <a:ext cx="482772" cy="522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30" idx="3"/>
            </p:cNvCxnSpPr>
            <p:nvPr/>
          </p:nvCxnSpPr>
          <p:spPr>
            <a:xfrm flipV="1">
              <a:off x="3201030" y="6243966"/>
              <a:ext cx="469124" cy="683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28" idx="3"/>
            </p:cNvCxnSpPr>
            <p:nvPr/>
          </p:nvCxnSpPr>
          <p:spPr>
            <a:xfrm flipV="1">
              <a:off x="4473266" y="6243966"/>
              <a:ext cx="482772" cy="683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6" idx="3"/>
            </p:cNvCxnSpPr>
            <p:nvPr/>
          </p:nvCxnSpPr>
          <p:spPr>
            <a:xfrm flipV="1">
              <a:off x="5728656" y="6243966"/>
              <a:ext cx="500066" cy="683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3" idx="3"/>
            </p:cNvCxnSpPr>
            <p:nvPr/>
          </p:nvCxnSpPr>
          <p:spPr>
            <a:xfrm>
              <a:off x="501720" y="5537264"/>
              <a:ext cx="525228" cy="46509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285720" y="5429264"/>
              <a:ext cx="216000" cy="21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4</a:t>
              </a:r>
              <a:endParaRPr lang="en-US"/>
            </a:p>
          </p:txBody>
        </p:sp>
        <p:grpSp>
          <p:nvGrpSpPr>
            <p:cNvPr id="12" name="Group 13"/>
            <p:cNvGrpSpPr/>
            <p:nvPr/>
          </p:nvGrpSpPr>
          <p:grpSpPr>
            <a:xfrm>
              <a:off x="6238824" y="6081730"/>
              <a:ext cx="785818" cy="357190"/>
              <a:chOff x="1071538" y="4500570"/>
              <a:chExt cx="785818" cy="35719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1071538" y="450057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E</a:t>
                </a:r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571604" y="4500570"/>
                <a:ext cx="28575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mtClean="0"/>
                  <a:t>10</a:t>
                </a:r>
                <a:endParaRPr lang="en-US"/>
              </a:p>
            </p:txBody>
          </p:sp>
        </p:grpSp>
        <p:cxnSp>
          <p:nvCxnSpPr>
            <p:cNvPr id="37" name="Straight Arrow Connector 36"/>
            <p:cNvCxnSpPr>
              <a:stCxn id="36" idx="3"/>
            </p:cNvCxnSpPr>
            <p:nvPr/>
          </p:nvCxnSpPr>
          <p:spPr>
            <a:xfrm flipV="1">
              <a:off x="7024642" y="6253491"/>
              <a:ext cx="500066" cy="6834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78581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Implementasi</a:t>
            </a:r>
            <a:r>
              <a:rPr lang="en-US" sz="3200" dirty="0" smtClean="0"/>
              <a:t> Linked-List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Array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5500726"/>
          </a:xfrm>
        </p:spPr>
        <p:txBody>
          <a:bodyPr>
            <a:normAutofit/>
          </a:bodyPr>
          <a:lstStyle/>
          <a:p>
            <a:r>
              <a:rPr lang="en-US" dirty="0" smtClean="0"/>
              <a:t>Double link list </a:t>
            </a:r>
            <a:r>
              <a:rPr lang="en-US" dirty="0" err="1" smtClean="0"/>
              <a:t>sirkuler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START = 4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endParaRPr lang="id-ID" sz="2400" dirty="0" smtClean="0"/>
          </a:p>
          <a:p>
            <a:pPr>
              <a:buNone/>
            </a:pPr>
            <a:endParaRPr lang="id-ID" sz="2400" dirty="0"/>
          </a:p>
          <a:p>
            <a:pPr>
              <a:buNone/>
            </a:pPr>
            <a:r>
              <a:rPr lang="en-US" sz="2400" dirty="0" smtClean="0"/>
              <a:t>Next = </a:t>
            </a:r>
            <a:r>
              <a:rPr lang="en-US" sz="2400" dirty="0" err="1" smtClean="0"/>
              <a:t>kamar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berikutnya</a:t>
            </a:r>
            <a:r>
              <a:rPr lang="en-US" sz="2400" dirty="0" smtClean="0"/>
              <a:t>;	</a:t>
            </a:r>
            <a:r>
              <a:rPr lang="en-US" sz="2400" dirty="0" err="1" smtClean="0"/>
              <a:t>Prev</a:t>
            </a:r>
            <a:r>
              <a:rPr lang="en-US" sz="2400" dirty="0" smtClean="0"/>
              <a:t> = </a:t>
            </a:r>
            <a:r>
              <a:rPr lang="en-US" sz="2400" dirty="0" err="1" smtClean="0"/>
              <a:t>kamar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1538" y="2071678"/>
          <a:ext cx="7572435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500066"/>
                <a:gridCol w="428628"/>
                <a:gridCol w="428628"/>
                <a:gridCol w="500066"/>
                <a:gridCol w="428628"/>
                <a:gridCol w="461969"/>
                <a:gridCol w="504829"/>
                <a:gridCol w="504829"/>
                <a:gridCol w="504829"/>
                <a:gridCol w="504829"/>
                <a:gridCol w="504829"/>
                <a:gridCol w="504829"/>
                <a:gridCol w="504829"/>
                <a:gridCol w="5048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Kamar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Nama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A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C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E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Usia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24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19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15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Next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Prev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" name="Freeform 4"/>
          <p:cNvSpPr/>
          <p:nvPr/>
        </p:nvSpPr>
        <p:spPr>
          <a:xfrm>
            <a:off x="2208810" y="1774609"/>
            <a:ext cx="1104406" cy="225631"/>
          </a:xfrm>
          <a:custGeom>
            <a:avLst/>
            <a:gdLst>
              <a:gd name="connsiteX0" fmla="*/ 0 w 1104406"/>
              <a:gd name="connsiteY0" fmla="*/ 0 h 225631"/>
              <a:gd name="connsiteX1" fmla="*/ 1104406 w 1104406"/>
              <a:gd name="connsiteY1" fmla="*/ 0 h 225631"/>
              <a:gd name="connsiteX2" fmla="*/ 1104406 w 1104406"/>
              <a:gd name="connsiteY2" fmla="*/ 225631 h 22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4406" h="225631">
                <a:moveTo>
                  <a:pt x="0" y="0"/>
                </a:moveTo>
                <a:lnTo>
                  <a:pt x="1104406" y="0"/>
                </a:lnTo>
                <a:lnTo>
                  <a:pt x="1104406" y="225631"/>
                </a:lnTo>
              </a:path>
            </a:pathLst>
          </a:cu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61"/>
          <p:cNvGrpSpPr/>
          <p:nvPr/>
        </p:nvGrpSpPr>
        <p:grpSpPr>
          <a:xfrm>
            <a:off x="357158" y="5328523"/>
            <a:ext cx="8286808" cy="1529477"/>
            <a:chOff x="428596" y="4899919"/>
            <a:chExt cx="8286808" cy="1529477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357984" y="5572140"/>
              <a:ext cx="360000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3786182" y="5572140"/>
              <a:ext cx="360000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286380" y="5572140"/>
              <a:ext cx="360000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715140" y="5572140"/>
              <a:ext cx="360000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957644" y="5029245"/>
              <a:ext cx="612000" cy="430216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2357422" y="5784866"/>
              <a:ext cx="360000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3854810" y="5786454"/>
              <a:ext cx="360000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5286380" y="5786454"/>
              <a:ext cx="360000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6783768" y="5786454"/>
              <a:ext cx="360000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857224" y="4899919"/>
              <a:ext cx="216000" cy="21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928662" y="5708078"/>
              <a:ext cx="7643866" cy="547651"/>
            </a:xfrm>
            <a:custGeom>
              <a:avLst/>
              <a:gdLst>
                <a:gd name="connsiteX0" fmla="*/ 1470025 w 1711325"/>
                <a:gd name="connsiteY0" fmla="*/ 3175 h 860425"/>
                <a:gd name="connsiteX1" fmla="*/ 1711325 w 1711325"/>
                <a:gd name="connsiteY1" fmla="*/ 3175 h 860425"/>
                <a:gd name="connsiteX2" fmla="*/ 1708150 w 1711325"/>
                <a:gd name="connsiteY2" fmla="*/ 860425 h 860425"/>
                <a:gd name="connsiteX3" fmla="*/ 0 w 1711325"/>
                <a:gd name="connsiteY3" fmla="*/ 860425 h 860425"/>
                <a:gd name="connsiteX4" fmla="*/ 0 w 1711325"/>
                <a:gd name="connsiteY4" fmla="*/ 0 h 860425"/>
                <a:gd name="connsiteX5" fmla="*/ 180975 w 1711325"/>
                <a:gd name="connsiteY5" fmla="*/ 3175 h 860425"/>
                <a:gd name="connsiteX0" fmla="*/ 1470025 w 1711325"/>
                <a:gd name="connsiteY0" fmla="*/ 3175 h 860425"/>
                <a:gd name="connsiteX1" fmla="*/ 1711325 w 1711325"/>
                <a:gd name="connsiteY1" fmla="*/ 3175 h 860425"/>
                <a:gd name="connsiteX2" fmla="*/ 1708150 w 1711325"/>
                <a:gd name="connsiteY2" fmla="*/ 860425 h 860425"/>
                <a:gd name="connsiteX3" fmla="*/ 0 w 1711325"/>
                <a:gd name="connsiteY3" fmla="*/ 860425 h 860425"/>
                <a:gd name="connsiteX4" fmla="*/ 0 w 1711325"/>
                <a:gd name="connsiteY4" fmla="*/ 0 h 860425"/>
                <a:gd name="connsiteX5" fmla="*/ 64285 w 1711325"/>
                <a:gd name="connsiteY5" fmla="*/ 3175 h 860425"/>
                <a:gd name="connsiteX0" fmla="*/ 1470025 w 1711325"/>
                <a:gd name="connsiteY0" fmla="*/ 3175 h 860425"/>
                <a:gd name="connsiteX1" fmla="*/ 1711325 w 1711325"/>
                <a:gd name="connsiteY1" fmla="*/ 3175 h 860425"/>
                <a:gd name="connsiteX2" fmla="*/ 1708150 w 1711325"/>
                <a:gd name="connsiteY2" fmla="*/ 860425 h 860425"/>
                <a:gd name="connsiteX3" fmla="*/ 0 w 1711325"/>
                <a:gd name="connsiteY3" fmla="*/ 860425 h 860425"/>
                <a:gd name="connsiteX4" fmla="*/ 0 w 1711325"/>
                <a:gd name="connsiteY4" fmla="*/ 0 h 860425"/>
                <a:gd name="connsiteX5" fmla="*/ 64285 w 1711325"/>
                <a:gd name="connsiteY5" fmla="*/ 3175 h 860425"/>
                <a:gd name="connsiteX0" fmla="*/ 1470025 w 1711325"/>
                <a:gd name="connsiteY0" fmla="*/ 3175 h 860425"/>
                <a:gd name="connsiteX1" fmla="*/ 1711325 w 1711325"/>
                <a:gd name="connsiteY1" fmla="*/ 3175 h 860425"/>
                <a:gd name="connsiteX2" fmla="*/ 1708150 w 1711325"/>
                <a:gd name="connsiteY2" fmla="*/ 860425 h 860425"/>
                <a:gd name="connsiteX3" fmla="*/ 0 w 1711325"/>
                <a:gd name="connsiteY3" fmla="*/ 860425 h 860425"/>
                <a:gd name="connsiteX4" fmla="*/ 0 w 1711325"/>
                <a:gd name="connsiteY4" fmla="*/ 0 h 860425"/>
                <a:gd name="connsiteX5" fmla="*/ 64285 w 1711325"/>
                <a:gd name="connsiteY5" fmla="*/ 3175 h 860425"/>
                <a:gd name="connsiteX0" fmla="*/ 1470025 w 1711325"/>
                <a:gd name="connsiteY0" fmla="*/ 3175 h 860425"/>
                <a:gd name="connsiteX1" fmla="*/ 1711325 w 1711325"/>
                <a:gd name="connsiteY1" fmla="*/ 3175 h 860425"/>
                <a:gd name="connsiteX2" fmla="*/ 1708150 w 1711325"/>
                <a:gd name="connsiteY2" fmla="*/ 860425 h 860425"/>
                <a:gd name="connsiteX3" fmla="*/ 0 w 1711325"/>
                <a:gd name="connsiteY3" fmla="*/ 860425 h 860425"/>
                <a:gd name="connsiteX4" fmla="*/ 0 w 1711325"/>
                <a:gd name="connsiteY4" fmla="*/ 0 h 860425"/>
                <a:gd name="connsiteX5" fmla="*/ 64285 w 1711325"/>
                <a:gd name="connsiteY5" fmla="*/ 3175 h 860425"/>
                <a:gd name="connsiteX0" fmla="*/ 1625591 w 1711325"/>
                <a:gd name="connsiteY0" fmla="*/ 3175 h 860425"/>
                <a:gd name="connsiteX1" fmla="*/ 1711325 w 1711325"/>
                <a:gd name="connsiteY1" fmla="*/ 3175 h 860425"/>
                <a:gd name="connsiteX2" fmla="*/ 1708150 w 1711325"/>
                <a:gd name="connsiteY2" fmla="*/ 860425 h 860425"/>
                <a:gd name="connsiteX3" fmla="*/ 0 w 1711325"/>
                <a:gd name="connsiteY3" fmla="*/ 860425 h 860425"/>
                <a:gd name="connsiteX4" fmla="*/ 0 w 1711325"/>
                <a:gd name="connsiteY4" fmla="*/ 0 h 860425"/>
                <a:gd name="connsiteX5" fmla="*/ 64285 w 1711325"/>
                <a:gd name="connsiteY5" fmla="*/ 3175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1325" h="860425">
                  <a:moveTo>
                    <a:pt x="1625591" y="3175"/>
                  </a:moveTo>
                  <a:lnTo>
                    <a:pt x="1711325" y="3175"/>
                  </a:lnTo>
                  <a:cubicBezTo>
                    <a:pt x="1710267" y="288925"/>
                    <a:pt x="1709208" y="574675"/>
                    <a:pt x="1708150" y="860425"/>
                  </a:cubicBezTo>
                  <a:lnTo>
                    <a:pt x="0" y="860425"/>
                  </a:lnTo>
                  <a:lnTo>
                    <a:pt x="0" y="0"/>
                  </a:lnTo>
                  <a:lnTo>
                    <a:pt x="64285" y="3175"/>
                  </a:lnTo>
                </a:path>
              </a:pathLst>
            </a:custGeom>
            <a:ln w="28575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 flipH="1">
              <a:off x="714348" y="5562616"/>
              <a:ext cx="8001056" cy="866780"/>
            </a:xfrm>
            <a:custGeom>
              <a:avLst/>
              <a:gdLst>
                <a:gd name="connsiteX0" fmla="*/ 1470025 w 1711325"/>
                <a:gd name="connsiteY0" fmla="*/ 3175 h 860425"/>
                <a:gd name="connsiteX1" fmla="*/ 1711325 w 1711325"/>
                <a:gd name="connsiteY1" fmla="*/ 3175 h 860425"/>
                <a:gd name="connsiteX2" fmla="*/ 1708150 w 1711325"/>
                <a:gd name="connsiteY2" fmla="*/ 860425 h 860425"/>
                <a:gd name="connsiteX3" fmla="*/ 0 w 1711325"/>
                <a:gd name="connsiteY3" fmla="*/ 860425 h 860425"/>
                <a:gd name="connsiteX4" fmla="*/ 0 w 1711325"/>
                <a:gd name="connsiteY4" fmla="*/ 0 h 860425"/>
                <a:gd name="connsiteX5" fmla="*/ 180975 w 1711325"/>
                <a:gd name="connsiteY5" fmla="*/ 3175 h 860425"/>
                <a:gd name="connsiteX0" fmla="*/ 1470025 w 1711325"/>
                <a:gd name="connsiteY0" fmla="*/ 3175 h 860425"/>
                <a:gd name="connsiteX1" fmla="*/ 1711325 w 1711325"/>
                <a:gd name="connsiteY1" fmla="*/ 3175 h 860425"/>
                <a:gd name="connsiteX2" fmla="*/ 1708150 w 1711325"/>
                <a:gd name="connsiteY2" fmla="*/ 860425 h 860425"/>
                <a:gd name="connsiteX3" fmla="*/ 0 w 1711325"/>
                <a:gd name="connsiteY3" fmla="*/ 860425 h 860425"/>
                <a:gd name="connsiteX4" fmla="*/ 0 w 1711325"/>
                <a:gd name="connsiteY4" fmla="*/ 0 h 860425"/>
                <a:gd name="connsiteX5" fmla="*/ 64285 w 1711325"/>
                <a:gd name="connsiteY5" fmla="*/ 3175 h 860425"/>
                <a:gd name="connsiteX0" fmla="*/ 1470025 w 1711325"/>
                <a:gd name="connsiteY0" fmla="*/ 3175 h 860425"/>
                <a:gd name="connsiteX1" fmla="*/ 1711325 w 1711325"/>
                <a:gd name="connsiteY1" fmla="*/ 3175 h 860425"/>
                <a:gd name="connsiteX2" fmla="*/ 1708150 w 1711325"/>
                <a:gd name="connsiteY2" fmla="*/ 860425 h 860425"/>
                <a:gd name="connsiteX3" fmla="*/ 0 w 1711325"/>
                <a:gd name="connsiteY3" fmla="*/ 860425 h 860425"/>
                <a:gd name="connsiteX4" fmla="*/ 0 w 1711325"/>
                <a:gd name="connsiteY4" fmla="*/ 0 h 860425"/>
                <a:gd name="connsiteX5" fmla="*/ 64285 w 1711325"/>
                <a:gd name="connsiteY5" fmla="*/ 3175 h 860425"/>
                <a:gd name="connsiteX0" fmla="*/ 1470025 w 1711325"/>
                <a:gd name="connsiteY0" fmla="*/ 3175 h 860425"/>
                <a:gd name="connsiteX1" fmla="*/ 1711325 w 1711325"/>
                <a:gd name="connsiteY1" fmla="*/ 3175 h 860425"/>
                <a:gd name="connsiteX2" fmla="*/ 1708150 w 1711325"/>
                <a:gd name="connsiteY2" fmla="*/ 860425 h 860425"/>
                <a:gd name="connsiteX3" fmla="*/ 0 w 1711325"/>
                <a:gd name="connsiteY3" fmla="*/ 860425 h 860425"/>
                <a:gd name="connsiteX4" fmla="*/ 0 w 1711325"/>
                <a:gd name="connsiteY4" fmla="*/ 0 h 860425"/>
                <a:gd name="connsiteX5" fmla="*/ 64285 w 1711325"/>
                <a:gd name="connsiteY5" fmla="*/ 3175 h 860425"/>
                <a:gd name="connsiteX0" fmla="*/ 1470025 w 1711325"/>
                <a:gd name="connsiteY0" fmla="*/ 3175 h 860425"/>
                <a:gd name="connsiteX1" fmla="*/ 1711325 w 1711325"/>
                <a:gd name="connsiteY1" fmla="*/ 3175 h 860425"/>
                <a:gd name="connsiteX2" fmla="*/ 1708150 w 1711325"/>
                <a:gd name="connsiteY2" fmla="*/ 860425 h 860425"/>
                <a:gd name="connsiteX3" fmla="*/ 0 w 1711325"/>
                <a:gd name="connsiteY3" fmla="*/ 860425 h 860425"/>
                <a:gd name="connsiteX4" fmla="*/ 0 w 1711325"/>
                <a:gd name="connsiteY4" fmla="*/ 0 h 860425"/>
                <a:gd name="connsiteX5" fmla="*/ 64285 w 1711325"/>
                <a:gd name="connsiteY5" fmla="*/ 3175 h 860425"/>
                <a:gd name="connsiteX0" fmla="*/ 1625591 w 1711325"/>
                <a:gd name="connsiteY0" fmla="*/ 3175 h 860425"/>
                <a:gd name="connsiteX1" fmla="*/ 1711325 w 1711325"/>
                <a:gd name="connsiteY1" fmla="*/ 3175 h 860425"/>
                <a:gd name="connsiteX2" fmla="*/ 1708150 w 1711325"/>
                <a:gd name="connsiteY2" fmla="*/ 860425 h 860425"/>
                <a:gd name="connsiteX3" fmla="*/ 0 w 1711325"/>
                <a:gd name="connsiteY3" fmla="*/ 860425 h 860425"/>
                <a:gd name="connsiteX4" fmla="*/ 0 w 1711325"/>
                <a:gd name="connsiteY4" fmla="*/ 0 h 860425"/>
                <a:gd name="connsiteX5" fmla="*/ 64285 w 1711325"/>
                <a:gd name="connsiteY5" fmla="*/ 3175 h 860425"/>
                <a:gd name="connsiteX0" fmla="*/ 1625591 w 1711325"/>
                <a:gd name="connsiteY0" fmla="*/ 3175 h 860425"/>
                <a:gd name="connsiteX1" fmla="*/ 1711325 w 1711325"/>
                <a:gd name="connsiteY1" fmla="*/ 3175 h 860425"/>
                <a:gd name="connsiteX2" fmla="*/ 1708150 w 1711325"/>
                <a:gd name="connsiteY2" fmla="*/ 860425 h 860425"/>
                <a:gd name="connsiteX3" fmla="*/ 0 w 1711325"/>
                <a:gd name="connsiteY3" fmla="*/ 860425 h 860425"/>
                <a:gd name="connsiteX4" fmla="*/ 0 w 1711325"/>
                <a:gd name="connsiteY4" fmla="*/ 0 h 860425"/>
                <a:gd name="connsiteX5" fmla="*/ 98165 w 1711325"/>
                <a:gd name="connsiteY5" fmla="*/ 3176 h 860425"/>
                <a:gd name="connsiteX0" fmla="*/ 1591696 w 1711325"/>
                <a:gd name="connsiteY0" fmla="*/ 3176 h 860425"/>
                <a:gd name="connsiteX1" fmla="*/ 1711325 w 1711325"/>
                <a:gd name="connsiteY1" fmla="*/ 3175 h 860425"/>
                <a:gd name="connsiteX2" fmla="*/ 1708150 w 1711325"/>
                <a:gd name="connsiteY2" fmla="*/ 860425 h 860425"/>
                <a:gd name="connsiteX3" fmla="*/ 0 w 1711325"/>
                <a:gd name="connsiteY3" fmla="*/ 860425 h 860425"/>
                <a:gd name="connsiteX4" fmla="*/ 0 w 1711325"/>
                <a:gd name="connsiteY4" fmla="*/ 0 h 860425"/>
                <a:gd name="connsiteX5" fmla="*/ 98165 w 1711325"/>
                <a:gd name="connsiteY5" fmla="*/ 3176 h 8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1325" h="860425">
                  <a:moveTo>
                    <a:pt x="1591696" y="3176"/>
                  </a:moveTo>
                  <a:lnTo>
                    <a:pt x="1711325" y="3175"/>
                  </a:lnTo>
                  <a:cubicBezTo>
                    <a:pt x="1710267" y="288925"/>
                    <a:pt x="1709208" y="574675"/>
                    <a:pt x="1708150" y="860425"/>
                  </a:cubicBezTo>
                  <a:lnTo>
                    <a:pt x="0" y="860425"/>
                  </a:lnTo>
                  <a:lnTo>
                    <a:pt x="0" y="0"/>
                  </a:lnTo>
                  <a:lnTo>
                    <a:pt x="98165" y="3176"/>
                  </a:lnTo>
                </a:path>
              </a:pathLst>
            </a:custGeom>
            <a:ln w="28575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28596" y="5059932"/>
              <a:ext cx="7679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START</a:t>
              </a:r>
              <a:endParaRPr lang="en-US"/>
            </a:p>
          </p:txBody>
        </p:sp>
        <p:grpSp>
          <p:nvGrpSpPr>
            <p:cNvPr id="11" name="Group 44"/>
            <p:cNvGrpSpPr/>
            <p:nvPr/>
          </p:nvGrpSpPr>
          <p:grpSpPr>
            <a:xfrm>
              <a:off x="1230180" y="5500702"/>
              <a:ext cx="1127242" cy="357190"/>
              <a:chOff x="3000364" y="4857760"/>
              <a:chExt cx="1127242" cy="35719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3316610" y="485776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US" smtClean="0"/>
                  <a:t>A</a:t>
                </a:r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000364" y="4857760"/>
                <a:ext cx="313048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US" smtClean="0"/>
                  <a:t>11</a:t>
                </a:r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3814558" y="4857760"/>
                <a:ext cx="313048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US" smtClean="0"/>
                  <a:t>9</a:t>
                </a:r>
                <a:endParaRPr lang="en-US"/>
              </a:p>
            </p:txBody>
          </p:sp>
        </p:grpSp>
        <p:grpSp>
          <p:nvGrpSpPr>
            <p:cNvPr id="12" name="Group 45"/>
            <p:cNvGrpSpPr/>
            <p:nvPr/>
          </p:nvGrpSpPr>
          <p:grpSpPr>
            <a:xfrm>
              <a:off x="2730378" y="5500702"/>
              <a:ext cx="1127242" cy="357190"/>
              <a:chOff x="3000364" y="4857760"/>
              <a:chExt cx="1127242" cy="35719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3316610" y="485776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US" smtClean="0"/>
                  <a:t>B</a:t>
                </a:r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000364" y="4857760"/>
                <a:ext cx="313048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US" smtClean="0"/>
                  <a:t>4</a:t>
                </a:r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814558" y="4857760"/>
                <a:ext cx="313048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US" smtClean="0"/>
                  <a:t>7</a:t>
                </a:r>
                <a:endParaRPr lang="en-US"/>
              </a:p>
            </p:txBody>
          </p:sp>
        </p:grpSp>
        <p:grpSp>
          <p:nvGrpSpPr>
            <p:cNvPr id="13" name="Group 49"/>
            <p:cNvGrpSpPr/>
            <p:nvPr/>
          </p:nvGrpSpPr>
          <p:grpSpPr>
            <a:xfrm>
              <a:off x="4159138" y="5500702"/>
              <a:ext cx="1127242" cy="357190"/>
              <a:chOff x="3000364" y="4857760"/>
              <a:chExt cx="1127242" cy="357190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3316610" y="485776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US" smtClean="0"/>
                  <a:t>C</a:t>
                </a:r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3000364" y="4857760"/>
                <a:ext cx="313048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US" smtClean="0"/>
                  <a:t>9</a:t>
                </a:r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3814558" y="4857760"/>
                <a:ext cx="313048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US" smtClean="0"/>
                  <a:t>3</a:t>
                </a:r>
                <a:endParaRPr lang="en-US"/>
              </a:p>
            </p:txBody>
          </p:sp>
        </p:grpSp>
        <p:grpSp>
          <p:nvGrpSpPr>
            <p:cNvPr id="14" name="Group 53"/>
            <p:cNvGrpSpPr/>
            <p:nvPr/>
          </p:nvGrpSpPr>
          <p:grpSpPr>
            <a:xfrm>
              <a:off x="5659336" y="5500702"/>
              <a:ext cx="1127242" cy="357190"/>
              <a:chOff x="3000364" y="4857760"/>
              <a:chExt cx="1127242" cy="35719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316610" y="485776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US" smtClean="0"/>
                  <a:t>D</a:t>
                </a:r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3000364" y="4857760"/>
                <a:ext cx="313048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US" smtClean="0"/>
                  <a:t>7</a:t>
                </a:r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3814558" y="4857760"/>
                <a:ext cx="313048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US" smtClean="0"/>
                  <a:t>11</a:t>
                </a:r>
                <a:endParaRPr lang="en-US"/>
              </a:p>
            </p:txBody>
          </p:sp>
        </p:grpSp>
        <p:grpSp>
          <p:nvGrpSpPr>
            <p:cNvPr id="15" name="Group 57"/>
            <p:cNvGrpSpPr/>
            <p:nvPr/>
          </p:nvGrpSpPr>
          <p:grpSpPr>
            <a:xfrm>
              <a:off x="7088096" y="5500702"/>
              <a:ext cx="1127242" cy="357190"/>
              <a:chOff x="3000364" y="4857760"/>
              <a:chExt cx="1127242" cy="357190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3316610" y="485776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US" smtClean="0"/>
                  <a:t>E</a:t>
                </a:r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000364" y="4857760"/>
                <a:ext cx="313048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US" smtClean="0"/>
                  <a:t>3</a:t>
                </a:r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3814558" y="4857760"/>
                <a:ext cx="313048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US" smtClean="0"/>
                  <a:t>4</a:t>
                </a:r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785818"/>
          </a:xfrm>
        </p:spPr>
        <p:txBody>
          <a:bodyPr>
            <a:normAutofit/>
          </a:bodyPr>
          <a:lstStyle/>
          <a:p>
            <a:r>
              <a:rPr lang="en-US" sz="2800" smtClean="0"/>
              <a:t>Implementasi Linked-List dengan Array</a:t>
            </a:r>
            <a:endParaRPr 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5500726"/>
          </a:xfrm>
        </p:spPr>
        <p:txBody>
          <a:bodyPr>
            <a:normAutofit/>
          </a:bodyPr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(Tree)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</p:txBody>
      </p:sp>
      <p:grpSp>
        <p:nvGrpSpPr>
          <p:cNvPr id="4" name="Group 40"/>
          <p:cNvGrpSpPr/>
          <p:nvPr/>
        </p:nvGrpSpPr>
        <p:grpSpPr>
          <a:xfrm>
            <a:off x="714348" y="1714488"/>
            <a:ext cx="3485809" cy="4084108"/>
            <a:chOff x="803637" y="1785926"/>
            <a:chExt cx="3485809" cy="4084108"/>
          </a:xfrm>
        </p:grpSpPr>
        <p:cxnSp>
          <p:nvCxnSpPr>
            <p:cNvPr id="42" name="Straight Arrow Connector 41"/>
            <p:cNvCxnSpPr/>
            <p:nvPr/>
          </p:nvCxnSpPr>
          <p:spPr>
            <a:xfrm rot="16200000" flipH="1">
              <a:off x="2373303" y="3021478"/>
              <a:ext cx="695924" cy="547748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6200000" flipH="1">
              <a:off x="3154275" y="3999918"/>
              <a:ext cx="901398" cy="528533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91"/>
            <p:cNvGrpSpPr/>
            <p:nvPr/>
          </p:nvGrpSpPr>
          <p:grpSpPr>
            <a:xfrm>
              <a:off x="1685672" y="2775608"/>
              <a:ext cx="843608" cy="357190"/>
              <a:chOff x="1685672" y="4990186"/>
              <a:chExt cx="843608" cy="35719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1859042" y="4990186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A</a:t>
                </a:r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359108" y="4990186"/>
                <a:ext cx="17017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685672" y="4990186"/>
                <a:ext cx="17017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47"/>
            <p:cNvGrpSpPr/>
            <p:nvPr/>
          </p:nvGrpSpPr>
          <p:grpSpPr>
            <a:xfrm>
              <a:off x="826730" y="3643314"/>
              <a:ext cx="843608" cy="357190"/>
              <a:chOff x="1156624" y="6000768"/>
              <a:chExt cx="843608" cy="357190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1329994" y="6000768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B</a:t>
                </a:r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1830060" y="6000768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156624" y="6000768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51"/>
            <p:cNvGrpSpPr/>
            <p:nvPr/>
          </p:nvGrpSpPr>
          <p:grpSpPr>
            <a:xfrm>
              <a:off x="2571736" y="3643314"/>
              <a:ext cx="843608" cy="357190"/>
              <a:chOff x="1156624" y="6000768"/>
              <a:chExt cx="843608" cy="357190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1329994" y="6000768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C</a:t>
                </a:r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1830060" y="6000768"/>
                <a:ext cx="17017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156624" y="6000768"/>
                <a:ext cx="17017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55"/>
            <p:cNvGrpSpPr/>
            <p:nvPr/>
          </p:nvGrpSpPr>
          <p:grpSpPr>
            <a:xfrm>
              <a:off x="1697634" y="4714884"/>
              <a:ext cx="843608" cy="357190"/>
              <a:chOff x="1156624" y="6000768"/>
              <a:chExt cx="843608" cy="35719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1329994" y="6000768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D</a:t>
                </a:r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830060" y="6000768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156624" y="6000768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92"/>
            <p:cNvGrpSpPr/>
            <p:nvPr/>
          </p:nvGrpSpPr>
          <p:grpSpPr>
            <a:xfrm>
              <a:off x="3445838" y="4714884"/>
              <a:ext cx="843608" cy="357190"/>
              <a:chOff x="7230540" y="5000636"/>
              <a:chExt cx="843608" cy="35719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7903976" y="5000636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230540" y="5000636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403910" y="5000636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E</a:t>
                </a:r>
                <a:endParaRPr lang="en-US"/>
              </a:p>
            </p:txBody>
          </p:sp>
        </p:grpSp>
        <p:cxnSp>
          <p:nvCxnSpPr>
            <p:cNvPr id="62" name="Straight Arrow Connector 61"/>
            <p:cNvCxnSpPr/>
            <p:nvPr/>
          </p:nvCxnSpPr>
          <p:spPr>
            <a:xfrm>
              <a:off x="1285852" y="2285992"/>
              <a:ext cx="823223" cy="489616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rot="5400000">
              <a:off x="1153788" y="3028478"/>
              <a:ext cx="711182" cy="518491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rot="5400000">
              <a:off x="1929584" y="4004940"/>
              <a:ext cx="901398" cy="518491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1182234" y="2156764"/>
              <a:ext cx="216000" cy="21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35519" y="5500702"/>
              <a:ext cx="16055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Struktur Pohon</a:t>
              </a:r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03637" y="1785926"/>
              <a:ext cx="7679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START</a:t>
              </a:r>
              <a:endParaRPr lang="en-US"/>
            </a:p>
          </p:txBody>
        </p:sp>
      </p:grpSp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643568" y="1162502"/>
          <a:ext cx="3000400" cy="4631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8"/>
                <a:gridCol w="785818"/>
                <a:gridCol w="857256"/>
                <a:gridCol w="857258"/>
              </a:tblGrid>
              <a:tr h="500066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INFO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KIRI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KANAN</a:t>
                      </a:r>
                      <a:endParaRPr lang="en-US" sz="1600"/>
                    </a:p>
                  </a:txBody>
                  <a:tcPr anchor="ctr"/>
                </a:tc>
              </a:tr>
              <a:tr h="450272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E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 anchor="ctr"/>
                </a:tc>
              </a:tr>
              <a:tr h="450272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2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</a:tr>
              <a:tr h="450272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B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 anchor="ctr"/>
                </a:tc>
              </a:tr>
              <a:tr h="450272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4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</a:tr>
              <a:tr h="450272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A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6</a:t>
                      </a:r>
                      <a:endParaRPr lang="en-US" sz="1600"/>
                    </a:p>
                  </a:txBody>
                  <a:tcPr anchor="ctr"/>
                </a:tc>
              </a:tr>
              <a:tr h="450272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6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C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8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/>
                    </a:p>
                  </a:txBody>
                  <a:tcPr anchor="ctr"/>
                </a:tc>
              </a:tr>
              <a:tr h="450272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7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</a:tr>
              <a:tr h="450272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8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D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 anchor="ctr"/>
                </a:tc>
              </a:tr>
              <a:tr h="450272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9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4" name="TextBox 83"/>
          <p:cNvSpPr txBox="1"/>
          <p:nvPr/>
        </p:nvSpPr>
        <p:spPr>
          <a:xfrm>
            <a:off x="4714876" y="1714488"/>
            <a:ext cx="75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85" name="Freeform 84"/>
          <p:cNvSpPr/>
          <p:nvPr/>
        </p:nvSpPr>
        <p:spPr>
          <a:xfrm rot="16200000" flipH="1">
            <a:off x="4643438" y="2643182"/>
            <a:ext cx="1643074" cy="500066"/>
          </a:xfrm>
          <a:custGeom>
            <a:avLst/>
            <a:gdLst>
              <a:gd name="connsiteX0" fmla="*/ 0 w 1104406"/>
              <a:gd name="connsiteY0" fmla="*/ 0 h 225631"/>
              <a:gd name="connsiteX1" fmla="*/ 1104406 w 1104406"/>
              <a:gd name="connsiteY1" fmla="*/ 0 h 225631"/>
              <a:gd name="connsiteX2" fmla="*/ 1104406 w 1104406"/>
              <a:gd name="connsiteY2" fmla="*/ 225631 h 22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4406" h="225631">
                <a:moveTo>
                  <a:pt x="0" y="0"/>
                </a:moveTo>
                <a:lnTo>
                  <a:pt x="1104406" y="0"/>
                </a:lnTo>
                <a:lnTo>
                  <a:pt x="1104406" y="225631"/>
                </a:lnTo>
              </a:path>
            </a:pathLst>
          </a:cu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sz="2200" dirty="0" smtClean="0"/>
              <a:t>Linked-List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5500726"/>
          </a:xfrm>
        </p:spPr>
        <p:txBody>
          <a:bodyPr>
            <a:normAutofit/>
          </a:bodyPr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Sisir</a:t>
            </a:r>
            <a:r>
              <a:rPr lang="en-US" dirty="0" smtClean="0"/>
              <a:t> (??)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83" name="Table 82"/>
          <p:cNvGraphicFramePr>
            <a:graphicFrameLocks noGrp="1"/>
          </p:cNvGraphicFramePr>
          <p:nvPr/>
        </p:nvGraphicFramePr>
        <p:xfrm>
          <a:off x="5643568" y="1162502"/>
          <a:ext cx="3000400" cy="4631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942"/>
                <a:gridCol w="611192"/>
                <a:gridCol w="666755"/>
                <a:gridCol w="666755"/>
                <a:gridCol w="666756"/>
              </a:tblGrid>
              <a:tr h="500066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INFO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OR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AK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SR</a:t>
                      </a:r>
                      <a:endParaRPr lang="en-US" sz="1600"/>
                    </a:p>
                  </a:txBody>
                  <a:tcPr anchor="ctr"/>
                </a:tc>
              </a:tr>
              <a:tr h="450272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E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7</a:t>
                      </a:r>
                      <a:endParaRPr lang="en-US" sz="1600"/>
                    </a:p>
                  </a:txBody>
                  <a:tcPr anchor="ctr"/>
                </a:tc>
              </a:tr>
              <a:tr h="450272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2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</a:tr>
              <a:tr h="450272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B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8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6</a:t>
                      </a:r>
                      <a:endParaRPr lang="en-US" sz="1600"/>
                    </a:p>
                  </a:txBody>
                  <a:tcPr anchor="ctr"/>
                </a:tc>
              </a:tr>
              <a:tr h="450272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4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</a:tr>
              <a:tr h="450272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A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 anchor="ctr"/>
                </a:tc>
              </a:tr>
              <a:tr h="450272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6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C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 anchor="ctr"/>
                </a:tc>
              </a:tr>
              <a:tr h="450272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7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F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 anchor="ctr"/>
                </a:tc>
              </a:tr>
              <a:tr h="450272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8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D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/>
                    </a:p>
                  </a:txBody>
                  <a:tcPr anchor="ctr"/>
                </a:tc>
              </a:tr>
              <a:tr h="450272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9</a:t>
                      </a:r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4" name="TextBox 83"/>
          <p:cNvSpPr txBox="1"/>
          <p:nvPr/>
        </p:nvSpPr>
        <p:spPr>
          <a:xfrm>
            <a:off x="4714876" y="1714488"/>
            <a:ext cx="75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START</a:t>
            </a:r>
            <a:endParaRPr lang="en-US"/>
          </a:p>
        </p:txBody>
      </p:sp>
      <p:sp>
        <p:nvSpPr>
          <p:cNvPr id="85" name="Freeform 84"/>
          <p:cNvSpPr/>
          <p:nvPr/>
        </p:nvSpPr>
        <p:spPr>
          <a:xfrm rot="16200000" flipH="1">
            <a:off x="4643438" y="2643182"/>
            <a:ext cx="1643074" cy="500066"/>
          </a:xfrm>
          <a:custGeom>
            <a:avLst/>
            <a:gdLst>
              <a:gd name="connsiteX0" fmla="*/ 0 w 1104406"/>
              <a:gd name="connsiteY0" fmla="*/ 0 h 225631"/>
              <a:gd name="connsiteX1" fmla="*/ 1104406 w 1104406"/>
              <a:gd name="connsiteY1" fmla="*/ 0 h 225631"/>
              <a:gd name="connsiteX2" fmla="*/ 1104406 w 1104406"/>
              <a:gd name="connsiteY2" fmla="*/ 225631 h 22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4406" h="225631">
                <a:moveTo>
                  <a:pt x="0" y="0"/>
                </a:moveTo>
                <a:lnTo>
                  <a:pt x="1104406" y="0"/>
                </a:lnTo>
                <a:lnTo>
                  <a:pt x="1104406" y="225631"/>
                </a:lnTo>
              </a:path>
            </a:pathLst>
          </a:cu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113"/>
          <p:cNvGrpSpPr/>
          <p:nvPr/>
        </p:nvGrpSpPr>
        <p:grpSpPr>
          <a:xfrm>
            <a:off x="642910" y="1709447"/>
            <a:ext cx="3641653" cy="3576941"/>
            <a:chOff x="642910" y="1709447"/>
            <a:chExt cx="3641653" cy="3576941"/>
          </a:xfrm>
        </p:grpSpPr>
        <p:sp>
          <p:nvSpPr>
            <p:cNvPr id="109" name="Rectangle 108"/>
            <p:cNvSpPr/>
            <p:nvPr/>
          </p:nvSpPr>
          <p:spPr>
            <a:xfrm flipH="1">
              <a:off x="1592729" y="3578522"/>
              <a:ext cx="170172" cy="3571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 flipH="1">
              <a:off x="2266165" y="3578522"/>
              <a:ext cx="17017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 flipH="1">
              <a:off x="1762901" y="3721398"/>
              <a:ext cx="500066" cy="214314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B</a:t>
              </a:r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 flipH="1">
              <a:off x="1769545" y="3578522"/>
              <a:ext cx="493200" cy="14287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rot="10800000" flipV="1">
              <a:off x="1855671" y="2870911"/>
              <a:ext cx="700732" cy="695924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>
              <a:off x="880051" y="3783933"/>
              <a:ext cx="829962" cy="736110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/>
            <p:cNvSpPr/>
            <p:nvPr/>
          </p:nvSpPr>
          <p:spPr>
            <a:xfrm flipH="1">
              <a:off x="2644686" y="2699129"/>
              <a:ext cx="500066" cy="35719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44000" bIns="0" rtlCol="0" anchor="ctr"/>
            <a:lstStyle/>
            <a:p>
              <a:pPr algn="ctr"/>
              <a:r>
                <a:rPr lang="en-US" smtClean="0"/>
                <a:t>A</a:t>
              </a:r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 flipH="1">
              <a:off x="2474514" y="2699129"/>
              <a:ext cx="17017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 flipH="1">
              <a:off x="3147950" y="2699129"/>
              <a:ext cx="170172" cy="3571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 flipH="1">
              <a:off x="3503628" y="3566835"/>
              <a:ext cx="500066" cy="35719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44000" bIns="0" rtlCol="0" anchor="ctr"/>
            <a:lstStyle/>
            <a:p>
              <a:pPr algn="ctr"/>
              <a:r>
                <a:rPr lang="en-US" smtClean="0"/>
                <a:t>C</a:t>
              </a:r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 flipH="1">
              <a:off x="3333456" y="3566835"/>
              <a:ext cx="170172" cy="3571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 flipH="1">
              <a:off x="4006892" y="3566835"/>
              <a:ext cx="170172" cy="3571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 flipH="1">
              <a:off x="2253805" y="4638405"/>
              <a:ext cx="500066" cy="35719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44000" bIns="0" rtlCol="0" anchor="ctr"/>
            <a:lstStyle/>
            <a:p>
              <a:pPr algn="ctr"/>
              <a:r>
                <a:rPr lang="en-US" smtClean="0"/>
                <a:t>E</a:t>
              </a:r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 flipH="1">
              <a:off x="2083633" y="4638405"/>
              <a:ext cx="170172" cy="3571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 flipH="1">
              <a:off x="2757069" y="4638405"/>
              <a:ext cx="17017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1857356" y="2209513"/>
              <a:ext cx="571504" cy="500066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10800000" flipH="1" flipV="1">
              <a:off x="2364264" y="3677513"/>
              <a:ext cx="969191" cy="8422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 flipH="1">
              <a:off x="1762825" y="2080285"/>
              <a:ext cx="216000" cy="21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 flipH="1">
              <a:off x="1589455" y="1709447"/>
              <a:ext cx="7679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START</a:t>
              </a:r>
              <a:endParaRPr lang="en-US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1484833" y="4735040"/>
              <a:ext cx="612000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ectangle 96"/>
            <p:cNvSpPr/>
            <p:nvPr/>
          </p:nvSpPr>
          <p:spPr>
            <a:xfrm flipH="1">
              <a:off x="3611127" y="4643213"/>
              <a:ext cx="500066" cy="35719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44000" bIns="0" rtlCol="0" anchor="ctr"/>
            <a:lstStyle/>
            <a:p>
              <a:pPr algn="ctr"/>
              <a:r>
                <a:rPr lang="en-US" smtClean="0"/>
                <a:t>F</a:t>
              </a:r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 flipH="1">
              <a:off x="3440955" y="4643213"/>
              <a:ext cx="170172" cy="3571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 flipH="1">
              <a:off x="4114391" y="4643213"/>
              <a:ext cx="170172" cy="3571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2842155" y="4739848"/>
              <a:ext cx="612000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1510799" y="3016597"/>
              <a:ext cx="6815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smtClean="0"/>
                <a:t>ANAK</a:t>
              </a:r>
              <a:endParaRPr lang="en-US" b="1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42910" y="3995463"/>
              <a:ext cx="6815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smtClean="0"/>
                <a:t>ANAK</a:t>
              </a:r>
              <a:endParaRPr lang="en-US" b="1"/>
            </a:p>
          </p:txBody>
        </p:sp>
        <p:sp>
          <p:nvSpPr>
            <p:cNvPr id="54" name="TextBox 53"/>
            <p:cNvSpPr txBox="1"/>
            <p:nvPr/>
          </p:nvSpPr>
          <p:spPr>
            <a:xfrm rot="19798425">
              <a:off x="1228070" y="4978611"/>
              <a:ext cx="9189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smtClean="0"/>
                <a:t>SAUDARA</a:t>
              </a:r>
              <a:endParaRPr lang="en-US" b="1"/>
            </a:p>
          </p:txBody>
        </p:sp>
        <p:sp>
          <p:nvSpPr>
            <p:cNvPr id="55" name="TextBox 54"/>
            <p:cNvSpPr txBox="1"/>
            <p:nvPr/>
          </p:nvSpPr>
          <p:spPr>
            <a:xfrm rot="19798425">
              <a:off x="2585392" y="4961648"/>
              <a:ext cx="9189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smtClean="0"/>
                <a:t>SAUDARA</a:t>
              </a:r>
              <a:endParaRPr lang="en-US" b="1"/>
            </a:p>
          </p:txBody>
        </p:sp>
        <p:sp>
          <p:nvSpPr>
            <p:cNvPr id="56" name="TextBox 55"/>
            <p:cNvSpPr txBox="1"/>
            <p:nvPr/>
          </p:nvSpPr>
          <p:spPr>
            <a:xfrm rot="19798425">
              <a:off x="2372763" y="3840644"/>
              <a:ext cx="9189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smtClean="0"/>
                <a:t>SAUDARA</a:t>
              </a:r>
              <a:endParaRPr lang="en-US" b="1"/>
            </a:p>
          </p:txBody>
        </p:sp>
        <p:sp>
          <p:nvSpPr>
            <p:cNvPr id="60" name="Rectangle 59"/>
            <p:cNvSpPr/>
            <p:nvPr/>
          </p:nvSpPr>
          <p:spPr>
            <a:xfrm flipH="1">
              <a:off x="2653364" y="2697704"/>
              <a:ext cx="486000" cy="14287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 flipH="1">
              <a:off x="3500936" y="3566835"/>
              <a:ext cx="493200" cy="14287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 flipH="1">
              <a:off x="3624737" y="4638593"/>
              <a:ext cx="493200" cy="14287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 flipH="1">
              <a:off x="2255540" y="4638405"/>
              <a:ext cx="493200" cy="14287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Arrow Connector 87"/>
            <p:cNvCxnSpPr>
              <a:endCxn id="107" idx="2"/>
            </p:cNvCxnSpPr>
            <p:nvPr/>
          </p:nvCxnSpPr>
          <p:spPr>
            <a:xfrm rot="5400000" flipH="1" flipV="1">
              <a:off x="1993244" y="3071730"/>
              <a:ext cx="581766" cy="550945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/>
            <p:cNvSpPr/>
            <p:nvPr/>
          </p:nvSpPr>
          <p:spPr>
            <a:xfrm flipH="1">
              <a:off x="714348" y="4638405"/>
              <a:ext cx="170172" cy="3571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 flipH="1">
              <a:off x="1387784" y="4638405"/>
              <a:ext cx="17017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 flipH="1">
              <a:off x="884520" y="4781281"/>
              <a:ext cx="500066" cy="214314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D</a:t>
              </a:r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 flipH="1">
              <a:off x="891164" y="4638405"/>
              <a:ext cx="493200" cy="14287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rot="5400000" flipH="1" flipV="1">
              <a:off x="1068185" y="3993606"/>
              <a:ext cx="785629" cy="646472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1531264" y="4085537"/>
              <a:ext cx="6731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smtClean="0"/>
                <a:t>ORTU</a:t>
              </a:r>
              <a:endParaRPr lang="en-US" b="1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289856" y="3173832"/>
              <a:ext cx="6731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smtClean="0"/>
                <a:t>ORTU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Free Storage List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Free storage list berarti pengelolaan daftar lokasi memori yang tidak terpakai.</a:t>
            </a:r>
          </a:p>
          <a:p>
            <a:r>
              <a:rPr lang="en-US" smtClean="0"/>
              <a:t>Lokasi memori yang tidak dipakai dimungkinkan karena adanya elemen yang dihapus/keluar dari list.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000496" y="357166"/>
          <a:ext cx="4257676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419"/>
                <a:gridCol w="1064419"/>
                <a:gridCol w="1064419"/>
                <a:gridCol w="1064419"/>
              </a:tblGrid>
              <a:tr h="293279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TEST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LINK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9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9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9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9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9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9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9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9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9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9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9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9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9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9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9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9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1472" y="1857364"/>
          <a:ext cx="20717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7858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Terisi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71472" y="2986722"/>
          <a:ext cx="20717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7858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Kosong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Freeform 14"/>
          <p:cNvSpPr/>
          <p:nvPr/>
        </p:nvSpPr>
        <p:spPr>
          <a:xfrm flipV="1">
            <a:off x="2648607" y="1571612"/>
            <a:ext cx="2128345" cy="500066"/>
          </a:xfrm>
          <a:custGeom>
            <a:avLst/>
            <a:gdLst>
              <a:gd name="connsiteX0" fmla="*/ 0 w 2128345"/>
              <a:gd name="connsiteY0" fmla="*/ 0 h 3153104"/>
              <a:gd name="connsiteX1" fmla="*/ 472965 w 2128345"/>
              <a:gd name="connsiteY1" fmla="*/ 15766 h 3153104"/>
              <a:gd name="connsiteX2" fmla="*/ 1718441 w 2128345"/>
              <a:gd name="connsiteY2" fmla="*/ 3153104 h 3153104"/>
              <a:gd name="connsiteX3" fmla="*/ 2128345 w 2128345"/>
              <a:gd name="connsiteY3" fmla="*/ 3137338 h 315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8345" h="3153104">
                <a:moveTo>
                  <a:pt x="0" y="0"/>
                </a:moveTo>
                <a:lnTo>
                  <a:pt x="472965" y="15766"/>
                </a:lnTo>
                <a:lnTo>
                  <a:pt x="1718441" y="3153104"/>
                </a:lnTo>
                <a:lnTo>
                  <a:pt x="2128345" y="3137338"/>
                </a:lnTo>
              </a:path>
            </a:pathLst>
          </a:custGeom>
          <a:ln>
            <a:tailEnd type="triangle" w="lg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643174" y="3143248"/>
            <a:ext cx="2128345" cy="285752"/>
          </a:xfrm>
          <a:custGeom>
            <a:avLst/>
            <a:gdLst>
              <a:gd name="connsiteX0" fmla="*/ 0 w 2128345"/>
              <a:gd name="connsiteY0" fmla="*/ 0 h 3153104"/>
              <a:gd name="connsiteX1" fmla="*/ 472965 w 2128345"/>
              <a:gd name="connsiteY1" fmla="*/ 15766 h 3153104"/>
              <a:gd name="connsiteX2" fmla="*/ 1718441 w 2128345"/>
              <a:gd name="connsiteY2" fmla="*/ 3153104 h 3153104"/>
              <a:gd name="connsiteX3" fmla="*/ 2128345 w 2128345"/>
              <a:gd name="connsiteY3" fmla="*/ 3137338 h 315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8345" h="3153104">
                <a:moveTo>
                  <a:pt x="0" y="0"/>
                </a:moveTo>
                <a:lnTo>
                  <a:pt x="472965" y="15766"/>
                </a:lnTo>
                <a:lnTo>
                  <a:pt x="1718441" y="3153104"/>
                </a:lnTo>
                <a:lnTo>
                  <a:pt x="2128345" y="3137338"/>
                </a:lnTo>
              </a:path>
            </a:pathLst>
          </a:custGeom>
          <a:ln>
            <a:tailEnd type="triangle" w="lg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8596" y="4572008"/>
            <a:ext cx="36433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Lokasi yang tidak digunakan oleh list lain digabungkan dalam List Kosong/Sampah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Proses-Proses terhadap</a:t>
            </a:r>
            <a:br>
              <a:rPr lang="en-US" smtClean="0"/>
            </a:br>
            <a:r>
              <a:rPr lang="en-US" smtClean="0"/>
              <a:t>Linked List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r>
              <a:rPr lang="en-US" dirty="0" smtClean="0"/>
              <a:t>TRAVERSING (PENELUSURAN)</a:t>
            </a:r>
          </a:p>
          <a:p>
            <a:endParaRPr lang="en-US" dirty="0" smtClean="0"/>
          </a:p>
          <a:p>
            <a:r>
              <a:rPr lang="en-US" dirty="0" smtClean="0"/>
              <a:t>INSERTION (PENYISIPAN)</a:t>
            </a:r>
          </a:p>
          <a:p>
            <a:endParaRPr lang="en-US" dirty="0" smtClean="0"/>
          </a:p>
          <a:p>
            <a:r>
              <a:rPr lang="en-US" dirty="0" smtClean="0"/>
              <a:t>REMOVE (PENGHAPUSAN)</a:t>
            </a:r>
          </a:p>
          <a:p>
            <a:endParaRPr lang="en-US" dirty="0" smtClean="0"/>
          </a:p>
          <a:p>
            <a:r>
              <a:rPr lang="en-US" dirty="0" smtClean="0"/>
              <a:t>SEARCHING (PENCARIAN)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76256" y="2060848"/>
            <a:ext cx="216024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64288" y="2060848"/>
            <a:ext cx="216024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452320" y="2060848"/>
            <a:ext cx="216024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0352" y="2060848"/>
            <a:ext cx="216024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28384" y="2060848"/>
            <a:ext cx="216024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16416" y="2060848"/>
            <a:ext cx="216024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76256" y="3212976"/>
            <a:ext cx="216024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64288" y="3212976"/>
            <a:ext cx="216024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452320" y="3212976"/>
            <a:ext cx="216024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0352" y="3212976"/>
            <a:ext cx="216024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028384" y="3212976"/>
            <a:ext cx="216024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16416" y="3212976"/>
            <a:ext cx="216024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67630" y="4437112"/>
            <a:ext cx="216024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55662" y="4437112"/>
            <a:ext cx="216024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43694" y="4437112"/>
            <a:ext cx="216024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31726" y="4437112"/>
            <a:ext cx="216024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019758" y="4437112"/>
            <a:ext cx="216024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307790" y="4437112"/>
            <a:ext cx="216024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867630" y="5589240"/>
            <a:ext cx="216024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155662" y="5589240"/>
            <a:ext cx="216024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443694" y="5589240"/>
            <a:ext cx="216024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731726" y="5589240"/>
            <a:ext cx="216024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019758" y="5589240"/>
            <a:ext cx="216024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307790" y="5589240"/>
            <a:ext cx="216024" cy="2160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TRAVERSING</a:t>
            </a:r>
            <a:br>
              <a:rPr lang="en-US" smtClean="0"/>
            </a:br>
            <a:r>
              <a:rPr lang="en-US" smtClean="0"/>
              <a:t>Penelusuran terhadap Linked List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Penelusuran linked list (daftar berkait) berarti mengunjungi simpul demi simpul dalam list sampai seluruh simpul terkunjungi.</a:t>
            </a:r>
          </a:p>
          <a:p>
            <a:pPr>
              <a:buNone/>
            </a:pPr>
            <a:r>
              <a:rPr lang="en-US" smtClean="0"/>
              <a:t>	Algoritma:</a:t>
            </a:r>
          </a:p>
          <a:p>
            <a:pPr>
              <a:buNone/>
            </a:pPr>
            <a:endParaRPr lang="en-US" sz="1800" smtClean="0"/>
          </a:p>
          <a:p>
            <a:pPr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ptr </a:t>
            </a:r>
            <a:r>
              <a:rPr lang="en-US" b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START</a:t>
            </a:r>
          </a:p>
          <a:p>
            <a:pPr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while ptr &lt;&gt; 0 do</a:t>
            </a:r>
          </a:p>
          <a:p>
            <a:pPr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Proses INFO(ptr)</a:t>
            </a:r>
          </a:p>
          <a:p>
            <a:pPr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b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ptr  LINK(ptr)</a:t>
            </a:r>
          </a:p>
          <a:p>
            <a:pPr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end while</a:t>
            </a:r>
          </a:p>
          <a:p>
            <a:pPr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end</a:t>
            </a:r>
          </a:p>
          <a:p>
            <a:pPr>
              <a:buNone/>
            </a:pPr>
            <a:endParaRPr lang="en-US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SEARCHING</a:t>
            </a:r>
            <a:br>
              <a:rPr lang="en-US" smtClean="0"/>
            </a:br>
            <a:r>
              <a:rPr lang="en-US" smtClean="0"/>
              <a:t>Pencarian dalam Linked List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20000"/>
          </a:bodyPr>
          <a:lstStyle/>
          <a:p>
            <a:r>
              <a:rPr lang="en-US" sz="2400" smtClean="0"/>
              <a:t>Pencarian dalam list berarti menelusuri list dan berhenti saat elemen yang dicari ditemukan atau sampai pada akhir list.</a:t>
            </a:r>
          </a:p>
          <a:p>
            <a:pPr>
              <a:buNone/>
            </a:pPr>
            <a:r>
              <a:rPr lang="en-US" sz="2400" smtClean="0"/>
              <a:t>	Berikut adalah algoritma pencarian pada list yang tidak terurut.</a:t>
            </a:r>
          </a:p>
          <a:p>
            <a:pPr>
              <a:buNone/>
            </a:pPr>
            <a:r>
              <a:rPr lang="en-US" sz="2400" smtClean="0"/>
              <a:t>	Algoritma:</a:t>
            </a:r>
          </a:p>
          <a:p>
            <a:pPr>
              <a:buNone/>
              <a:tabLst>
                <a:tab pos="712788" algn="l"/>
                <a:tab pos="1081088" algn="l"/>
              </a:tabLst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  <a:tabLst>
                <a:tab pos="712788" algn="l"/>
                <a:tab pos="1081088" algn="l"/>
              </a:tabLst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	ptr </a:t>
            </a: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START</a:t>
            </a:r>
          </a:p>
          <a:p>
            <a:pPr>
              <a:buNone/>
              <a:tabLst>
                <a:tab pos="712788" algn="l"/>
                <a:tab pos="1081088" algn="l"/>
              </a:tabLst>
            </a:pP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while ptr&lt;&gt;0 and ITEMCARI&lt;&gt;INFO(ptr) do</a:t>
            </a:r>
          </a:p>
          <a:p>
            <a:pPr>
              <a:buNone/>
              <a:tabLst>
                <a:tab pos="712788" algn="l"/>
                <a:tab pos="1081088" algn="l"/>
              </a:tabLst>
            </a:pP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 	ptr  LINK(ptr)</a:t>
            </a:r>
          </a:p>
          <a:p>
            <a:pPr>
              <a:buNone/>
              <a:tabLst>
                <a:tab pos="712788" algn="l"/>
                <a:tab pos="1081088" algn="l"/>
              </a:tabLst>
            </a:pP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end while</a:t>
            </a:r>
          </a:p>
          <a:p>
            <a:pPr>
              <a:buNone/>
              <a:tabLst>
                <a:tab pos="712788" algn="l"/>
                <a:tab pos="1081088" algn="l"/>
              </a:tabLst>
            </a:pP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if ITEMCARI = INFO(ptr) then</a:t>
            </a:r>
          </a:p>
          <a:p>
            <a:pPr>
              <a:buNone/>
              <a:tabLst>
                <a:tab pos="712788" algn="l"/>
                <a:tab pos="1081088" algn="l"/>
              </a:tabLst>
            </a:pP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Proses INFO(ptr)</a:t>
            </a:r>
          </a:p>
          <a:p>
            <a:pPr>
              <a:buNone/>
              <a:tabLst>
                <a:tab pos="712788" algn="l"/>
                <a:tab pos="1081088" algn="l"/>
              </a:tabLst>
            </a:pP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else</a:t>
            </a:r>
          </a:p>
          <a:p>
            <a:pPr>
              <a:buNone/>
              <a:tabLst>
                <a:tab pos="712788" algn="l"/>
                <a:tab pos="1081088" algn="l"/>
              </a:tabLst>
            </a:pP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	Tidak ditemukan</a:t>
            </a:r>
          </a:p>
          <a:p>
            <a:pPr>
              <a:buNone/>
              <a:tabLst>
                <a:tab pos="712788" algn="l"/>
                <a:tab pos="1081088" algn="l"/>
              </a:tabLst>
            </a:pP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endif</a:t>
            </a: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712788" algn="l"/>
                <a:tab pos="1081088" algn="l"/>
              </a:tabLst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INSERTION</a:t>
            </a:r>
            <a:br>
              <a:rPr lang="en-US" smtClean="0"/>
            </a:br>
            <a:r>
              <a:rPr lang="en-US" smtClean="0"/>
              <a:t>(Penyisipan Simpul)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Penyisipan simpul berarti menambah suatu simpul/elemen baru ke dalam sebuah list.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7224" y="2928934"/>
          <a:ext cx="757243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500066"/>
                <a:gridCol w="428628"/>
                <a:gridCol w="428628"/>
                <a:gridCol w="500066"/>
                <a:gridCol w="385768"/>
                <a:gridCol w="504829"/>
                <a:gridCol w="504829"/>
                <a:gridCol w="504829"/>
                <a:gridCol w="504829"/>
                <a:gridCol w="504829"/>
                <a:gridCol w="504829"/>
                <a:gridCol w="504829"/>
                <a:gridCol w="504829"/>
                <a:gridCol w="5048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Kamar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Nama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70C0"/>
                          </a:solidFill>
                        </a:rPr>
                        <a:t>G</a:t>
                      </a:r>
                      <a:endParaRPr lang="en-US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A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C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B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F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E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Usia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0070C0"/>
                          </a:solidFill>
                        </a:rPr>
                        <a:t>21</a:t>
                      </a:r>
                      <a:endParaRPr lang="en-US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24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19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15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26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Link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35"/>
          <p:cNvGrpSpPr/>
          <p:nvPr/>
        </p:nvGrpSpPr>
        <p:grpSpPr>
          <a:xfrm>
            <a:off x="440471" y="5286388"/>
            <a:ext cx="8060619" cy="1152532"/>
            <a:chOff x="440471" y="5286388"/>
            <a:chExt cx="8060619" cy="1152532"/>
          </a:xfrm>
        </p:grpSpPr>
        <p:grpSp>
          <p:nvGrpSpPr>
            <p:cNvPr id="6" name="Group 6"/>
            <p:cNvGrpSpPr/>
            <p:nvPr/>
          </p:nvGrpSpPr>
          <p:grpSpPr>
            <a:xfrm>
              <a:off x="1284079" y="6072206"/>
              <a:ext cx="785818" cy="357190"/>
              <a:chOff x="1071538" y="4500570"/>
              <a:chExt cx="785818" cy="35719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071538" y="450057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A</a:t>
                </a:r>
                <a:endParaRPr lang="en-US"/>
              </a:p>
            </p:txBody>
          </p:sp>
          <p:sp>
            <p:nvSpPr>
              <p:cNvPr id="30" name="Rectangle 5"/>
              <p:cNvSpPr/>
              <p:nvPr/>
            </p:nvSpPr>
            <p:spPr>
              <a:xfrm>
                <a:off x="1571604" y="4500570"/>
                <a:ext cx="28575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9</a:t>
                </a:r>
                <a:endParaRPr lang="en-US"/>
              </a:p>
            </p:txBody>
          </p:sp>
        </p:grpSp>
        <p:grpSp>
          <p:nvGrpSpPr>
            <p:cNvPr id="7" name="Group 7"/>
            <p:cNvGrpSpPr/>
            <p:nvPr/>
          </p:nvGrpSpPr>
          <p:grpSpPr>
            <a:xfrm>
              <a:off x="2569963" y="6072206"/>
              <a:ext cx="785818" cy="357190"/>
              <a:chOff x="1071538" y="4500570"/>
              <a:chExt cx="785818" cy="35719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071538" y="450057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B</a:t>
                </a:r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571604" y="4500570"/>
                <a:ext cx="28575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7</a:t>
                </a:r>
                <a:endParaRPr lang="en-US"/>
              </a:p>
            </p:txBody>
          </p:sp>
        </p:grpSp>
        <p:grpSp>
          <p:nvGrpSpPr>
            <p:cNvPr id="8" name="Group 10"/>
            <p:cNvGrpSpPr/>
            <p:nvPr/>
          </p:nvGrpSpPr>
          <p:grpSpPr>
            <a:xfrm>
              <a:off x="3842199" y="6072206"/>
              <a:ext cx="785818" cy="357190"/>
              <a:chOff x="1071538" y="4500570"/>
              <a:chExt cx="785818" cy="35719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071538" y="450057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C</a:t>
                </a:r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571604" y="4500570"/>
                <a:ext cx="28575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1</a:t>
                </a:r>
                <a:endParaRPr lang="en-US"/>
              </a:p>
            </p:txBody>
          </p:sp>
        </p:grpSp>
        <p:grpSp>
          <p:nvGrpSpPr>
            <p:cNvPr id="9" name="Group 13"/>
            <p:cNvGrpSpPr/>
            <p:nvPr/>
          </p:nvGrpSpPr>
          <p:grpSpPr>
            <a:xfrm>
              <a:off x="5097589" y="6072206"/>
              <a:ext cx="785818" cy="357190"/>
              <a:chOff x="1071538" y="4500570"/>
              <a:chExt cx="785818" cy="35719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1071538" y="450057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D</a:t>
                </a:r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571604" y="4500570"/>
                <a:ext cx="28575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mtClean="0">
                    <a:cs typeface="Arial" pitchFamily="34" charset="0"/>
                  </a:rPr>
                  <a:t>11</a:t>
                </a:r>
                <a:endParaRPr lang="en-US" sz="4800">
                  <a:cs typeface="Arial" pitchFamily="34" charset="0"/>
                </a:endParaRPr>
              </a:p>
            </p:txBody>
          </p:sp>
        </p:grpSp>
        <p:grpSp>
          <p:nvGrpSpPr>
            <p:cNvPr id="10" name="Group 32"/>
            <p:cNvGrpSpPr/>
            <p:nvPr/>
          </p:nvGrpSpPr>
          <p:grpSpPr>
            <a:xfrm>
              <a:off x="7715272" y="6072206"/>
              <a:ext cx="785818" cy="357190"/>
              <a:chOff x="6228722" y="6072206"/>
              <a:chExt cx="785818" cy="35719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6228722" y="6072206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F</a:t>
                </a:r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728788" y="6072206"/>
                <a:ext cx="28575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1" name="Straight Arrow Connector 10"/>
            <p:cNvCxnSpPr>
              <a:stCxn id="30" idx="3"/>
            </p:cNvCxnSpPr>
            <p:nvPr/>
          </p:nvCxnSpPr>
          <p:spPr>
            <a:xfrm flipV="1">
              <a:off x="2069897" y="6245576"/>
              <a:ext cx="482772" cy="522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28" idx="3"/>
            </p:cNvCxnSpPr>
            <p:nvPr/>
          </p:nvCxnSpPr>
          <p:spPr>
            <a:xfrm flipV="1">
              <a:off x="3355781" y="6243966"/>
              <a:ext cx="469124" cy="683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6" idx="3"/>
            </p:cNvCxnSpPr>
            <p:nvPr/>
          </p:nvCxnSpPr>
          <p:spPr>
            <a:xfrm flipV="1">
              <a:off x="4628017" y="6243966"/>
              <a:ext cx="482772" cy="6835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24" idx="3"/>
            </p:cNvCxnSpPr>
            <p:nvPr/>
          </p:nvCxnSpPr>
          <p:spPr>
            <a:xfrm flipV="1">
              <a:off x="5883407" y="6243966"/>
              <a:ext cx="500066" cy="683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6" idx="3"/>
            </p:cNvCxnSpPr>
            <p:nvPr/>
          </p:nvCxnSpPr>
          <p:spPr>
            <a:xfrm>
              <a:off x="656471" y="5537264"/>
              <a:ext cx="525228" cy="46509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440471" y="5429264"/>
              <a:ext cx="216000" cy="21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4</a:t>
              </a:r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6393575" y="6081730"/>
              <a:ext cx="785818" cy="357190"/>
              <a:chOff x="1071538" y="4500570"/>
              <a:chExt cx="785818" cy="35719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071538" y="450057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E</a:t>
                </a:r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571604" y="4500570"/>
                <a:ext cx="28575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mtClean="0"/>
                  <a:t>10</a:t>
                </a:r>
                <a:endParaRPr lang="en-US"/>
              </a:p>
            </p:txBody>
          </p:sp>
        </p:grpSp>
        <p:cxnSp>
          <p:nvCxnSpPr>
            <p:cNvPr id="18" name="Straight Arrow Connector 17"/>
            <p:cNvCxnSpPr>
              <a:stCxn id="20" idx="3"/>
            </p:cNvCxnSpPr>
            <p:nvPr/>
          </p:nvCxnSpPr>
          <p:spPr>
            <a:xfrm flipV="1">
              <a:off x="7179393" y="6253491"/>
              <a:ext cx="500066" cy="6834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10"/>
            <p:cNvGrpSpPr/>
            <p:nvPr/>
          </p:nvGrpSpPr>
          <p:grpSpPr>
            <a:xfrm>
              <a:off x="4500562" y="5286388"/>
              <a:ext cx="785818" cy="357190"/>
              <a:chOff x="1071538" y="4500570"/>
              <a:chExt cx="785818" cy="35719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1071538" y="450057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G</a:t>
                </a: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1571604" y="4500570"/>
                <a:ext cx="28575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3</a:t>
                </a:r>
                <a:endParaRPr lang="en-US"/>
              </a:p>
            </p:txBody>
          </p:sp>
        </p:grpSp>
        <p:sp>
          <p:nvSpPr>
            <p:cNvPr id="34" name="Freeform 33"/>
            <p:cNvSpPr/>
            <p:nvPr/>
          </p:nvSpPr>
          <p:spPr>
            <a:xfrm>
              <a:off x="4256690" y="5470634"/>
              <a:ext cx="556480" cy="772511"/>
            </a:xfrm>
            <a:custGeom>
              <a:avLst/>
              <a:gdLst>
                <a:gd name="connsiteX0" fmla="*/ 346841 w 628400"/>
                <a:gd name="connsiteY0" fmla="*/ 772511 h 772511"/>
                <a:gd name="connsiteX1" fmla="*/ 536027 w 628400"/>
                <a:gd name="connsiteY1" fmla="*/ 504497 h 772511"/>
                <a:gd name="connsiteX2" fmla="*/ 15765 w 628400"/>
                <a:gd name="connsiteY2" fmla="*/ 409904 h 772511"/>
                <a:gd name="connsiteX3" fmla="*/ 0 w 628400"/>
                <a:gd name="connsiteY3" fmla="*/ 0 h 772511"/>
                <a:gd name="connsiteX4" fmla="*/ 173420 w 628400"/>
                <a:gd name="connsiteY4" fmla="*/ 0 h 772511"/>
                <a:gd name="connsiteX0" fmla="*/ 346841 w 556480"/>
                <a:gd name="connsiteY0" fmla="*/ 772511 h 772511"/>
                <a:gd name="connsiteX1" fmla="*/ 321681 w 556480"/>
                <a:gd name="connsiteY1" fmla="*/ 504497 h 772511"/>
                <a:gd name="connsiteX2" fmla="*/ 15765 w 556480"/>
                <a:gd name="connsiteY2" fmla="*/ 409904 h 772511"/>
                <a:gd name="connsiteX3" fmla="*/ 0 w 556480"/>
                <a:gd name="connsiteY3" fmla="*/ 0 h 772511"/>
                <a:gd name="connsiteX4" fmla="*/ 173420 w 556480"/>
                <a:gd name="connsiteY4" fmla="*/ 0 h 77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480" h="772511">
                  <a:moveTo>
                    <a:pt x="346841" y="772511"/>
                  </a:moveTo>
                  <a:cubicBezTo>
                    <a:pt x="556480" y="514495"/>
                    <a:pt x="414054" y="596870"/>
                    <a:pt x="321681" y="504497"/>
                  </a:cubicBezTo>
                  <a:lnTo>
                    <a:pt x="15765" y="409904"/>
                  </a:lnTo>
                  <a:lnTo>
                    <a:pt x="0" y="0"/>
                  </a:lnTo>
                  <a:lnTo>
                    <a:pt x="173420" y="0"/>
                  </a:lnTo>
                </a:path>
              </a:pathLst>
            </a:custGeom>
            <a:ln>
              <a:solidFill>
                <a:schemeClr val="tx1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981903" y="5423338"/>
              <a:ext cx="479908" cy="804041"/>
            </a:xfrm>
            <a:custGeom>
              <a:avLst/>
              <a:gdLst>
                <a:gd name="connsiteX0" fmla="*/ 299545 w 479908"/>
                <a:gd name="connsiteY0" fmla="*/ 31531 h 804041"/>
                <a:gd name="connsiteX1" fmla="*/ 457200 w 479908"/>
                <a:gd name="connsiteY1" fmla="*/ 0 h 804041"/>
                <a:gd name="connsiteX2" fmla="*/ 283780 w 479908"/>
                <a:gd name="connsiteY2" fmla="*/ 472965 h 804041"/>
                <a:gd name="connsiteX3" fmla="*/ 15766 w 479908"/>
                <a:gd name="connsiteY3" fmla="*/ 567559 h 804041"/>
                <a:gd name="connsiteX4" fmla="*/ 0 w 479908"/>
                <a:gd name="connsiteY4" fmla="*/ 709448 h 804041"/>
                <a:gd name="connsiteX5" fmla="*/ 63063 w 479908"/>
                <a:gd name="connsiteY5" fmla="*/ 804041 h 804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9908" h="804041">
                  <a:moveTo>
                    <a:pt x="299545" y="31531"/>
                  </a:moveTo>
                  <a:lnTo>
                    <a:pt x="457200" y="0"/>
                  </a:lnTo>
                  <a:cubicBezTo>
                    <a:pt x="312291" y="483032"/>
                    <a:pt x="479908" y="472965"/>
                    <a:pt x="283780" y="472965"/>
                  </a:cubicBezTo>
                  <a:lnTo>
                    <a:pt x="15766" y="567559"/>
                  </a:lnTo>
                  <a:lnTo>
                    <a:pt x="0" y="709448"/>
                  </a:lnTo>
                  <a:lnTo>
                    <a:pt x="63063" y="804041"/>
                  </a:lnTo>
                </a:path>
              </a:pathLst>
            </a:custGeom>
            <a:ln>
              <a:solidFill>
                <a:schemeClr val="tx1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Oval 113"/>
          <p:cNvSpPr/>
          <p:nvPr/>
        </p:nvSpPr>
        <p:spPr>
          <a:xfrm>
            <a:off x="323528" y="1340768"/>
            <a:ext cx="1872208" cy="5517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Linier?</a:t>
            </a:r>
            <a:endParaRPr lang="en-US" dirty="0"/>
          </a:p>
        </p:txBody>
      </p:sp>
      <p:grpSp>
        <p:nvGrpSpPr>
          <p:cNvPr id="3" name="Group 160"/>
          <p:cNvGrpSpPr/>
          <p:nvPr/>
        </p:nvGrpSpPr>
        <p:grpSpPr>
          <a:xfrm>
            <a:off x="467544" y="1700808"/>
            <a:ext cx="2160240" cy="4824536"/>
            <a:chOff x="467544" y="1700808"/>
            <a:chExt cx="2160240" cy="4824536"/>
          </a:xfrm>
        </p:grpSpPr>
        <p:sp>
          <p:nvSpPr>
            <p:cNvPr id="7" name="Oval 6"/>
            <p:cNvSpPr/>
            <p:nvPr/>
          </p:nvSpPr>
          <p:spPr>
            <a:xfrm>
              <a:off x="467544" y="1700808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259632" y="2348880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907704" y="3068960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123728" y="3933056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187624" y="4653136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39552" y="5373216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259632" y="6021288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>
              <a:stCxn id="7" idx="5"/>
              <a:endCxn id="8" idx="1"/>
            </p:cNvCxnSpPr>
            <p:nvPr/>
          </p:nvCxnSpPr>
          <p:spPr>
            <a:xfrm rot="16200000" flipH="1">
              <a:off x="969791" y="2059039"/>
              <a:ext cx="291650" cy="435666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8" idx="5"/>
              <a:endCxn id="9" idx="1"/>
            </p:cNvCxnSpPr>
            <p:nvPr/>
          </p:nvCxnSpPr>
          <p:spPr>
            <a:xfrm rot="16200000" flipH="1">
              <a:off x="1653867" y="2815123"/>
              <a:ext cx="363658" cy="29165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9" idx="5"/>
              <a:endCxn id="10" idx="0"/>
            </p:cNvCxnSpPr>
            <p:nvPr/>
          </p:nvCxnSpPr>
          <p:spPr>
            <a:xfrm rot="16200000" flipH="1">
              <a:off x="2139921" y="3697220"/>
              <a:ext cx="433857" cy="37813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0" idx="3"/>
              <a:endCxn id="11" idx="7"/>
            </p:cNvCxnSpPr>
            <p:nvPr/>
          </p:nvCxnSpPr>
          <p:spPr>
            <a:xfrm rot="5400000">
              <a:off x="1725875" y="4255283"/>
              <a:ext cx="363658" cy="579682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1" idx="3"/>
              <a:endCxn id="12" idx="7"/>
            </p:cNvCxnSpPr>
            <p:nvPr/>
          </p:nvCxnSpPr>
          <p:spPr>
            <a:xfrm rot="5400000">
              <a:off x="933787" y="5119379"/>
              <a:ext cx="363658" cy="29165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12" idx="5"/>
              <a:endCxn id="13" idx="1"/>
            </p:cNvCxnSpPr>
            <p:nvPr/>
          </p:nvCxnSpPr>
          <p:spPr>
            <a:xfrm rot="16200000" flipH="1">
              <a:off x="1005795" y="5767451"/>
              <a:ext cx="291650" cy="363658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" name="Group 161"/>
          <p:cNvGrpSpPr/>
          <p:nvPr/>
        </p:nvGrpSpPr>
        <p:grpSpPr>
          <a:xfrm>
            <a:off x="3491880" y="1628800"/>
            <a:ext cx="2160240" cy="4680520"/>
            <a:chOff x="3491880" y="1628800"/>
            <a:chExt cx="2160240" cy="4680520"/>
          </a:xfrm>
        </p:grpSpPr>
        <p:sp>
          <p:nvSpPr>
            <p:cNvPr id="51" name="Oval 50"/>
            <p:cNvSpPr/>
            <p:nvPr/>
          </p:nvSpPr>
          <p:spPr>
            <a:xfrm>
              <a:off x="3491880" y="1628800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4355976" y="2420888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4932040" y="3212976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4067944" y="4077072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3851920" y="4941168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3563888" y="5733256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>
              <a:stCxn id="51" idx="5"/>
              <a:endCxn id="52" idx="1"/>
            </p:cNvCxnSpPr>
            <p:nvPr/>
          </p:nvCxnSpPr>
          <p:spPr>
            <a:xfrm rot="16200000" flipH="1">
              <a:off x="3958123" y="2023035"/>
              <a:ext cx="435666" cy="507674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2" idx="5"/>
              <a:endCxn id="53" idx="1"/>
            </p:cNvCxnSpPr>
            <p:nvPr/>
          </p:nvCxnSpPr>
          <p:spPr>
            <a:xfrm rot="16200000" flipH="1">
              <a:off x="4678203" y="2959139"/>
              <a:ext cx="435666" cy="219642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53" idx="5"/>
              <a:endCxn id="54" idx="0"/>
            </p:cNvCxnSpPr>
            <p:nvPr/>
          </p:nvCxnSpPr>
          <p:spPr>
            <a:xfrm rot="5400000">
              <a:off x="4624198" y="3338990"/>
              <a:ext cx="433857" cy="1042307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54" idx="3"/>
              <a:endCxn id="55" idx="7"/>
            </p:cNvCxnSpPr>
            <p:nvPr/>
          </p:nvCxnSpPr>
          <p:spPr>
            <a:xfrm rot="16200000" flipH="1">
              <a:off x="3958123" y="4690949"/>
              <a:ext cx="507674" cy="140398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55" idx="3"/>
              <a:endCxn id="56" idx="7"/>
            </p:cNvCxnSpPr>
            <p:nvPr/>
          </p:nvCxnSpPr>
          <p:spPr>
            <a:xfrm rot="16200000" flipH="1">
              <a:off x="3742099" y="5555045"/>
              <a:ext cx="435666" cy="6839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64" idx="4"/>
              <a:endCxn id="65" idx="0"/>
            </p:cNvCxnSpPr>
            <p:nvPr/>
          </p:nvCxnSpPr>
          <p:spPr>
            <a:xfrm rot="16200000" flipH="1">
              <a:off x="5112060" y="5589240"/>
              <a:ext cx="288032" cy="144016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4932040" y="5013176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076056" y="5805264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5148064" y="4149080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>
              <a:stCxn id="74" idx="4"/>
              <a:endCxn id="64" idx="0"/>
            </p:cNvCxnSpPr>
            <p:nvPr/>
          </p:nvCxnSpPr>
          <p:spPr>
            <a:xfrm rot="5400000">
              <a:off x="5112060" y="4725144"/>
              <a:ext cx="360040" cy="216024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53" idx="5"/>
              <a:endCxn id="74" idx="0"/>
            </p:cNvCxnSpPr>
            <p:nvPr/>
          </p:nvCxnSpPr>
          <p:spPr>
            <a:xfrm rot="16200000" flipH="1">
              <a:off x="5128253" y="3877240"/>
              <a:ext cx="505865" cy="37813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162"/>
          <p:cNvGrpSpPr/>
          <p:nvPr/>
        </p:nvGrpSpPr>
        <p:grpSpPr>
          <a:xfrm>
            <a:off x="6444208" y="1700808"/>
            <a:ext cx="2448272" cy="4392488"/>
            <a:chOff x="6444208" y="1700808"/>
            <a:chExt cx="2448272" cy="4392488"/>
          </a:xfrm>
        </p:grpSpPr>
        <p:sp>
          <p:nvSpPr>
            <p:cNvPr id="83" name="Oval 82"/>
            <p:cNvSpPr/>
            <p:nvPr/>
          </p:nvSpPr>
          <p:spPr>
            <a:xfrm>
              <a:off x="6444208" y="1700808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7308304" y="2132856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8388424" y="2276872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6516216" y="3140968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6588224" y="4221088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6516216" y="5373216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Connector 88"/>
            <p:cNvCxnSpPr>
              <a:stCxn id="83" idx="6"/>
              <a:endCxn id="84" idx="1"/>
            </p:cNvCxnSpPr>
            <p:nvPr/>
          </p:nvCxnSpPr>
          <p:spPr>
            <a:xfrm>
              <a:off x="6948264" y="1952836"/>
              <a:ext cx="433857" cy="253837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84" idx="6"/>
              <a:endCxn id="85" idx="2"/>
            </p:cNvCxnSpPr>
            <p:nvPr/>
          </p:nvCxnSpPr>
          <p:spPr>
            <a:xfrm>
              <a:off x="7812360" y="2384884"/>
              <a:ext cx="576064" cy="144016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3" idx="4"/>
              <a:endCxn id="86" idx="0"/>
            </p:cNvCxnSpPr>
            <p:nvPr/>
          </p:nvCxnSpPr>
          <p:spPr>
            <a:xfrm rot="16200000" flipH="1">
              <a:off x="6264188" y="2636912"/>
              <a:ext cx="936104" cy="72008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86" idx="4"/>
              <a:endCxn id="87" idx="0"/>
            </p:cNvCxnSpPr>
            <p:nvPr/>
          </p:nvCxnSpPr>
          <p:spPr>
            <a:xfrm rot="16200000" flipH="1">
              <a:off x="6516216" y="3897052"/>
              <a:ext cx="576064" cy="72008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7" idx="4"/>
              <a:endCxn id="88" idx="0"/>
            </p:cNvCxnSpPr>
            <p:nvPr/>
          </p:nvCxnSpPr>
          <p:spPr>
            <a:xfrm rot="5400000">
              <a:off x="6480212" y="5013176"/>
              <a:ext cx="648072" cy="72008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95" idx="4"/>
              <a:endCxn id="96" idx="0"/>
            </p:cNvCxnSpPr>
            <p:nvPr/>
          </p:nvCxnSpPr>
          <p:spPr>
            <a:xfrm rot="5400000">
              <a:off x="8064388" y="5229200"/>
              <a:ext cx="360040" cy="36004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95" name="Oval 94"/>
            <p:cNvSpPr/>
            <p:nvPr/>
          </p:nvSpPr>
          <p:spPr>
            <a:xfrm>
              <a:off x="8172400" y="4725144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7812360" y="5589240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8100392" y="3789040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Connector 97"/>
            <p:cNvCxnSpPr>
              <a:stCxn id="97" idx="4"/>
              <a:endCxn id="95" idx="0"/>
            </p:cNvCxnSpPr>
            <p:nvPr/>
          </p:nvCxnSpPr>
          <p:spPr>
            <a:xfrm rot="16200000" flipH="1">
              <a:off x="8172400" y="4473116"/>
              <a:ext cx="432048" cy="72008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85" idx="4"/>
              <a:endCxn id="97" idx="0"/>
            </p:cNvCxnSpPr>
            <p:nvPr/>
          </p:nvCxnSpPr>
          <p:spPr>
            <a:xfrm rot="5400000">
              <a:off x="7992380" y="3140968"/>
              <a:ext cx="1008112" cy="288032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85" idx="3"/>
              <a:endCxn id="87" idx="7"/>
            </p:cNvCxnSpPr>
            <p:nvPr/>
          </p:nvCxnSpPr>
          <p:spPr>
            <a:xfrm rot="5400000">
              <a:off x="6946455" y="2779119"/>
              <a:ext cx="1587794" cy="1443778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87" idx="5"/>
              <a:endCxn id="95" idx="2"/>
            </p:cNvCxnSpPr>
            <p:nvPr/>
          </p:nvCxnSpPr>
          <p:spPr>
            <a:xfrm rot="16200000" flipH="1">
              <a:off x="7432509" y="4237280"/>
              <a:ext cx="325845" cy="1153937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87" idx="6"/>
              <a:endCxn id="97" idx="2"/>
            </p:cNvCxnSpPr>
            <p:nvPr/>
          </p:nvCxnSpPr>
          <p:spPr>
            <a:xfrm flipV="1">
              <a:off x="7092280" y="4041068"/>
              <a:ext cx="1008112" cy="432048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stCxn id="95" idx="3"/>
              <a:endCxn id="88" idx="7"/>
            </p:cNvCxnSpPr>
            <p:nvPr/>
          </p:nvCxnSpPr>
          <p:spPr>
            <a:xfrm rot="5400000">
              <a:off x="7450511" y="4651327"/>
              <a:ext cx="291650" cy="1299762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56" name="Rectangle 155"/>
          <p:cNvSpPr/>
          <p:nvPr/>
        </p:nvSpPr>
        <p:spPr>
          <a:xfrm>
            <a:off x="1656679" y="1232756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5016872" y="1232756"/>
            <a:ext cx="579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8267651" y="1232756"/>
            <a:ext cx="558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6" name="Group 163"/>
          <p:cNvGrpSpPr/>
          <p:nvPr/>
        </p:nvGrpSpPr>
        <p:grpSpPr>
          <a:xfrm>
            <a:off x="6516216" y="1988840"/>
            <a:ext cx="2088232" cy="4320480"/>
            <a:chOff x="6516216" y="1988840"/>
            <a:chExt cx="2088232" cy="4320480"/>
          </a:xfrm>
        </p:grpSpPr>
        <p:sp>
          <p:nvSpPr>
            <p:cNvPr id="165" name="Oval 164"/>
            <p:cNvSpPr/>
            <p:nvPr/>
          </p:nvSpPr>
          <p:spPr>
            <a:xfrm>
              <a:off x="6516216" y="1988840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7308304" y="1988840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>
              <a:off x="8100392" y="1988840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6516216" y="3140968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/>
            <p:cNvSpPr/>
            <p:nvPr/>
          </p:nvSpPr>
          <p:spPr>
            <a:xfrm>
              <a:off x="6516216" y="4005064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/>
            <p:cNvSpPr/>
            <p:nvPr/>
          </p:nvSpPr>
          <p:spPr>
            <a:xfrm>
              <a:off x="6516216" y="5805264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/>
            <p:cNvCxnSpPr>
              <a:stCxn id="165" idx="6"/>
              <a:endCxn id="166" idx="2"/>
            </p:cNvCxnSpPr>
            <p:nvPr/>
          </p:nvCxnSpPr>
          <p:spPr>
            <a:xfrm>
              <a:off x="7020272" y="2240868"/>
              <a:ext cx="288032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166" idx="6"/>
              <a:endCxn id="167" idx="2"/>
            </p:cNvCxnSpPr>
            <p:nvPr/>
          </p:nvCxnSpPr>
          <p:spPr>
            <a:xfrm>
              <a:off x="7812360" y="2240868"/>
              <a:ext cx="288032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6444208" y="2816932"/>
              <a:ext cx="648072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rot="5400000">
              <a:off x="6480212" y="3933056"/>
              <a:ext cx="576064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169" idx="4"/>
              <a:endCxn id="170" idx="0"/>
            </p:cNvCxnSpPr>
            <p:nvPr/>
          </p:nvCxnSpPr>
          <p:spPr>
            <a:xfrm rot="5400000">
              <a:off x="6120172" y="5157192"/>
              <a:ext cx="1296144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>
              <a:stCxn id="177" idx="4"/>
              <a:endCxn id="178" idx="0"/>
            </p:cNvCxnSpPr>
            <p:nvPr/>
          </p:nvCxnSpPr>
          <p:spPr>
            <a:xfrm rot="5400000">
              <a:off x="8136396" y="5589240"/>
              <a:ext cx="432048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77" name="Oval 176"/>
            <p:cNvSpPr/>
            <p:nvPr/>
          </p:nvSpPr>
          <p:spPr>
            <a:xfrm>
              <a:off x="8100392" y="4869160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>
              <a:off x="8100392" y="5805264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>
              <a:off x="8100392" y="4005064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0" name="Straight Connector 179"/>
            <p:cNvCxnSpPr>
              <a:stCxn id="179" idx="4"/>
              <a:endCxn id="177" idx="0"/>
            </p:cNvCxnSpPr>
            <p:nvPr/>
          </p:nvCxnSpPr>
          <p:spPr>
            <a:xfrm rot="5400000">
              <a:off x="8172400" y="4689140"/>
              <a:ext cx="360040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>
              <a:endCxn id="179" idx="0"/>
            </p:cNvCxnSpPr>
            <p:nvPr/>
          </p:nvCxnSpPr>
          <p:spPr>
            <a:xfrm rot="5400000">
              <a:off x="7596336" y="3248980"/>
              <a:ext cx="1512168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>
              <a:stCxn id="167" idx="3"/>
              <a:endCxn id="169" idx="7"/>
            </p:cNvCxnSpPr>
            <p:nvPr/>
          </p:nvCxnSpPr>
          <p:spPr>
            <a:xfrm rot="5400000">
              <a:off x="6730431" y="2635103"/>
              <a:ext cx="1659802" cy="1227754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>
              <a:stCxn id="169" idx="5"/>
              <a:endCxn id="177" idx="2"/>
            </p:cNvCxnSpPr>
            <p:nvPr/>
          </p:nvCxnSpPr>
          <p:spPr>
            <a:xfrm rot="16200000" flipH="1">
              <a:off x="7180481" y="4201276"/>
              <a:ext cx="685885" cy="1153937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>
              <a:stCxn id="169" idx="6"/>
              <a:endCxn id="179" idx="2"/>
            </p:cNvCxnSpPr>
            <p:nvPr/>
          </p:nvCxnSpPr>
          <p:spPr>
            <a:xfrm>
              <a:off x="7020272" y="4257092"/>
              <a:ext cx="1080120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>
              <a:stCxn id="177" idx="3"/>
              <a:endCxn id="170" idx="7"/>
            </p:cNvCxnSpPr>
            <p:nvPr/>
          </p:nvCxnSpPr>
          <p:spPr>
            <a:xfrm rot="5400000">
              <a:off x="7270491" y="4975363"/>
              <a:ext cx="579682" cy="1227754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4" name="Group 185"/>
          <p:cNvGrpSpPr/>
          <p:nvPr/>
        </p:nvGrpSpPr>
        <p:grpSpPr>
          <a:xfrm>
            <a:off x="971600" y="1700808"/>
            <a:ext cx="504056" cy="4824536"/>
            <a:chOff x="971600" y="1700808"/>
            <a:chExt cx="504056" cy="4824536"/>
          </a:xfrm>
        </p:grpSpPr>
        <p:sp>
          <p:nvSpPr>
            <p:cNvPr id="187" name="Oval 186"/>
            <p:cNvSpPr/>
            <p:nvPr/>
          </p:nvSpPr>
          <p:spPr>
            <a:xfrm>
              <a:off x="971600" y="1700808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971600" y="2348880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971600" y="3068960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>
              <a:off x="971600" y="3933056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/>
            <p:nvPr/>
          </p:nvSpPr>
          <p:spPr>
            <a:xfrm>
              <a:off x="971600" y="4653136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/>
            <p:nvPr/>
          </p:nvSpPr>
          <p:spPr>
            <a:xfrm>
              <a:off x="971600" y="5373216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/>
            <p:nvPr/>
          </p:nvSpPr>
          <p:spPr>
            <a:xfrm>
              <a:off x="971600" y="6021288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4" name="Straight Connector 193"/>
            <p:cNvCxnSpPr>
              <a:stCxn id="187" idx="4"/>
              <a:endCxn id="188" idx="0"/>
            </p:cNvCxnSpPr>
            <p:nvPr/>
          </p:nvCxnSpPr>
          <p:spPr>
            <a:xfrm rot="5400000">
              <a:off x="1151620" y="2276872"/>
              <a:ext cx="144016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188" idx="4"/>
              <a:endCxn id="189" idx="0"/>
            </p:cNvCxnSpPr>
            <p:nvPr/>
          </p:nvCxnSpPr>
          <p:spPr>
            <a:xfrm rot="5400000">
              <a:off x="1115616" y="2960948"/>
              <a:ext cx="216024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189" idx="4"/>
              <a:endCxn id="190" idx="0"/>
            </p:cNvCxnSpPr>
            <p:nvPr/>
          </p:nvCxnSpPr>
          <p:spPr>
            <a:xfrm rot="5400000">
              <a:off x="1043608" y="3753036"/>
              <a:ext cx="360040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190" idx="4"/>
              <a:endCxn id="191" idx="0"/>
            </p:cNvCxnSpPr>
            <p:nvPr/>
          </p:nvCxnSpPr>
          <p:spPr>
            <a:xfrm rot="5400000">
              <a:off x="1115616" y="4545124"/>
              <a:ext cx="216024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91" idx="4"/>
              <a:endCxn id="192" idx="0"/>
            </p:cNvCxnSpPr>
            <p:nvPr/>
          </p:nvCxnSpPr>
          <p:spPr>
            <a:xfrm rot="5400000">
              <a:off x="1115616" y="5265204"/>
              <a:ext cx="216024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>
              <a:stCxn id="192" idx="4"/>
              <a:endCxn id="193" idx="0"/>
            </p:cNvCxnSpPr>
            <p:nvPr/>
          </p:nvCxnSpPr>
          <p:spPr>
            <a:xfrm rot="5400000">
              <a:off x="1151620" y="5949280"/>
              <a:ext cx="144016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5" name="Group 199"/>
          <p:cNvGrpSpPr/>
          <p:nvPr/>
        </p:nvGrpSpPr>
        <p:grpSpPr>
          <a:xfrm>
            <a:off x="3347864" y="1628800"/>
            <a:ext cx="2196244" cy="4680520"/>
            <a:chOff x="3347864" y="1628800"/>
            <a:chExt cx="2196244" cy="4680520"/>
          </a:xfrm>
        </p:grpSpPr>
        <p:sp>
          <p:nvSpPr>
            <p:cNvPr id="201" name="Oval 200"/>
            <p:cNvSpPr/>
            <p:nvPr/>
          </p:nvSpPr>
          <p:spPr>
            <a:xfrm>
              <a:off x="4211960" y="1628800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4211960" y="2420888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/>
            <p:cNvSpPr/>
            <p:nvPr/>
          </p:nvSpPr>
          <p:spPr>
            <a:xfrm>
              <a:off x="4211960" y="3212976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Oval 203"/>
            <p:cNvSpPr/>
            <p:nvPr/>
          </p:nvSpPr>
          <p:spPr>
            <a:xfrm>
              <a:off x="3347864" y="4077072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/>
            <p:cNvSpPr/>
            <p:nvPr/>
          </p:nvSpPr>
          <p:spPr>
            <a:xfrm>
              <a:off x="3347864" y="4941168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/>
            <p:cNvSpPr/>
            <p:nvPr/>
          </p:nvSpPr>
          <p:spPr>
            <a:xfrm>
              <a:off x="3347864" y="5733256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7" name="Straight Connector 206"/>
            <p:cNvCxnSpPr>
              <a:stCxn id="201" idx="4"/>
              <a:endCxn id="202" idx="0"/>
            </p:cNvCxnSpPr>
            <p:nvPr/>
          </p:nvCxnSpPr>
          <p:spPr>
            <a:xfrm rot="5400000">
              <a:off x="4319972" y="2276872"/>
              <a:ext cx="288032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>
              <a:stCxn id="202" idx="4"/>
              <a:endCxn id="203" idx="0"/>
            </p:cNvCxnSpPr>
            <p:nvPr/>
          </p:nvCxnSpPr>
          <p:spPr>
            <a:xfrm rot="5400000">
              <a:off x="4319972" y="3068960"/>
              <a:ext cx="288032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>
              <a:stCxn id="203" idx="4"/>
              <a:endCxn id="204" idx="0"/>
            </p:cNvCxnSpPr>
            <p:nvPr/>
          </p:nvCxnSpPr>
          <p:spPr>
            <a:xfrm rot="5400000">
              <a:off x="3851920" y="3465004"/>
              <a:ext cx="360040" cy="864096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204" idx="4"/>
              <a:endCxn id="205" idx="0"/>
            </p:cNvCxnSpPr>
            <p:nvPr/>
          </p:nvCxnSpPr>
          <p:spPr>
            <a:xfrm rot="5400000">
              <a:off x="3419872" y="4761148"/>
              <a:ext cx="360040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>
              <a:stCxn id="205" idx="4"/>
              <a:endCxn id="206" idx="0"/>
            </p:cNvCxnSpPr>
            <p:nvPr/>
          </p:nvCxnSpPr>
          <p:spPr>
            <a:xfrm rot="5400000">
              <a:off x="3455876" y="5589240"/>
              <a:ext cx="288032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>
              <a:stCxn id="213" idx="4"/>
              <a:endCxn id="214" idx="0"/>
            </p:cNvCxnSpPr>
            <p:nvPr/>
          </p:nvCxnSpPr>
          <p:spPr>
            <a:xfrm rot="5400000">
              <a:off x="5148064" y="5661248"/>
              <a:ext cx="288032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13" name="Oval 212"/>
            <p:cNvSpPr/>
            <p:nvPr/>
          </p:nvSpPr>
          <p:spPr>
            <a:xfrm>
              <a:off x="5040052" y="5013176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>
              <a:off x="5040052" y="5805264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/>
            <p:cNvSpPr/>
            <p:nvPr/>
          </p:nvSpPr>
          <p:spPr>
            <a:xfrm>
              <a:off x="5040052" y="4149080"/>
              <a:ext cx="504056" cy="50405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6" name="Straight Connector 215"/>
            <p:cNvCxnSpPr/>
            <p:nvPr/>
          </p:nvCxnSpPr>
          <p:spPr>
            <a:xfrm rot="5400000">
              <a:off x="5112060" y="4833156"/>
              <a:ext cx="360040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>
              <a:stCxn id="203" idx="4"/>
              <a:endCxn id="215" idx="0"/>
            </p:cNvCxnSpPr>
            <p:nvPr/>
          </p:nvCxnSpPr>
          <p:spPr>
            <a:xfrm rot="16200000" flipH="1">
              <a:off x="4662010" y="3519010"/>
              <a:ext cx="432048" cy="828092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PRIORITY QUEUE with One-Way List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93755" y="2343780"/>
          <a:ext cx="161447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428628"/>
                <a:gridCol w="4000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AAA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194019" y="2343780"/>
          <a:ext cx="161447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428628"/>
                <a:gridCol w="4000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BBB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194283" y="2343780"/>
          <a:ext cx="161447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428628"/>
                <a:gridCol w="4000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CCC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1908135" y="3415350"/>
          <a:ext cx="161447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428628"/>
                <a:gridCol w="4000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DDD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3979837" y="3415350"/>
          <a:ext cx="161447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428628"/>
                <a:gridCol w="4000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EEE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6051539" y="3415350"/>
          <a:ext cx="161447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428628"/>
                <a:gridCol w="4000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FFF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5122845" y="4486920"/>
          <a:ext cx="161447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428628"/>
                <a:gridCol w="4000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GGG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2693953" y="251556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91019" y="251395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79771" y="359917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551473" y="361281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1235753" y="2532058"/>
            <a:ext cx="6307203" cy="1051729"/>
          </a:xfrm>
          <a:custGeom>
            <a:avLst/>
            <a:gdLst>
              <a:gd name="connsiteX0" fmla="*/ 5688842 w 5688842"/>
              <a:gd name="connsiteY0" fmla="*/ 0 h 1769660"/>
              <a:gd name="connsiteX1" fmla="*/ 789295 w 5688842"/>
              <a:gd name="connsiteY1" fmla="*/ 1050878 h 1769660"/>
              <a:gd name="connsiteX2" fmla="*/ 953069 w 5688842"/>
              <a:gd name="connsiteY2" fmla="*/ 1665027 h 1769660"/>
              <a:gd name="connsiteX3" fmla="*/ 1922060 w 5688842"/>
              <a:gd name="connsiteY3" fmla="*/ 1678675 h 1769660"/>
              <a:gd name="connsiteX0" fmla="*/ 5808791 w 6528481"/>
              <a:gd name="connsiteY0" fmla="*/ 16020 h 1785680"/>
              <a:gd name="connsiteX1" fmla="*/ 6528481 w 6528481"/>
              <a:gd name="connsiteY1" fmla="*/ 0 h 1785680"/>
              <a:gd name="connsiteX2" fmla="*/ 909244 w 6528481"/>
              <a:gd name="connsiteY2" fmla="*/ 1066898 h 1785680"/>
              <a:gd name="connsiteX3" fmla="*/ 1073018 w 6528481"/>
              <a:gd name="connsiteY3" fmla="*/ 1681047 h 1785680"/>
              <a:gd name="connsiteX4" fmla="*/ 2042009 w 6528481"/>
              <a:gd name="connsiteY4" fmla="*/ 1694695 h 1785680"/>
              <a:gd name="connsiteX0" fmla="*/ 5808791 w 6528481"/>
              <a:gd name="connsiteY0" fmla="*/ 16020 h 1785680"/>
              <a:gd name="connsiteX1" fmla="*/ 6528481 w 6528481"/>
              <a:gd name="connsiteY1" fmla="*/ 0 h 1785680"/>
              <a:gd name="connsiteX2" fmla="*/ 909244 w 6528481"/>
              <a:gd name="connsiteY2" fmla="*/ 1066898 h 1785680"/>
              <a:gd name="connsiteX3" fmla="*/ 1073018 w 6528481"/>
              <a:gd name="connsiteY3" fmla="*/ 1681047 h 1785680"/>
              <a:gd name="connsiteX4" fmla="*/ 2042009 w 6528481"/>
              <a:gd name="connsiteY4" fmla="*/ 1694695 h 1785680"/>
              <a:gd name="connsiteX0" fmla="*/ 5808791 w 6528481"/>
              <a:gd name="connsiteY0" fmla="*/ 16020 h 1869028"/>
              <a:gd name="connsiteX1" fmla="*/ 6528481 w 6528481"/>
              <a:gd name="connsiteY1" fmla="*/ 0 h 1869028"/>
              <a:gd name="connsiteX2" fmla="*/ 909244 w 6528481"/>
              <a:gd name="connsiteY2" fmla="*/ 566808 h 1869028"/>
              <a:gd name="connsiteX3" fmla="*/ 1073018 w 6528481"/>
              <a:gd name="connsiteY3" fmla="*/ 1681047 h 1869028"/>
              <a:gd name="connsiteX4" fmla="*/ 2042009 w 6528481"/>
              <a:gd name="connsiteY4" fmla="*/ 1694695 h 1869028"/>
              <a:gd name="connsiteX0" fmla="*/ 5880234 w 6599924"/>
              <a:gd name="connsiteY0" fmla="*/ 16020 h 1740187"/>
              <a:gd name="connsiteX1" fmla="*/ 6599924 w 6599924"/>
              <a:gd name="connsiteY1" fmla="*/ 0 h 1740187"/>
              <a:gd name="connsiteX2" fmla="*/ 980687 w 6599924"/>
              <a:gd name="connsiteY2" fmla="*/ 566808 h 1740187"/>
              <a:gd name="connsiteX3" fmla="*/ 715801 w 6599924"/>
              <a:gd name="connsiteY3" fmla="*/ 1180957 h 1740187"/>
              <a:gd name="connsiteX4" fmla="*/ 2113452 w 6599924"/>
              <a:gd name="connsiteY4" fmla="*/ 1694695 h 1740187"/>
              <a:gd name="connsiteX0" fmla="*/ 5880234 w 6599924"/>
              <a:gd name="connsiteY0" fmla="*/ 16020 h 1261777"/>
              <a:gd name="connsiteX1" fmla="*/ 6599924 w 6599924"/>
              <a:gd name="connsiteY1" fmla="*/ 0 h 1261777"/>
              <a:gd name="connsiteX2" fmla="*/ 980687 w 6599924"/>
              <a:gd name="connsiteY2" fmla="*/ 566808 h 1261777"/>
              <a:gd name="connsiteX3" fmla="*/ 715801 w 6599924"/>
              <a:gd name="connsiteY3" fmla="*/ 1180957 h 1261777"/>
              <a:gd name="connsiteX4" fmla="*/ 970412 w 6599924"/>
              <a:gd name="connsiteY4" fmla="*/ 1051729 h 1261777"/>
              <a:gd name="connsiteX0" fmla="*/ 5880234 w 6599924"/>
              <a:gd name="connsiteY0" fmla="*/ 16020 h 1284777"/>
              <a:gd name="connsiteX1" fmla="*/ 6599924 w 6599924"/>
              <a:gd name="connsiteY1" fmla="*/ 0 h 1284777"/>
              <a:gd name="connsiteX2" fmla="*/ 980687 w 6599924"/>
              <a:gd name="connsiteY2" fmla="*/ 566808 h 1284777"/>
              <a:gd name="connsiteX3" fmla="*/ 715801 w 6599924"/>
              <a:gd name="connsiteY3" fmla="*/ 1180957 h 1284777"/>
              <a:gd name="connsiteX4" fmla="*/ 694085 w 6599924"/>
              <a:gd name="connsiteY4" fmla="*/ 1189728 h 1284777"/>
              <a:gd name="connsiteX5" fmla="*/ 970412 w 6599924"/>
              <a:gd name="connsiteY5" fmla="*/ 1051729 h 1284777"/>
              <a:gd name="connsiteX0" fmla="*/ 5880234 w 6599924"/>
              <a:gd name="connsiteY0" fmla="*/ 16020 h 1284777"/>
              <a:gd name="connsiteX1" fmla="*/ 6599924 w 6599924"/>
              <a:gd name="connsiteY1" fmla="*/ 0 h 1284777"/>
              <a:gd name="connsiteX2" fmla="*/ 980687 w 6599924"/>
              <a:gd name="connsiteY2" fmla="*/ 566808 h 1284777"/>
              <a:gd name="connsiteX3" fmla="*/ 715801 w 6599924"/>
              <a:gd name="connsiteY3" fmla="*/ 1180957 h 1284777"/>
              <a:gd name="connsiteX4" fmla="*/ 694085 w 6599924"/>
              <a:gd name="connsiteY4" fmla="*/ 1189728 h 1284777"/>
              <a:gd name="connsiteX5" fmla="*/ 970412 w 6599924"/>
              <a:gd name="connsiteY5" fmla="*/ 1051729 h 1284777"/>
              <a:gd name="connsiteX0" fmla="*/ 5880234 w 6599924"/>
              <a:gd name="connsiteY0" fmla="*/ 16020 h 1284777"/>
              <a:gd name="connsiteX1" fmla="*/ 6599924 w 6599924"/>
              <a:gd name="connsiteY1" fmla="*/ 0 h 1284777"/>
              <a:gd name="connsiteX2" fmla="*/ 980687 w 6599924"/>
              <a:gd name="connsiteY2" fmla="*/ 566808 h 1284777"/>
              <a:gd name="connsiteX3" fmla="*/ 715801 w 6599924"/>
              <a:gd name="connsiteY3" fmla="*/ 1180957 h 1284777"/>
              <a:gd name="connsiteX4" fmla="*/ 694085 w 6599924"/>
              <a:gd name="connsiteY4" fmla="*/ 1189728 h 1284777"/>
              <a:gd name="connsiteX5" fmla="*/ 970412 w 6599924"/>
              <a:gd name="connsiteY5" fmla="*/ 1051729 h 1284777"/>
              <a:gd name="connsiteX0" fmla="*/ 5228584 w 5948274"/>
              <a:gd name="connsiteY0" fmla="*/ 16020 h 1284777"/>
              <a:gd name="connsiteX1" fmla="*/ 5948274 w 5948274"/>
              <a:gd name="connsiteY1" fmla="*/ 0 h 1284777"/>
              <a:gd name="connsiteX2" fmla="*/ 329037 w 5948274"/>
              <a:gd name="connsiteY2" fmla="*/ 566808 h 1284777"/>
              <a:gd name="connsiteX3" fmla="*/ 64151 w 5948274"/>
              <a:gd name="connsiteY3" fmla="*/ 1180957 h 1284777"/>
              <a:gd name="connsiteX4" fmla="*/ 42435 w 5948274"/>
              <a:gd name="connsiteY4" fmla="*/ 1189728 h 1284777"/>
              <a:gd name="connsiteX5" fmla="*/ 318762 w 5948274"/>
              <a:gd name="connsiteY5" fmla="*/ 1051729 h 1284777"/>
              <a:gd name="connsiteX0" fmla="*/ 5587513 w 6307203"/>
              <a:gd name="connsiteY0" fmla="*/ 16020 h 1284777"/>
              <a:gd name="connsiteX1" fmla="*/ 6307203 w 6307203"/>
              <a:gd name="connsiteY1" fmla="*/ 0 h 1284777"/>
              <a:gd name="connsiteX2" fmla="*/ 687966 w 6307203"/>
              <a:gd name="connsiteY2" fmla="*/ 566808 h 1284777"/>
              <a:gd name="connsiteX3" fmla="*/ 423080 w 6307203"/>
              <a:gd name="connsiteY3" fmla="*/ 1180957 h 1284777"/>
              <a:gd name="connsiteX4" fmla="*/ 401364 w 6307203"/>
              <a:gd name="connsiteY4" fmla="*/ 1189728 h 1284777"/>
              <a:gd name="connsiteX5" fmla="*/ 0 w 6307203"/>
              <a:gd name="connsiteY5" fmla="*/ 890305 h 1284777"/>
              <a:gd name="connsiteX6" fmla="*/ 677691 w 6307203"/>
              <a:gd name="connsiteY6" fmla="*/ 1051729 h 1284777"/>
              <a:gd name="connsiteX0" fmla="*/ 5587513 w 6307203"/>
              <a:gd name="connsiteY0" fmla="*/ 16020 h 1284777"/>
              <a:gd name="connsiteX1" fmla="*/ 6307203 w 6307203"/>
              <a:gd name="connsiteY1" fmla="*/ 0 h 1284777"/>
              <a:gd name="connsiteX2" fmla="*/ 6260098 w 6307203"/>
              <a:gd name="connsiteY2" fmla="*/ 423908 h 1284777"/>
              <a:gd name="connsiteX3" fmla="*/ 423080 w 6307203"/>
              <a:gd name="connsiteY3" fmla="*/ 1180957 h 1284777"/>
              <a:gd name="connsiteX4" fmla="*/ 401364 w 6307203"/>
              <a:gd name="connsiteY4" fmla="*/ 1189728 h 1284777"/>
              <a:gd name="connsiteX5" fmla="*/ 0 w 6307203"/>
              <a:gd name="connsiteY5" fmla="*/ 890305 h 1284777"/>
              <a:gd name="connsiteX6" fmla="*/ 677691 w 6307203"/>
              <a:gd name="connsiteY6" fmla="*/ 1051729 h 1284777"/>
              <a:gd name="connsiteX0" fmla="*/ 5587513 w 6307203"/>
              <a:gd name="connsiteY0" fmla="*/ 16020 h 1284777"/>
              <a:gd name="connsiteX1" fmla="*/ 6307203 w 6307203"/>
              <a:gd name="connsiteY1" fmla="*/ 0 h 1284777"/>
              <a:gd name="connsiteX2" fmla="*/ 6260098 w 6307203"/>
              <a:gd name="connsiteY2" fmla="*/ 423908 h 1284777"/>
              <a:gd name="connsiteX3" fmla="*/ 423080 w 6307203"/>
              <a:gd name="connsiteY3" fmla="*/ 1180957 h 1284777"/>
              <a:gd name="connsiteX4" fmla="*/ 401364 w 6307203"/>
              <a:gd name="connsiteY4" fmla="*/ 1189728 h 1284777"/>
              <a:gd name="connsiteX5" fmla="*/ 374070 w 6307203"/>
              <a:gd name="connsiteY5" fmla="*/ 618200 h 1284777"/>
              <a:gd name="connsiteX6" fmla="*/ 0 w 6307203"/>
              <a:gd name="connsiteY6" fmla="*/ 890305 h 1284777"/>
              <a:gd name="connsiteX7" fmla="*/ 677691 w 6307203"/>
              <a:gd name="connsiteY7" fmla="*/ 1051729 h 1284777"/>
              <a:gd name="connsiteX0" fmla="*/ 6145438 w 6865128"/>
              <a:gd name="connsiteY0" fmla="*/ 16020 h 1213339"/>
              <a:gd name="connsiteX1" fmla="*/ 6865128 w 6865128"/>
              <a:gd name="connsiteY1" fmla="*/ 0 h 1213339"/>
              <a:gd name="connsiteX2" fmla="*/ 6818023 w 6865128"/>
              <a:gd name="connsiteY2" fmla="*/ 423908 h 1213339"/>
              <a:gd name="connsiteX3" fmla="*/ 981005 w 6865128"/>
              <a:gd name="connsiteY3" fmla="*/ 1180957 h 1213339"/>
              <a:gd name="connsiteX4" fmla="*/ 931995 w 6865128"/>
              <a:gd name="connsiteY4" fmla="*/ 618200 h 1213339"/>
              <a:gd name="connsiteX5" fmla="*/ 557925 w 6865128"/>
              <a:gd name="connsiteY5" fmla="*/ 890305 h 1213339"/>
              <a:gd name="connsiteX6" fmla="*/ 1235616 w 6865128"/>
              <a:gd name="connsiteY6" fmla="*/ 1051729 h 1213339"/>
              <a:gd name="connsiteX0" fmla="*/ 5587513 w 6307203"/>
              <a:gd name="connsiteY0" fmla="*/ 16020 h 1180957"/>
              <a:gd name="connsiteX1" fmla="*/ 6307203 w 6307203"/>
              <a:gd name="connsiteY1" fmla="*/ 0 h 1180957"/>
              <a:gd name="connsiteX2" fmla="*/ 6260098 w 6307203"/>
              <a:gd name="connsiteY2" fmla="*/ 423908 h 1180957"/>
              <a:gd name="connsiteX3" fmla="*/ 423080 w 6307203"/>
              <a:gd name="connsiteY3" fmla="*/ 1180957 h 1180957"/>
              <a:gd name="connsiteX4" fmla="*/ 374070 w 6307203"/>
              <a:gd name="connsiteY4" fmla="*/ 618200 h 1180957"/>
              <a:gd name="connsiteX5" fmla="*/ 0 w 6307203"/>
              <a:gd name="connsiteY5" fmla="*/ 890305 h 1180957"/>
              <a:gd name="connsiteX6" fmla="*/ 677691 w 6307203"/>
              <a:gd name="connsiteY6" fmla="*/ 1051729 h 1180957"/>
              <a:gd name="connsiteX0" fmla="*/ 5587513 w 6307203"/>
              <a:gd name="connsiteY0" fmla="*/ 16020 h 1180957"/>
              <a:gd name="connsiteX1" fmla="*/ 6307203 w 6307203"/>
              <a:gd name="connsiteY1" fmla="*/ 0 h 1180957"/>
              <a:gd name="connsiteX2" fmla="*/ 6260098 w 6307203"/>
              <a:gd name="connsiteY2" fmla="*/ 423908 h 1180957"/>
              <a:gd name="connsiteX3" fmla="*/ 423080 w 6307203"/>
              <a:gd name="connsiteY3" fmla="*/ 1180957 h 1180957"/>
              <a:gd name="connsiteX4" fmla="*/ 401365 w 6307203"/>
              <a:gd name="connsiteY4" fmla="*/ 1176081 h 1180957"/>
              <a:gd name="connsiteX5" fmla="*/ 374070 w 6307203"/>
              <a:gd name="connsiteY5" fmla="*/ 618200 h 1180957"/>
              <a:gd name="connsiteX6" fmla="*/ 0 w 6307203"/>
              <a:gd name="connsiteY6" fmla="*/ 890305 h 1180957"/>
              <a:gd name="connsiteX7" fmla="*/ 677691 w 6307203"/>
              <a:gd name="connsiteY7" fmla="*/ 1051729 h 1180957"/>
              <a:gd name="connsiteX0" fmla="*/ 5587513 w 6307203"/>
              <a:gd name="connsiteY0" fmla="*/ 16020 h 1184743"/>
              <a:gd name="connsiteX1" fmla="*/ 6307203 w 6307203"/>
              <a:gd name="connsiteY1" fmla="*/ 0 h 1184743"/>
              <a:gd name="connsiteX2" fmla="*/ 6260098 w 6307203"/>
              <a:gd name="connsiteY2" fmla="*/ 423908 h 1184743"/>
              <a:gd name="connsiteX3" fmla="*/ 423080 w 6307203"/>
              <a:gd name="connsiteY3" fmla="*/ 1180957 h 1184743"/>
              <a:gd name="connsiteX4" fmla="*/ 401365 w 6307203"/>
              <a:gd name="connsiteY4" fmla="*/ 1176081 h 1184743"/>
              <a:gd name="connsiteX5" fmla="*/ 374070 w 6307203"/>
              <a:gd name="connsiteY5" fmla="*/ 618200 h 1184743"/>
              <a:gd name="connsiteX6" fmla="*/ 0 w 6307203"/>
              <a:gd name="connsiteY6" fmla="*/ 890305 h 1184743"/>
              <a:gd name="connsiteX7" fmla="*/ 677691 w 6307203"/>
              <a:gd name="connsiteY7" fmla="*/ 1051729 h 1184743"/>
              <a:gd name="connsiteX0" fmla="*/ 6145438 w 6865128"/>
              <a:gd name="connsiteY0" fmla="*/ 16020 h 1213339"/>
              <a:gd name="connsiteX1" fmla="*/ 6865128 w 6865128"/>
              <a:gd name="connsiteY1" fmla="*/ 0 h 1213339"/>
              <a:gd name="connsiteX2" fmla="*/ 6818023 w 6865128"/>
              <a:gd name="connsiteY2" fmla="*/ 423908 h 1213339"/>
              <a:gd name="connsiteX3" fmla="*/ 981005 w 6865128"/>
              <a:gd name="connsiteY3" fmla="*/ 1180957 h 1213339"/>
              <a:gd name="connsiteX4" fmla="*/ 931995 w 6865128"/>
              <a:gd name="connsiteY4" fmla="*/ 618200 h 1213339"/>
              <a:gd name="connsiteX5" fmla="*/ 557925 w 6865128"/>
              <a:gd name="connsiteY5" fmla="*/ 890305 h 1213339"/>
              <a:gd name="connsiteX6" fmla="*/ 1235616 w 6865128"/>
              <a:gd name="connsiteY6" fmla="*/ 1051729 h 1213339"/>
              <a:gd name="connsiteX0" fmla="*/ 5587513 w 6307203"/>
              <a:gd name="connsiteY0" fmla="*/ 16020 h 1051729"/>
              <a:gd name="connsiteX1" fmla="*/ 6307203 w 6307203"/>
              <a:gd name="connsiteY1" fmla="*/ 0 h 1051729"/>
              <a:gd name="connsiteX2" fmla="*/ 6260098 w 6307203"/>
              <a:gd name="connsiteY2" fmla="*/ 423908 h 1051729"/>
              <a:gd name="connsiteX3" fmla="*/ 374070 w 6307203"/>
              <a:gd name="connsiteY3" fmla="*/ 618200 h 1051729"/>
              <a:gd name="connsiteX4" fmla="*/ 0 w 6307203"/>
              <a:gd name="connsiteY4" fmla="*/ 890305 h 1051729"/>
              <a:gd name="connsiteX5" fmla="*/ 677691 w 6307203"/>
              <a:gd name="connsiteY5" fmla="*/ 1051729 h 1051729"/>
              <a:gd name="connsiteX0" fmla="*/ 5587513 w 6307203"/>
              <a:gd name="connsiteY0" fmla="*/ 16020 h 1051729"/>
              <a:gd name="connsiteX1" fmla="*/ 6307203 w 6307203"/>
              <a:gd name="connsiteY1" fmla="*/ 0 h 1051729"/>
              <a:gd name="connsiteX2" fmla="*/ 6260098 w 6307203"/>
              <a:gd name="connsiteY2" fmla="*/ 423908 h 1051729"/>
              <a:gd name="connsiteX3" fmla="*/ 374070 w 6307203"/>
              <a:gd name="connsiteY3" fmla="*/ 618200 h 1051729"/>
              <a:gd name="connsiteX4" fmla="*/ 0 w 6307203"/>
              <a:gd name="connsiteY4" fmla="*/ 890305 h 1051729"/>
              <a:gd name="connsiteX5" fmla="*/ 677691 w 6307203"/>
              <a:gd name="connsiteY5" fmla="*/ 1051729 h 1051729"/>
              <a:gd name="connsiteX0" fmla="*/ 5587513 w 6307203"/>
              <a:gd name="connsiteY0" fmla="*/ 16020 h 1051729"/>
              <a:gd name="connsiteX1" fmla="*/ 6307203 w 6307203"/>
              <a:gd name="connsiteY1" fmla="*/ 0 h 1051729"/>
              <a:gd name="connsiteX2" fmla="*/ 6260098 w 6307203"/>
              <a:gd name="connsiteY2" fmla="*/ 423908 h 1051729"/>
              <a:gd name="connsiteX3" fmla="*/ 374070 w 6307203"/>
              <a:gd name="connsiteY3" fmla="*/ 475300 h 1051729"/>
              <a:gd name="connsiteX4" fmla="*/ 0 w 6307203"/>
              <a:gd name="connsiteY4" fmla="*/ 890305 h 1051729"/>
              <a:gd name="connsiteX5" fmla="*/ 677691 w 6307203"/>
              <a:gd name="connsiteY5" fmla="*/ 1051729 h 1051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07203" h="1051729">
                <a:moveTo>
                  <a:pt x="5587513" y="16020"/>
                </a:moveTo>
                <a:lnTo>
                  <a:pt x="6307203" y="0"/>
                </a:lnTo>
                <a:lnTo>
                  <a:pt x="6260098" y="423908"/>
                </a:lnTo>
                <a:lnTo>
                  <a:pt x="374070" y="475300"/>
                </a:lnTo>
                <a:lnTo>
                  <a:pt x="0" y="890305"/>
                </a:lnTo>
                <a:lnTo>
                  <a:pt x="677691" y="1051729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373479" y="3558226"/>
            <a:ext cx="3984735" cy="1051729"/>
          </a:xfrm>
          <a:custGeom>
            <a:avLst/>
            <a:gdLst>
              <a:gd name="connsiteX0" fmla="*/ 5688842 w 5688842"/>
              <a:gd name="connsiteY0" fmla="*/ 0 h 1769660"/>
              <a:gd name="connsiteX1" fmla="*/ 789295 w 5688842"/>
              <a:gd name="connsiteY1" fmla="*/ 1050878 h 1769660"/>
              <a:gd name="connsiteX2" fmla="*/ 953069 w 5688842"/>
              <a:gd name="connsiteY2" fmla="*/ 1665027 h 1769660"/>
              <a:gd name="connsiteX3" fmla="*/ 1922060 w 5688842"/>
              <a:gd name="connsiteY3" fmla="*/ 1678675 h 1769660"/>
              <a:gd name="connsiteX0" fmla="*/ 5808791 w 6528481"/>
              <a:gd name="connsiteY0" fmla="*/ 16020 h 1785680"/>
              <a:gd name="connsiteX1" fmla="*/ 6528481 w 6528481"/>
              <a:gd name="connsiteY1" fmla="*/ 0 h 1785680"/>
              <a:gd name="connsiteX2" fmla="*/ 909244 w 6528481"/>
              <a:gd name="connsiteY2" fmla="*/ 1066898 h 1785680"/>
              <a:gd name="connsiteX3" fmla="*/ 1073018 w 6528481"/>
              <a:gd name="connsiteY3" fmla="*/ 1681047 h 1785680"/>
              <a:gd name="connsiteX4" fmla="*/ 2042009 w 6528481"/>
              <a:gd name="connsiteY4" fmla="*/ 1694695 h 1785680"/>
              <a:gd name="connsiteX0" fmla="*/ 5808791 w 6528481"/>
              <a:gd name="connsiteY0" fmla="*/ 16020 h 1785680"/>
              <a:gd name="connsiteX1" fmla="*/ 6528481 w 6528481"/>
              <a:gd name="connsiteY1" fmla="*/ 0 h 1785680"/>
              <a:gd name="connsiteX2" fmla="*/ 909244 w 6528481"/>
              <a:gd name="connsiteY2" fmla="*/ 1066898 h 1785680"/>
              <a:gd name="connsiteX3" fmla="*/ 1073018 w 6528481"/>
              <a:gd name="connsiteY3" fmla="*/ 1681047 h 1785680"/>
              <a:gd name="connsiteX4" fmla="*/ 2042009 w 6528481"/>
              <a:gd name="connsiteY4" fmla="*/ 1694695 h 1785680"/>
              <a:gd name="connsiteX0" fmla="*/ 5808791 w 6528481"/>
              <a:gd name="connsiteY0" fmla="*/ 16020 h 1869028"/>
              <a:gd name="connsiteX1" fmla="*/ 6528481 w 6528481"/>
              <a:gd name="connsiteY1" fmla="*/ 0 h 1869028"/>
              <a:gd name="connsiteX2" fmla="*/ 909244 w 6528481"/>
              <a:gd name="connsiteY2" fmla="*/ 566808 h 1869028"/>
              <a:gd name="connsiteX3" fmla="*/ 1073018 w 6528481"/>
              <a:gd name="connsiteY3" fmla="*/ 1681047 h 1869028"/>
              <a:gd name="connsiteX4" fmla="*/ 2042009 w 6528481"/>
              <a:gd name="connsiteY4" fmla="*/ 1694695 h 1869028"/>
              <a:gd name="connsiteX0" fmla="*/ 5880234 w 6599924"/>
              <a:gd name="connsiteY0" fmla="*/ 16020 h 1740187"/>
              <a:gd name="connsiteX1" fmla="*/ 6599924 w 6599924"/>
              <a:gd name="connsiteY1" fmla="*/ 0 h 1740187"/>
              <a:gd name="connsiteX2" fmla="*/ 980687 w 6599924"/>
              <a:gd name="connsiteY2" fmla="*/ 566808 h 1740187"/>
              <a:gd name="connsiteX3" fmla="*/ 715801 w 6599924"/>
              <a:gd name="connsiteY3" fmla="*/ 1180957 h 1740187"/>
              <a:gd name="connsiteX4" fmla="*/ 2113452 w 6599924"/>
              <a:gd name="connsiteY4" fmla="*/ 1694695 h 1740187"/>
              <a:gd name="connsiteX0" fmla="*/ 5880234 w 6599924"/>
              <a:gd name="connsiteY0" fmla="*/ 16020 h 1261777"/>
              <a:gd name="connsiteX1" fmla="*/ 6599924 w 6599924"/>
              <a:gd name="connsiteY1" fmla="*/ 0 h 1261777"/>
              <a:gd name="connsiteX2" fmla="*/ 980687 w 6599924"/>
              <a:gd name="connsiteY2" fmla="*/ 566808 h 1261777"/>
              <a:gd name="connsiteX3" fmla="*/ 715801 w 6599924"/>
              <a:gd name="connsiteY3" fmla="*/ 1180957 h 1261777"/>
              <a:gd name="connsiteX4" fmla="*/ 970412 w 6599924"/>
              <a:gd name="connsiteY4" fmla="*/ 1051729 h 1261777"/>
              <a:gd name="connsiteX0" fmla="*/ 5880234 w 6599924"/>
              <a:gd name="connsiteY0" fmla="*/ 16020 h 1284777"/>
              <a:gd name="connsiteX1" fmla="*/ 6599924 w 6599924"/>
              <a:gd name="connsiteY1" fmla="*/ 0 h 1284777"/>
              <a:gd name="connsiteX2" fmla="*/ 980687 w 6599924"/>
              <a:gd name="connsiteY2" fmla="*/ 566808 h 1284777"/>
              <a:gd name="connsiteX3" fmla="*/ 715801 w 6599924"/>
              <a:gd name="connsiteY3" fmla="*/ 1180957 h 1284777"/>
              <a:gd name="connsiteX4" fmla="*/ 694085 w 6599924"/>
              <a:gd name="connsiteY4" fmla="*/ 1189728 h 1284777"/>
              <a:gd name="connsiteX5" fmla="*/ 970412 w 6599924"/>
              <a:gd name="connsiteY5" fmla="*/ 1051729 h 1284777"/>
              <a:gd name="connsiteX0" fmla="*/ 5880234 w 6599924"/>
              <a:gd name="connsiteY0" fmla="*/ 16020 h 1284777"/>
              <a:gd name="connsiteX1" fmla="*/ 6599924 w 6599924"/>
              <a:gd name="connsiteY1" fmla="*/ 0 h 1284777"/>
              <a:gd name="connsiteX2" fmla="*/ 980687 w 6599924"/>
              <a:gd name="connsiteY2" fmla="*/ 566808 h 1284777"/>
              <a:gd name="connsiteX3" fmla="*/ 715801 w 6599924"/>
              <a:gd name="connsiteY3" fmla="*/ 1180957 h 1284777"/>
              <a:gd name="connsiteX4" fmla="*/ 694085 w 6599924"/>
              <a:gd name="connsiteY4" fmla="*/ 1189728 h 1284777"/>
              <a:gd name="connsiteX5" fmla="*/ 970412 w 6599924"/>
              <a:gd name="connsiteY5" fmla="*/ 1051729 h 1284777"/>
              <a:gd name="connsiteX0" fmla="*/ 5880234 w 6599924"/>
              <a:gd name="connsiteY0" fmla="*/ 16020 h 1284777"/>
              <a:gd name="connsiteX1" fmla="*/ 6599924 w 6599924"/>
              <a:gd name="connsiteY1" fmla="*/ 0 h 1284777"/>
              <a:gd name="connsiteX2" fmla="*/ 980687 w 6599924"/>
              <a:gd name="connsiteY2" fmla="*/ 566808 h 1284777"/>
              <a:gd name="connsiteX3" fmla="*/ 715801 w 6599924"/>
              <a:gd name="connsiteY3" fmla="*/ 1180957 h 1284777"/>
              <a:gd name="connsiteX4" fmla="*/ 694085 w 6599924"/>
              <a:gd name="connsiteY4" fmla="*/ 1189728 h 1284777"/>
              <a:gd name="connsiteX5" fmla="*/ 970412 w 6599924"/>
              <a:gd name="connsiteY5" fmla="*/ 1051729 h 1284777"/>
              <a:gd name="connsiteX0" fmla="*/ 5228584 w 5948274"/>
              <a:gd name="connsiteY0" fmla="*/ 16020 h 1284777"/>
              <a:gd name="connsiteX1" fmla="*/ 5948274 w 5948274"/>
              <a:gd name="connsiteY1" fmla="*/ 0 h 1284777"/>
              <a:gd name="connsiteX2" fmla="*/ 329037 w 5948274"/>
              <a:gd name="connsiteY2" fmla="*/ 566808 h 1284777"/>
              <a:gd name="connsiteX3" fmla="*/ 64151 w 5948274"/>
              <a:gd name="connsiteY3" fmla="*/ 1180957 h 1284777"/>
              <a:gd name="connsiteX4" fmla="*/ 42435 w 5948274"/>
              <a:gd name="connsiteY4" fmla="*/ 1189728 h 1284777"/>
              <a:gd name="connsiteX5" fmla="*/ 318762 w 5948274"/>
              <a:gd name="connsiteY5" fmla="*/ 1051729 h 1284777"/>
              <a:gd name="connsiteX0" fmla="*/ 5587513 w 6307203"/>
              <a:gd name="connsiteY0" fmla="*/ 16020 h 1284777"/>
              <a:gd name="connsiteX1" fmla="*/ 6307203 w 6307203"/>
              <a:gd name="connsiteY1" fmla="*/ 0 h 1284777"/>
              <a:gd name="connsiteX2" fmla="*/ 687966 w 6307203"/>
              <a:gd name="connsiteY2" fmla="*/ 566808 h 1284777"/>
              <a:gd name="connsiteX3" fmla="*/ 423080 w 6307203"/>
              <a:gd name="connsiteY3" fmla="*/ 1180957 h 1284777"/>
              <a:gd name="connsiteX4" fmla="*/ 401364 w 6307203"/>
              <a:gd name="connsiteY4" fmla="*/ 1189728 h 1284777"/>
              <a:gd name="connsiteX5" fmla="*/ 0 w 6307203"/>
              <a:gd name="connsiteY5" fmla="*/ 890305 h 1284777"/>
              <a:gd name="connsiteX6" fmla="*/ 677691 w 6307203"/>
              <a:gd name="connsiteY6" fmla="*/ 1051729 h 1284777"/>
              <a:gd name="connsiteX0" fmla="*/ 5587513 w 6307203"/>
              <a:gd name="connsiteY0" fmla="*/ 16020 h 1284777"/>
              <a:gd name="connsiteX1" fmla="*/ 6307203 w 6307203"/>
              <a:gd name="connsiteY1" fmla="*/ 0 h 1284777"/>
              <a:gd name="connsiteX2" fmla="*/ 6260098 w 6307203"/>
              <a:gd name="connsiteY2" fmla="*/ 423908 h 1284777"/>
              <a:gd name="connsiteX3" fmla="*/ 423080 w 6307203"/>
              <a:gd name="connsiteY3" fmla="*/ 1180957 h 1284777"/>
              <a:gd name="connsiteX4" fmla="*/ 401364 w 6307203"/>
              <a:gd name="connsiteY4" fmla="*/ 1189728 h 1284777"/>
              <a:gd name="connsiteX5" fmla="*/ 0 w 6307203"/>
              <a:gd name="connsiteY5" fmla="*/ 890305 h 1284777"/>
              <a:gd name="connsiteX6" fmla="*/ 677691 w 6307203"/>
              <a:gd name="connsiteY6" fmla="*/ 1051729 h 1284777"/>
              <a:gd name="connsiteX0" fmla="*/ 5587513 w 6307203"/>
              <a:gd name="connsiteY0" fmla="*/ 16020 h 1284777"/>
              <a:gd name="connsiteX1" fmla="*/ 6307203 w 6307203"/>
              <a:gd name="connsiteY1" fmla="*/ 0 h 1284777"/>
              <a:gd name="connsiteX2" fmla="*/ 6260098 w 6307203"/>
              <a:gd name="connsiteY2" fmla="*/ 423908 h 1284777"/>
              <a:gd name="connsiteX3" fmla="*/ 423080 w 6307203"/>
              <a:gd name="connsiteY3" fmla="*/ 1180957 h 1284777"/>
              <a:gd name="connsiteX4" fmla="*/ 401364 w 6307203"/>
              <a:gd name="connsiteY4" fmla="*/ 1189728 h 1284777"/>
              <a:gd name="connsiteX5" fmla="*/ 374070 w 6307203"/>
              <a:gd name="connsiteY5" fmla="*/ 618200 h 1284777"/>
              <a:gd name="connsiteX6" fmla="*/ 0 w 6307203"/>
              <a:gd name="connsiteY6" fmla="*/ 890305 h 1284777"/>
              <a:gd name="connsiteX7" fmla="*/ 677691 w 6307203"/>
              <a:gd name="connsiteY7" fmla="*/ 1051729 h 1284777"/>
              <a:gd name="connsiteX0" fmla="*/ 6145438 w 6865128"/>
              <a:gd name="connsiteY0" fmla="*/ 16020 h 1213339"/>
              <a:gd name="connsiteX1" fmla="*/ 6865128 w 6865128"/>
              <a:gd name="connsiteY1" fmla="*/ 0 h 1213339"/>
              <a:gd name="connsiteX2" fmla="*/ 6818023 w 6865128"/>
              <a:gd name="connsiteY2" fmla="*/ 423908 h 1213339"/>
              <a:gd name="connsiteX3" fmla="*/ 981005 w 6865128"/>
              <a:gd name="connsiteY3" fmla="*/ 1180957 h 1213339"/>
              <a:gd name="connsiteX4" fmla="*/ 931995 w 6865128"/>
              <a:gd name="connsiteY4" fmla="*/ 618200 h 1213339"/>
              <a:gd name="connsiteX5" fmla="*/ 557925 w 6865128"/>
              <a:gd name="connsiteY5" fmla="*/ 890305 h 1213339"/>
              <a:gd name="connsiteX6" fmla="*/ 1235616 w 6865128"/>
              <a:gd name="connsiteY6" fmla="*/ 1051729 h 1213339"/>
              <a:gd name="connsiteX0" fmla="*/ 5587513 w 6307203"/>
              <a:gd name="connsiteY0" fmla="*/ 16020 h 1180957"/>
              <a:gd name="connsiteX1" fmla="*/ 6307203 w 6307203"/>
              <a:gd name="connsiteY1" fmla="*/ 0 h 1180957"/>
              <a:gd name="connsiteX2" fmla="*/ 6260098 w 6307203"/>
              <a:gd name="connsiteY2" fmla="*/ 423908 h 1180957"/>
              <a:gd name="connsiteX3" fmla="*/ 423080 w 6307203"/>
              <a:gd name="connsiteY3" fmla="*/ 1180957 h 1180957"/>
              <a:gd name="connsiteX4" fmla="*/ 374070 w 6307203"/>
              <a:gd name="connsiteY4" fmla="*/ 618200 h 1180957"/>
              <a:gd name="connsiteX5" fmla="*/ 0 w 6307203"/>
              <a:gd name="connsiteY5" fmla="*/ 890305 h 1180957"/>
              <a:gd name="connsiteX6" fmla="*/ 677691 w 6307203"/>
              <a:gd name="connsiteY6" fmla="*/ 1051729 h 1180957"/>
              <a:gd name="connsiteX0" fmla="*/ 5587513 w 6307203"/>
              <a:gd name="connsiteY0" fmla="*/ 16020 h 1180957"/>
              <a:gd name="connsiteX1" fmla="*/ 6307203 w 6307203"/>
              <a:gd name="connsiteY1" fmla="*/ 0 h 1180957"/>
              <a:gd name="connsiteX2" fmla="*/ 6260098 w 6307203"/>
              <a:gd name="connsiteY2" fmla="*/ 423908 h 1180957"/>
              <a:gd name="connsiteX3" fmla="*/ 423080 w 6307203"/>
              <a:gd name="connsiteY3" fmla="*/ 1180957 h 1180957"/>
              <a:gd name="connsiteX4" fmla="*/ 401365 w 6307203"/>
              <a:gd name="connsiteY4" fmla="*/ 1176081 h 1180957"/>
              <a:gd name="connsiteX5" fmla="*/ 374070 w 6307203"/>
              <a:gd name="connsiteY5" fmla="*/ 618200 h 1180957"/>
              <a:gd name="connsiteX6" fmla="*/ 0 w 6307203"/>
              <a:gd name="connsiteY6" fmla="*/ 890305 h 1180957"/>
              <a:gd name="connsiteX7" fmla="*/ 677691 w 6307203"/>
              <a:gd name="connsiteY7" fmla="*/ 1051729 h 1180957"/>
              <a:gd name="connsiteX0" fmla="*/ 5587513 w 6307203"/>
              <a:gd name="connsiteY0" fmla="*/ 16020 h 1184743"/>
              <a:gd name="connsiteX1" fmla="*/ 6307203 w 6307203"/>
              <a:gd name="connsiteY1" fmla="*/ 0 h 1184743"/>
              <a:gd name="connsiteX2" fmla="*/ 6260098 w 6307203"/>
              <a:gd name="connsiteY2" fmla="*/ 423908 h 1184743"/>
              <a:gd name="connsiteX3" fmla="*/ 423080 w 6307203"/>
              <a:gd name="connsiteY3" fmla="*/ 1180957 h 1184743"/>
              <a:gd name="connsiteX4" fmla="*/ 401365 w 6307203"/>
              <a:gd name="connsiteY4" fmla="*/ 1176081 h 1184743"/>
              <a:gd name="connsiteX5" fmla="*/ 374070 w 6307203"/>
              <a:gd name="connsiteY5" fmla="*/ 618200 h 1184743"/>
              <a:gd name="connsiteX6" fmla="*/ 0 w 6307203"/>
              <a:gd name="connsiteY6" fmla="*/ 890305 h 1184743"/>
              <a:gd name="connsiteX7" fmla="*/ 677691 w 6307203"/>
              <a:gd name="connsiteY7" fmla="*/ 1051729 h 1184743"/>
              <a:gd name="connsiteX0" fmla="*/ 6145438 w 6865128"/>
              <a:gd name="connsiteY0" fmla="*/ 16020 h 1213339"/>
              <a:gd name="connsiteX1" fmla="*/ 6865128 w 6865128"/>
              <a:gd name="connsiteY1" fmla="*/ 0 h 1213339"/>
              <a:gd name="connsiteX2" fmla="*/ 6818023 w 6865128"/>
              <a:gd name="connsiteY2" fmla="*/ 423908 h 1213339"/>
              <a:gd name="connsiteX3" fmla="*/ 981005 w 6865128"/>
              <a:gd name="connsiteY3" fmla="*/ 1180957 h 1213339"/>
              <a:gd name="connsiteX4" fmla="*/ 931995 w 6865128"/>
              <a:gd name="connsiteY4" fmla="*/ 618200 h 1213339"/>
              <a:gd name="connsiteX5" fmla="*/ 557925 w 6865128"/>
              <a:gd name="connsiteY5" fmla="*/ 890305 h 1213339"/>
              <a:gd name="connsiteX6" fmla="*/ 1235616 w 6865128"/>
              <a:gd name="connsiteY6" fmla="*/ 1051729 h 1213339"/>
              <a:gd name="connsiteX0" fmla="*/ 5587513 w 6307203"/>
              <a:gd name="connsiteY0" fmla="*/ 16020 h 1051729"/>
              <a:gd name="connsiteX1" fmla="*/ 6307203 w 6307203"/>
              <a:gd name="connsiteY1" fmla="*/ 0 h 1051729"/>
              <a:gd name="connsiteX2" fmla="*/ 6260098 w 6307203"/>
              <a:gd name="connsiteY2" fmla="*/ 423908 h 1051729"/>
              <a:gd name="connsiteX3" fmla="*/ 374070 w 6307203"/>
              <a:gd name="connsiteY3" fmla="*/ 618200 h 1051729"/>
              <a:gd name="connsiteX4" fmla="*/ 0 w 6307203"/>
              <a:gd name="connsiteY4" fmla="*/ 890305 h 1051729"/>
              <a:gd name="connsiteX5" fmla="*/ 677691 w 6307203"/>
              <a:gd name="connsiteY5" fmla="*/ 1051729 h 1051729"/>
              <a:gd name="connsiteX0" fmla="*/ 5587513 w 6307203"/>
              <a:gd name="connsiteY0" fmla="*/ 16020 h 1051729"/>
              <a:gd name="connsiteX1" fmla="*/ 6307203 w 6307203"/>
              <a:gd name="connsiteY1" fmla="*/ 0 h 1051729"/>
              <a:gd name="connsiteX2" fmla="*/ 6260098 w 6307203"/>
              <a:gd name="connsiteY2" fmla="*/ 423908 h 1051729"/>
              <a:gd name="connsiteX3" fmla="*/ 374070 w 6307203"/>
              <a:gd name="connsiteY3" fmla="*/ 618200 h 1051729"/>
              <a:gd name="connsiteX4" fmla="*/ 0 w 6307203"/>
              <a:gd name="connsiteY4" fmla="*/ 890305 h 1051729"/>
              <a:gd name="connsiteX5" fmla="*/ 677691 w 6307203"/>
              <a:gd name="connsiteY5" fmla="*/ 1051729 h 1051729"/>
              <a:gd name="connsiteX0" fmla="*/ 5587513 w 6307203"/>
              <a:gd name="connsiteY0" fmla="*/ 16020 h 1051729"/>
              <a:gd name="connsiteX1" fmla="*/ 6307203 w 6307203"/>
              <a:gd name="connsiteY1" fmla="*/ 0 h 1051729"/>
              <a:gd name="connsiteX2" fmla="*/ 6260098 w 6307203"/>
              <a:gd name="connsiteY2" fmla="*/ 423908 h 1051729"/>
              <a:gd name="connsiteX3" fmla="*/ 374070 w 6307203"/>
              <a:gd name="connsiteY3" fmla="*/ 618200 h 1051729"/>
              <a:gd name="connsiteX4" fmla="*/ 0 w 6307203"/>
              <a:gd name="connsiteY4" fmla="*/ 890305 h 1051729"/>
              <a:gd name="connsiteX5" fmla="*/ 3035113 w 6307203"/>
              <a:gd name="connsiteY5" fmla="*/ 1051729 h 1051729"/>
              <a:gd name="connsiteX0" fmla="*/ 5587513 w 6307203"/>
              <a:gd name="connsiteY0" fmla="*/ 16020 h 1051729"/>
              <a:gd name="connsiteX1" fmla="*/ 6307203 w 6307203"/>
              <a:gd name="connsiteY1" fmla="*/ 0 h 1051729"/>
              <a:gd name="connsiteX2" fmla="*/ 6260098 w 6307203"/>
              <a:gd name="connsiteY2" fmla="*/ 423908 h 1051729"/>
              <a:gd name="connsiteX3" fmla="*/ 374070 w 6307203"/>
              <a:gd name="connsiteY3" fmla="*/ 618200 h 1051729"/>
              <a:gd name="connsiteX4" fmla="*/ 0 w 6307203"/>
              <a:gd name="connsiteY4" fmla="*/ 890305 h 1051729"/>
              <a:gd name="connsiteX5" fmla="*/ 2322468 w 6307203"/>
              <a:gd name="connsiteY5" fmla="*/ 886892 h 1051729"/>
              <a:gd name="connsiteX6" fmla="*/ 3035113 w 6307203"/>
              <a:gd name="connsiteY6" fmla="*/ 1051729 h 1051729"/>
              <a:gd name="connsiteX0" fmla="*/ 5213443 w 5933133"/>
              <a:gd name="connsiteY0" fmla="*/ 16020 h 1051729"/>
              <a:gd name="connsiteX1" fmla="*/ 5933133 w 5933133"/>
              <a:gd name="connsiteY1" fmla="*/ 0 h 1051729"/>
              <a:gd name="connsiteX2" fmla="*/ 5886028 w 5933133"/>
              <a:gd name="connsiteY2" fmla="*/ 423908 h 1051729"/>
              <a:gd name="connsiteX3" fmla="*/ 0 w 5933133"/>
              <a:gd name="connsiteY3" fmla="*/ 618200 h 1051729"/>
              <a:gd name="connsiteX4" fmla="*/ 1948398 w 5933133"/>
              <a:gd name="connsiteY4" fmla="*/ 886892 h 1051729"/>
              <a:gd name="connsiteX5" fmla="*/ 2661043 w 5933133"/>
              <a:gd name="connsiteY5" fmla="*/ 1051729 h 1051729"/>
              <a:gd name="connsiteX0" fmla="*/ 3265045 w 3984735"/>
              <a:gd name="connsiteY0" fmla="*/ 16020 h 1051729"/>
              <a:gd name="connsiteX1" fmla="*/ 3984735 w 3984735"/>
              <a:gd name="connsiteY1" fmla="*/ 0 h 1051729"/>
              <a:gd name="connsiteX2" fmla="*/ 3937630 w 3984735"/>
              <a:gd name="connsiteY2" fmla="*/ 423908 h 1051729"/>
              <a:gd name="connsiteX3" fmla="*/ 51834 w 3984735"/>
              <a:gd name="connsiteY3" fmla="*/ 618200 h 1051729"/>
              <a:gd name="connsiteX4" fmla="*/ 0 w 3984735"/>
              <a:gd name="connsiteY4" fmla="*/ 886892 h 1051729"/>
              <a:gd name="connsiteX5" fmla="*/ 712645 w 3984735"/>
              <a:gd name="connsiteY5" fmla="*/ 1051729 h 1051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84735" h="1051729">
                <a:moveTo>
                  <a:pt x="3265045" y="16020"/>
                </a:moveTo>
                <a:lnTo>
                  <a:pt x="3984735" y="0"/>
                </a:lnTo>
                <a:lnTo>
                  <a:pt x="3937630" y="423908"/>
                </a:lnTo>
                <a:lnTo>
                  <a:pt x="51834" y="618200"/>
                </a:lnTo>
                <a:lnTo>
                  <a:pt x="0" y="886892"/>
                </a:lnTo>
                <a:lnTo>
                  <a:pt x="712645" y="1051729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28596" y="157161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28662" y="1571612"/>
            <a:ext cx="75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START</a:t>
            </a:r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535753" y="1893083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19" name="Content Placeholder 3"/>
          <p:cNvGraphicFramePr>
            <a:graphicFrameLocks/>
          </p:cNvGraphicFramePr>
          <p:nvPr/>
        </p:nvGraphicFramePr>
        <p:xfrm>
          <a:off x="2071670" y="1428736"/>
          <a:ext cx="161447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428628"/>
                <a:gridCol w="4000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XXX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rot="5400000" flipH="1" flipV="1">
            <a:off x="6357950" y="1928802"/>
            <a:ext cx="857256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1071506" y="1659046"/>
            <a:ext cx="7301993" cy="1964427"/>
          </a:xfrm>
          <a:custGeom>
            <a:avLst/>
            <a:gdLst>
              <a:gd name="connsiteX0" fmla="*/ 5688842 w 5688842"/>
              <a:gd name="connsiteY0" fmla="*/ 0 h 1769660"/>
              <a:gd name="connsiteX1" fmla="*/ 789295 w 5688842"/>
              <a:gd name="connsiteY1" fmla="*/ 1050878 h 1769660"/>
              <a:gd name="connsiteX2" fmla="*/ 953069 w 5688842"/>
              <a:gd name="connsiteY2" fmla="*/ 1665027 h 1769660"/>
              <a:gd name="connsiteX3" fmla="*/ 1922060 w 5688842"/>
              <a:gd name="connsiteY3" fmla="*/ 1678675 h 1769660"/>
              <a:gd name="connsiteX0" fmla="*/ 5808791 w 6528481"/>
              <a:gd name="connsiteY0" fmla="*/ 16020 h 1785680"/>
              <a:gd name="connsiteX1" fmla="*/ 6528481 w 6528481"/>
              <a:gd name="connsiteY1" fmla="*/ 0 h 1785680"/>
              <a:gd name="connsiteX2" fmla="*/ 909244 w 6528481"/>
              <a:gd name="connsiteY2" fmla="*/ 1066898 h 1785680"/>
              <a:gd name="connsiteX3" fmla="*/ 1073018 w 6528481"/>
              <a:gd name="connsiteY3" fmla="*/ 1681047 h 1785680"/>
              <a:gd name="connsiteX4" fmla="*/ 2042009 w 6528481"/>
              <a:gd name="connsiteY4" fmla="*/ 1694695 h 1785680"/>
              <a:gd name="connsiteX0" fmla="*/ 5808791 w 6528481"/>
              <a:gd name="connsiteY0" fmla="*/ 16020 h 1785680"/>
              <a:gd name="connsiteX1" fmla="*/ 6528481 w 6528481"/>
              <a:gd name="connsiteY1" fmla="*/ 0 h 1785680"/>
              <a:gd name="connsiteX2" fmla="*/ 909244 w 6528481"/>
              <a:gd name="connsiteY2" fmla="*/ 1066898 h 1785680"/>
              <a:gd name="connsiteX3" fmla="*/ 1073018 w 6528481"/>
              <a:gd name="connsiteY3" fmla="*/ 1681047 h 1785680"/>
              <a:gd name="connsiteX4" fmla="*/ 2042009 w 6528481"/>
              <a:gd name="connsiteY4" fmla="*/ 1694695 h 1785680"/>
              <a:gd name="connsiteX0" fmla="*/ 5808791 w 6528481"/>
              <a:gd name="connsiteY0" fmla="*/ 16020 h 1869028"/>
              <a:gd name="connsiteX1" fmla="*/ 6528481 w 6528481"/>
              <a:gd name="connsiteY1" fmla="*/ 0 h 1869028"/>
              <a:gd name="connsiteX2" fmla="*/ 909244 w 6528481"/>
              <a:gd name="connsiteY2" fmla="*/ 566808 h 1869028"/>
              <a:gd name="connsiteX3" fmla="*/ 1073018 w 6528481"/>
              <a:gd name="connsiteY3" fmla="*/ 1681047 h 1869028"/>
              <a:gd name="connsiteX4" fmla="*/ 2042009 w 6528481"/>
              <a:gd name="connsiteY4" fmla="*/ 1694695 h 1869028"/>
              <a:gd name="connsiteX0" fmla="*/ 5880234 w 6599924"/>
              <a:gd name="connsiteY0" fmla="*/ 16020 h 1740187"/>
              <a:gd name="connsiteX1" fmla="*/ 6599924 w 6599924"/>
              <a:gd name="connsiteY1" fmla="*/ 0 h 1740187"/>
              <a:gd name="connsiteX2" fmla="*/ 980687 w 6599924"/>
              <a:gd name="connsiteY2" fmla="*/ 566808 h 1740187"/>
              <a:gd name="connsiteX3" fmla="*/ 715801 w 6599924"/>
              <a:gd name="connsiteY3" fmla="*/ 1180957 h 1740187"/>
              <a:gd name="connsiteX4" fmla="*/ 2113452 w 6599924"/>
              <a:gd name="connsiteY4" fmla="*/ 1694695 h 1740187"/>
              <a:gd name="connsiteX0" fmla="*/ 5880234 w 6599924"/>
              <a:gd name="connsiteY0" fmla="*/ 16020 h 1261777"/>
              <a:gd name="connsiteX1" fmla="*/ 6599924 w 6599924"/>
              <a:gd name="connsiteY1" fmla="*/ 0 h 1261777"/>
              <a:gd name="connsiteX2" fmla="*/ 980687 w 6599924"/>
              <a:gd name="connsiteY2" fmla="*/ 566808 h 1261777"/>
              <a:gd name="connsiteX3" fmla="*/ 715801 w 6599924"/>
              <a:gd name="connsiteY3" fmla="*/ 1180957 h 1261777"/>
              <a:gd name="connsiteX4" fmla="*/ 970412 w 6599924"/>
              <a:gd name="connsiteY4" fmla="*/ 1051729 h 1261777"/>
              <a:gd name="connsiteX0" fmla="*/ 5880234 w 6599924"/>
              <a:gd name="connsiteY0" fmla="*/ 16020 h 1284777"/>
              <a:gd name="connsiteX1" fmla="*/ 6599924 w 6599924"/>
              <a:gd name="connsiteY1" fmla="*/ 0 h 1284777"/>
              <a:gd name="connsiteX2" fmla="*/ 980687 w 6599924"/>
              <a:gd name="connsiteY2" fmla="*/ 566808 h 1284777"/>
              <a:gd name="connsiteX3" fmla="*/ 715801 w 6599924"/>
              <a:gd name="connsiteY3" fmla="*/ 1180957 h 1284777"/>
              <a:gd name="connsiteX4" fmla="*/ 694085 w 6599924"/>
              <a:gd name="connsiteY4" fmla="*/ 1189728 h 1284777"/>
              <a:gd name="connsiteX5" fmla="*/ 970412 w 6599924"/>
              <a:gd name="connsiteY5" fmla="*/ 1051729 h 1284777"/>
              <a:gd name="connsiteX0" fmla="*/ 5880234 w 6599924"/>
              <a:gd name="connsiteY0" fmla="*/ 16020 h 1284777"/>
              <a:gd name="connsiteX1" fmla="*/ 6599924 w 6599924"/>
              <a:gd name="connsiteY1" fmla="*/ 0 h 1284777"/>
              <a:gd name="connsiteX2" fmla="*/ 980687 w 6599924"/>
              <a:gd name="connsiteY2" fmla="*/ 566808 h 1284777"/>
              <a:gd name="connsiteX3" fmla="*/ 715801 w 6599924"/>
              <a:gd name="connsiteY3" fmla="*/ 1180957 h 1284777"/>
              <a:gd name="connsiteX4" fmla="*/ 694085 w 6599924"/>
              <a:gd name="connsiteY4" fmla="*/ 1189728 h 1284777"/>
              <a:gd name="connsiteX5" fmla="*/ 970412 w 6599924"/>
              <a:gd name="connsiteY5" fmla="*/ 1051729 h 1284777"/>
              <a:gd name="connsiteX0" fmla="*/ 5880234 w 6599924"/>
              <a:gd name="connsiteY0" fmla="*/ 16020 h 1284777"/>
              <a:gd name="connsiteX1" fmla="*/ 6599924 w 6599924"/>
              <a:gd name="connsiteY1" fmla="*/ 0 h 1284777"/>
              <a:gd name="connsiteX2" fmla="*/ 980687 w 6599924"/>
              <a:gd name="connsiteY2" fmla="*/ 566808 h 1284777"/>
              <a:gd name="connsiteX3" fmla="*/ 715801 w 6599924"/>
              <a:gd name="connsiteY3" fmla="*/ 1180957 h 1284777"/>
              <a:gd name="connsiteX4" fmla="*/ 694085 w 6599924"/>
              <a:gd name="connsiteY4" fmla="*/ 1189728 h 1284777"/>
              <a:gd name="connsiteX5" fmla="*/ 970412 w 6599924"/>
              <a:gd name="connsiteY5" fmla="*/ 1051729 h 1284777"/>
              <a:gd name="connsiteX0" fmla="*/ 5228584 w 5948274"/>
              <a:gd name="connsiteY0" fmla="*/ 16020 h 1284777"/>
              <a:gd name="connsiteX1" fmla="*/ 5948274 w 5948274"/>
              <a:gd name="connsiteY1" fmla="*/ 0 h 1284777"/>
              <a:gd name="connsiteX2" fmla="*/ 329037 w 5948274"/>
              <a:gd name="connsiteY2" fmla="*/ 566808 h 1284777"/>
              <a:gd name="connsiteX3" fmla="*/ 64151 w 5948274"/>
              <a:gd name="connsiteY3" fmla="*/ 1180957 h 1284777"/>
              <a:gd name="connsiteX4" fmla="*/ 42435 w 5948274"/>
              <a:gd name="connsiteY4" fmla="*/ 1189728 h 1284777"/>
              <a:gd name="connsiteX5" fmla="*/ 318762 w 5948274"/>
              <a:gd name="connsiteY5" fmla="*/ 1051729 h 1284777"/>
              <a:gd name="connsiteX0" fmla="*/ 5587513 w 6307203"/>
              <a:gd name="connsiteY0" fmla="*/ 16020 h 1284777"/>
              <a:gd name="connsiteX1" fmla="*/ 6307203 w 6307203"/>
              <a:gd name="connsiteY1" fmla="*/ 0 h 1284777"/>
              <a:gd name="connsiteX2" fmla="*/ 687966 w 6307203"/>
              <a:gd name="connsiteY2" fmla="*/ 566808 h 1284777"/>
              <a:gd name="connsiteX3" fmla="*/ 423080 w 6307203"/>
              <a:gd name="connsiteY3" fmla="*/ 1180957 h 1284777"/>
              <a:gd name="connsiteX4" fmla="*/ 401364 w 6307203"/>
              <a:gd name="connsiteY4" fmla="*/ 1189728 h 1284777"/>
              <a:gd name="connsiteX5" fmla="*/ 0 w 6307203"/>
              <a:gd name="connsiteY5" fmla="*/ 890305 h 1284777"/>
              <a:gd name="connsiteX6" fmla="*/ 677691 w 6307203"/>
              <a:gd name="connsiteY6" fmla="*/ 1051729 h 1284777"/>
              <a:gd name="connsiteX0" fmla="*/ 5587513 w 6307203"/>
              <a:gd name="connsiteY0" fmla="*/ 16020 h 1284777"/>
              <a:gd name="connsiteX1" fmla="*/ 6307203 w 6307203"/>
              <a:gd name="connsiteY1" fmla="*/ 0 h 1284777"/>
              <a:gd name="connsiteX2" fmla="*/ 6260098 w 6307203"/>
              <a:gd name="connsiteY2" fmla="*/ 423908 h 1284777"/>
              <a:gd name="connsiteX3" fmla="*/ 423080 w 6307203"/>
              <a:gd name="connsiteY3" fmla="*/ 1180957 h 1284777"/>
              <a:gd name="connsiteX4" fmla="*/ 401364 w 6307203"/>
              <a:gd name="connsiteY4" fmla="*/ 1189728 h 1284777"/>
              <a:gd name="connsiteX5" fmla="*/ 0 w 6307203"/>
              <a:gd name="connsiteY5" fmla="*/ 890305 h 1284777"/>
              <a:gd name="connsiteX6" fmla="*/ 677691 w 6307203"/>
              <a:gd name="connsiteY6" fmla="*/ 1051729 h 1284777"/>
              <a:gd name="connsiteX0" fmla="*/ 5587513 w 6307203"/>
              <a:gd name="connsiteY0" fmla="*/ 16020 h 1284777"/>
              <a:gd name="connsiteX1" fmla="*/ 6307203 w 6307203"/>
              <a:gd name="connsiteY1" fmla="*/ 0 h 1284777"/>
              <a:gd name="connsiteX2" fmla="*/ 6260098 w 6307203"/>
              <a:gd name="connsiteY2" fmla="*/ 423908 h 1284777"/>
              <a:gd name="connsiteX3" fmla="*/ 423080 w 6307203"/>
              <a:gd name="connsiteY3" fmla="*/ 1180957 h 1284777"/>
              <a:gd name="connsiteX4" fmla="*/ 401364 w 6307203"/>
              <a:gd name="connsiteY4" fmla="*/ 1189728 h 1284777"/>
              <a:gd name="connsiteX5" fmla="*/ 374070 w 6307203"/>
              <a:gd name="connsiteY5" fmla="*/ 618200 h 1284777"/>
              <a:gd name="connsiteX6" fmla="*/ 0 w 6307203"/>
              <a:gd name="connsiteY6" fmla="*/ 890305 h 1284777"/>
              <a:gd name="connsiteX7" fmla="*/ 677691 w 6307203"/>
              <a:gd name="connsiteY7" fmla="*/ 1051729 h 1284777"/>
              <a:gd name="connsiteX0" fmla="*/ 6145438 w 6865128"/>
              <a:gd name="connsiteY0" fmla="*/ 16020 h 1213339"/>
              <a:gd name="connsiteX1" fmla="*/ 6865128 w 6865128"/>
              <a:gd name="connsiteY1" fmla="*/ 0 h 1213339"/>
              <a:gd name="connsiteX2" fmla="*/ 6818023 w 6865128"/>
              <a:gd name="connsiteY2" fmla="*/ 423908 h 1213339"/>
              <a:gd name="connsiteX3" fmla="*/ 981005 w 6865128"/>
              <a:gd name="connsiteY3" fmla="*/ 1180957 h 1213339"/>
              <a:gd name="connsiteX4" fmla="*/ 931995 w 6865128"/>
              <a:gd name="connsiteY4" fmla="*/ 618200 h 1213339"/>
              <a:gd name="connsiteX5" fmla="*/ 557925 w 6865128"/>
              <a:gd name="connsiteY5" fmla="*/ 890305 h 1213339"/>
              <a:gd name="connsiteX6" fmla="*/ 1235616 w 6865128"/>
              <a:gd name="connsiteY6" fmla="*/ 1051729 h 1213339"/>
              <a:gd name="connsiteX0" fmla="*/ 5587513 w 6307203"/>
              <a:gd name="connsiteY0" fmla="*/ 16020 h 1180957"/>
              <a:gd name="connsiteX1" fmla="*/ 6307203 w 6307203"/>
              <a:gd name="connsiteY1" fmla="*/ 0 h 1180957"/>
              <a:gd name="connsiteX2" fmla="*/ 6260098 w 6307203"/>
              <a:gd name="connsiteY2" fmla="*/ 423908 h 1180957"/>
              <a:gd name="connsiteX3" fmla="*/ 423080 w 6307203"/>
              <a:gd name="connsiteY3" fmla="*/ 1180957 h 1180957"/>
              <a:gd name="connsiteX4" fmla="*/ 374070 w 6307203"/>
              <a:gd name="connsiteY4" fmla="*/ 618200 h 1180957"/>
              <a:gd name="connsiteX5" fmla="*/ 0 w 6307203"/>
              <a:gd name="connsiteY5" fmla="*/ 890305 h 1180957"/>
              <a:gd name="connsiteX6" fmla="*/ 677691 w 6307203"/>
              <a:gd name="connsiteY6" fmla="*/ 1051729 h 1180957"/>
              <a:gd name="connsiteX0" fmla="*/ 5587513 w 6307203"/>
              <a:gd name="connsiteY0" fmla="*/ 16020 h 1180957"/>
              <a:gd name="connsiteX1" fmla="*/ 6307203 w 6307203"/>
              <a:gd name="connsiteY1" fmla="*/ 0 h 1180957"/>
              <a:gd name="connsiteX2" fmla="*/ 6260098 w 6307203"/>
              <a:gd name="connsiteY2" fmla="*/ 423908 h 1180957"/>
              <a:gd name="connsiteX3" fmla="*/ 423080 w 6307203"/>
              <a:gd name="connsiteY3" fmla="*/ 1180957 h 1180957"/>
              <a:gd name="connsiteX4" fmla="*/ 401365 w 6307203"/>
              <a:gd name="connsiteY4" fmla="*/ 1176081 h 1180957"/>
              <a:gd name="connsiteX5" fmla="*/ 374070 w 6307203"/>
              <a:gd name="connsiteY5" fmla="*/ 618200 h 1180957"/>
              <a:gd name="connsiteX6" fmla="*/ 0 w 6307203"/>
              <a:gd name="connsiteY6" fmla="*/ 890305 h 1180957"/>
              <a:gd name="connsiteX7" fmla="*/ 677691 w 6307203"/>
              <a:gd name="connsiteY7" fmla="*/ 1051729 h 1180957"/>
              <a:gd name="connsiteX0" fmla="*/ 5587513 w 6307203"/>
              <a:gd name="connsiteY0" fmla="*/ 16020 h 1184743"/>
              <a:gd name="connsiteX1" fmla="*/ 6307203 w 6307203"/>
              <a:gd name="connsiteY1" fmla="*/ 0 h 1184743"/>
              <a:gd name="connsiteX2" fmla="*/ 6260098 w 6307203"/>
              <a:gd name="connsiteY2" fmla="*/ 423908 h 1184743"/>
              <a:gd name="connsiteX3" fmla="*/ 423080 w 6307203"/>
              <a:gd name="connsiteY3" fmla="*/ 1180957 h 1184743"/>
              <a:gd name="connsiteX4" fmla="*/ 401365 w 6307203"/>
              <a:gd name="connsiteY4" fmla="*/ 1176081 h 1184743"/>
              <a:gd name="connsiteX5" fmla="*/ 374070 w 6307203"/>
              <a:gd name="connsiteY5" fmla="*/ 618200 h 1184743"/>
              <a:gd name="connsiteX6" fmla="*/ 0 w 6307203"/>
              <a:gd name="connsiteY6" fmla="*/ 890305 h 1184743"/>
              <a:gd name="connsiteX7" fmla="*/ 677691 w 6307203"/>
              <a:gd name="connsiteY7" fmla="*/ 1051729 h 1184743"/>
              <a:gd name="connsiteX0" fmla="*/ 6145438 w 6865128"/>
              <a:gd name="connsiteY0" fmla="*/ 16020 h 1213339"/>
              <a:gd name="connsiteX1" fmla="*/ 6865128 w 6865128"/>
              <a:gd name="connsiteY1" fmla="*/ 0 h 1213339"/>
              <a:gd name="connsiteX2" fmla="*/ 6818023 w 6865128"/>
              <a:gd name="connsiteY2" fmla="*/ 423908 h 1213339"/>
              <a:gd name="connsiteX3" fmla="*/ 981005 w 6865128"/>
              <a:gd name="connsiteY3" fmla="*/ 1180957 h 1213339"/>
              <a:gd name="connsiteX4" fmla="*/ 931995 w 6865128"/>
              <a:gd name="connsiteY4" fmla="*/ 618200 h 1213339"/>
              <a:gd name="connsiteX5" fmla="*/ 557925 w 6865128"/>
              <a:gd name="connsiteY5" fmla="*/ 890305 h 1213339"/>
              <a:gd name="connsiteX6" fmla="*/ 1235616 w 6865128"/>
              <a:gd name="connsiteY6" fmla="*/ 1051729 h 1213339"/>
              <a:gd name="connsiteX0" fmla="*/ 5587513 w 6307203"/>
              <a:gd name="connsiteY0" fmla="*/ 16020 h 1051729"/>
              <a:gd name="connsiteX1" fmla="*/ 6307203 w 6307203"/>
              <a:gd name="connsiteY1" fmla="*/ 0 h 1051729"/>
              <a:gd name="connsiteX2" fmla="*/ 6260098 w 6307203"/>
              <a:gd name="connsiteY2" fmla="*/ 423908 h 1051729"/>
              <a:gd name="connsiteX3" fmla="*/ 374070 w 6307203"/>
              <a:gd name="connsiteY3" fmla="*/ 618200 h 1051729"/>
              <a:gd name="connsiteX4" fmla="*/ 0 w 6307203"/>
              <a:gd name="connsiteY4" fmla="*/ 890305 h 1051729"/>
              <a:gd name="connsiteX5" fmla="*/ 677691 w 6307203"/>
              <a:gd name="connsiteY5" fmla="*/ 1051729 h 1051729"/>
              <a:gd name="connsiteX0" fmla="*/ 5587513 w 6307203"/>
              <a:gd name="connsiteY0" fmla="*/ 16020 h 1051729"/>
              <a:gd name="connsiteX1" fmla="*/ 6307203 w 6307203"/>
              <a:gd name="connsiteY1" fmla="*/ 0 h 1051729"/>
              <a:gd name="connsiteX2" fmla="*/ 6260098 w 6307203"/>
              <a:gd name="connsiteY2" fmla="*/ 423908 h 1051729"/>
              <a:gd name="connsiteX3" fmla="*/ 374070 w 6307203"/>
              <a:gd name="connsiteY3" fmla="*/ 618200 h 1051729"/>
              <a:gd name="connsiteX4" fmla="*/ 0 w 6307203"/>
              <a:gd name="connsiteY4" fmla="*/ 890305 h 1051729"/>
              <a:gd name="connsiteX5" fmla="*/ 677691 w 6307203"/>
              <a:gd name="connsiteY5" fmla="*/ 1051729 h 1051729"/>
              <a:gd name="connsiteX0" fmla="*/ 7301993 w 7301993"/>
              <a:gd name="connsiteY0" fmla="*/ 0 h 1964427"/>
              <a:gd name="connsiteX1" fmla="*/ 6307203 w 7301993"/>
              <a:gd name="connsiteY1" fmla="*/ 912698 h 1964427"/>
              <a:gd name="connsiteX2" fmla="*/ 6260098 w 7301993"/>
              <a:gd name="connsiteY2" fmla="*/ 1336606 h 1964427"/>
              <a:gd name="connsiteX3" fmla="*/ 374070 w 7301993"/>
              <a:gd name="connsiteY3" fmla="*/ 1530898 h 1964427"/>
              <a:gd name="connsiteX4" fmla="*/ 0 w 7301993"/>
              <a:gd name="connsiteY4" fmla="*/ 1803003 h 1964427"/>
              <a:gd name="connsiteX5" fmla="*/ 677691 w 7301993"/>
              <a:gd name="connsiteY5" fmla="*/ 1964427 h 1964427"/>
              <a:gd name="connsiteX0" fmla="*/ 7159085 w 7159085"/>
              <a:gd name="connsiteY0" fmla="*/ 0 h 1964427"/>
              <a:gd name="connsiteX1" fmla="*/ 6307203 w 7159085"/>
              <a:gd name="connsiteY1" fmla="*/ 912698 h 1964427"/>
              <a:gd name="connsiteX2" fmla="*/ 6260098 w 7159085"/>
              <a:gd name="connsiteY2" fmla="*/ 1336606 h 1964427"/>
              <a:gd name="connsiteX3" fmla="*/ 374070 w 7159085"/>
              <a:gd name="connsiteY3" fmla="*/ 1530898 h 1964427"/>
              <a:gd name="connsiteX4" fmla="*/ 0 w 7159085"/>
              <a:gd name="connsiteY4" fmla="*/ 1803003 h 1964427"/>
              <a:gd name="connsiteX5" fmla="*/ 677691 w 7159085"/>
              <a:gd name="connsiteY5" fmla="*/ 1964427 h 1964427"/>
              <a:gd name="connsiteX0" fmla="*/ 7159085 w 7159085"/>
              <a:gd name="connsiteY0" fmla="*/ 0 h 1964427"/>
              <a:gd name="connsiteX1" fmla="*/ 6592923 w 7159085"/>
              <a:gd name="connsiteY1" fmla="*/ 912698 h 1964427"/>
              <a:gd name="connsiteX2" fmla="*/ 6260098 w 7159085"/>
              <a:gd name="connsiteY2" fmla="*/ 1336606 h 1964427"/>
              <a:gd name="connsiteX3" fmla="*/ 374070 w 7159085"/>
              <a:gd name="connsiteY3" fmla="*/ 1530898 h 1964427"/>
              <a:gd name="connsiteX4" fmla="*/ 0 w 7159085"/>
              <a:gd name="connsiteY4" fmla="*/ 1803003 h 1964427"/>
              <a:gd name="connsiteX5" fmla="*/ 677691 w 7159085"/>
              <a:gd name="connsiteY5" fmla="*/ 1964427 h 1964427"/>
              <a:gd name="connsiteX0" fmla="*/ 7159085 w 7159085"/>
              <a:gd name="connsiteY0" fmla="*/ 0 h 1964427"/>
              <a:gd name="connsiteX1" fmla="*/ 6592923 w 7159085"/>
              <a:gd name="connsiteY1" fmla="*/ 912698 h 1964427"/>
              <a:gd name="connsiteX2" fmla="*/ 6617256 w 7159085"/>
              <a:gd name="connsiteY2" fmla="*/ 1479458 h 1964427"/>
              <a:gd name="connsiteX3" fmla="*/ 374070 w 7159085"/>
              <a:gd name="connsiteY3" fmla="*/ 1530898 h 1964427"/>
              <a:gd name="connsiteX4" fmla="*/ 0 w 7159085"/>
              <a:gd name="connsiteY4" fmla="*/ 1803003 h 1964427"/>
              <a:gd name="connsiteX5" fmla="*/ 677691 w 7159085"/>
              <a:gd name="connsiteY5" fmla="*/ 1964427 h 1964427"/>
              <a:gd name="connsiteX0" fmla="*/ 7159085 w 7159085"/>
              <a:gd name="connsiteY0" fmla="*/ 0 h 1964427"/>
              <a:gd name="connsiteX1" fmla="*/ 6592923 w 7159085"/>
              <a:gd name="connsiteY1" fmla="*/ 912698 h 1964427"/>
              <a:gd name="connsiteX2" fmla="*/ 6592492 w 7159085"/>
              <a:gd name="connsiteY2" fmla="*/ 920252 h 1964427"/>
              <a:gd name="connsiteX3" fmla="*/ 6617256 w 7159085"/>
              <a:gd name="connsiteY3" fmla="*/ 1479458 h 1964427"/>
              <a:gd name="connsiteX4" fmla="*/ 374070 w 7159085"/>
              <a:gd name="connsiteY4" fmla="*/ 1530898 h 1964427"/>
              <a:gd name="connsiteX5" fmla="*/ 0 w 7159085"/>
              <a:gd name="connsiteY5" fmla="*/ 1803003 h 1964427"/>
              <a:gd name="connsiteX6" fmla="*/ 677691 w 7159085"/>
              <a:gd name="connsiteY6" fmla="*/ 1964427 h 1964427"/>
              <a:gd name="connsiteX0" fmla="*/ 7159085 w 7653732"/>
              <a:gd name="connsiteY0" fmla="*/ 0 h 1964427"/>
              <a:gd name="connsiteX1" fmla="*/ 6592923 w 7653732"/>
              <a:gd name="connsiteY1" fmla="*/ 912698 h 1964427"/>
              <a:gd name="connsiteX2" fmla="*/ 6617256 w 7653732"/>
              <a:gd name="connsiteY2" fmla="*/ 1479458 h 1964427"/>
              <a:gd name="connsiteX3" fmla="*/ 374070 w 7653732"/>
              <a:gd name="connsiteY3" fmla="*/ 1530898 h 1964427"/>
              <a:gd name="connsiteX4" fmla="*/ 0 w 7653732"/>
              <a:gd name="connsiteY4" fmla="*/ 1803003 h 1964427"/>
              <a:gd name="connsiteX5" fmla="*/ 677691 w 7653732"/>
              <a:gd name="connsiteY5" fmla="*/ 1964427 h 1964427"/>
              <a:gd name="connsiteX0" fmla="*/ 7159085 w 7159085"/>
              <a:gd name="connsiteY0" fmla="*/ 0 h 1964427"/>
              <a:gd name="connsiteX1" fmla="*/ 6617256 w 7159085"/>
              <a:gd name="connsiteY1" fmla="*/ 1479458 h 1964427"/>
              <a:gd name="connsiteX2" fmla="*/ 374070 w 7159085"/>
              <a:gd name="connsiteY2" fmla="*/ 1530898 h 1964427"/>
              <a:gd name="connsiteX3" fmla="*/ 0 w 7159085"/>
              <a:gd name="connsiteY3" fmla="*/ 1803003 h 1964427"/>
              <a:gd name="connsiteX4" fmla="*/ 677691 w 7159085"/>
              <a:gd name="connsiteY4" fmla="*/ 1964427 h 1964427"/>
              <a:gd name="connsiteX0" fmla="*/ 7214899 w 7214899"/>
              <a:gd name="connsiteY0" fmla="*/ 0 h 1964427"/>
              <a:gd name="connsiteX1" fmla="*/ 6673070 w 7214899"/>
              <a:gd name="connsiteY1" fmla="*/ 1479458 h 1964427"/>
              <a:gd name="connsiteX2" fmla="*/ 429884 w 7214899"/>
              <a:gd name="connsiteY2" fmla="*/ 1530898 h 1964427"/>
              <a:gd name="connsiteX3" fmla="*/ 0 w 7214899"/>
              <a:gd name="connsiteY3" fmla="*/ 1541354 h 1964427"/>
              <a:gd name="connsiteX4" fmla="*/ 55814 w 7214899"/>
              <a:gd name="connsiteY4" fmla="*/ 1803003 h 1964427"/>
              <a:gd name="connsiteX5" fmla="*/ 733505 w 7214899"/>
              <a:gd name="connsiteY5" fmla="*/ 1964427 h 1964427"/>
              <a:gd name="connsiteX0" fmla="*/ 7214899 w 7214899"/>
              <a:gd name="connsiteY0" fmla="*/ 0 h 1964427"/>
              <a:gd name="connsiteX1" fmla="*/ 6673070 w 7214899"/>
              <a:gd name="connsiteY1" fmla="*/ 1479458 h 1964427"/>
              <a:gd name="connsiteX2" fmla="*/ 429884 w 7214899"/>
              <a:gd name="connsiteY2" fmla="*/ 1530898 h 1964427"/>
              <a:gd name="connsiteX3" fmla="*/ 0 w 7214899"/>
              <a:gd name="connsiteY3" fmla="*/ 1541354 h 1964427"/>
              <a:gd name="connsiteX4" fmla="*/ 55814 w 7214899"/>
              <a:gd name="connsiteY4" fmla="*/ 1945855 h 1964427"/>
              <a:gd name="connsiteX5" fmla="*/ 733505 w 7214899"/>
              <a:gd name="connsiteY5" fmla="*/ 1964427 h 1964427"/>
              <a:gd name="connsiteX0" fmla="*/ 7214899 w 7214899"/>
              <a:gd name="connsiteY0" fmla="*/ 0 h 1964427"/>
              <a:gd name="connsiteX1" fmla="*/ 6673070 w 7214899"/>
              <a:gd name="connsiteY1" fmla="*/ 1479458 h 1964427"/>
              <a:gd name="connsiteX2" fmla="*/ 429884 w 7214899"/>
              <a:gd name="connsiteY2" fmla="*/ 1530898 h 1964427"/>
              <a:gd name="connsiteX3" fmla="*/ 0 w 7214899"/>
              <a:gd name="connsiteY3" fmla="*/ 1541354 h 1964427"/>
              <a:gd name="connsiteX4" fmla="*/ 55814 w 7214899"/>
              <a:gd name="connsiteY4" fmla="*/ 1945855 h 1964427"/>
              <a:gd name="connsiteX5" fmla="*/ 733505 w 7214899"/>
              <a:gd name="connsiteY5" fmla="*/ 1964427 h 1964427"/>
              <a:gd name="connsiteX0" fmla="*/ 7301993 w 7301993"/>
              <a:gd name="connsiteY0" fmla="*/ 0 h 1964427"/>
              <a:gd name="connsiteX1" fmla="*/ 6760164 w 7301993"/>
              <a:gd name="connsiteY1" fmla="*/ 1479458 h 1964427"/>
              <a:gd name="connsiteX2" fmla="*/ 516978 w 7301993"/>
              <a:gd name="connsiteY2" fmla="*/ 1530898 h 1964427"/>
              <a:gd name="connsiteX3" fmla="*/ 87094 w 7301993"/>
              <a:gd name="connsiteY3" fmla="*/ 1541354 h 1964427"/>
              <a:gd name="connsiteX4" fmla="*/ 0 w 7301993"/>
              <a:gd name="connsiteY4" fmla="*/ 1945855 h 1964427"/>
              <a:gd name="connsiteX5" fmla="*/ 820599 w 7301993"/>
              <a:gd name="connsiteY5" fmla="*/ 1964427 h 1964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01993" h="1964427">
                <a:moveTo>
                  <a:pt x="7301993" y="0"/>
                </a:moveTo>
                <a:lnTo>
                  <a:pt x="6760164" y="1479458"/>
                </a:lnTo>
                <a:lnTo>
                  <a:pt x="516978" y="1530898"/>
                </a:lnTo>
                <a:lnTo>
                  <a:pt x="87094" y="1541354"/>
                </a:lnTo>
                <a:lnTo>
                  <a:pt x="0" y="1945855"/>
                </a:lnTo>
                <a:lnTo>
                  <a:pt x="820599" y="1964427"/>
                </a:lnTo>
              </a:path>
            </a:pathLst>
          </a:cu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786578" y="6286520"/>
            <a:ext cx="2177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Slide Pertemuan ke-7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1008E-6 L 0.52378 0.00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Kasus Penyisipan Simpul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INSERT FIRST </a:t>
            </a:r>
          </a:p>
          <a:p>
            <a:pPr>
              <a:buNone/>
            </a:pPr>
            <a:r>
              <a:rPr lang="en-US" smtClean="0"/>
              <a:t>	Yaitu kasus penyisipan simpul baru pada awal list. Simpul baru menjadi ujung pertama list.</a:t>
            </a:r>
          </a:p>
          <a:p>
            <a:r>
              <a:rPr lang="en-US" smtClean="0"/>
              <a:t>INSERT AFTER</a:t>
            </a:r>
          </a:p>
          <a:p>
            <a:pPr>
              <a:buNone/>
            </a:pPr>
            <a:r>
              <a:rPr lang="en-US" smtClean="0"/>
              <a:t>	Yaitu kasus penyisipan simpul baru setelah sebuah simpul tertentu.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Penyisipan dalam List</a:t>
            </a:r>
            <a:br>
              <a:rPr lang="en-US" smtClean="0"/>
            </a:br>
            <a:r>
              <a:rPr lang="en-US" smtClean="0"/>
              <a:t>INSERT FIRST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Sisipkan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u="sng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list</a:t>
            </a:r>
          </a:p>
          <a:p>
            <a:pPr>
              <a:buNone/>
            </a:pPr>
            <a:r>
              <a:rPr lang="en-US" dirty="0" err="1" smtClean="0"/>
              <a:t>Algoritma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If AVAIL=NULL then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Overflow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Exit</a:t>
            </a:r>
          </a:p>
          <a:p>
            <a:pPr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AVAIL</a:t>
            </a:r>
          </a:p>
          <a:p>
            <a:pPr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AVAIL  LINK(AVAIL)</a:t>
            </a:r>
          </a:p>
          <a:p>
            <a:pPr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INFO(New)  ITEM</a:t>
            </a:r>
          </a:p>
          <a:p>
            <a:pPr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LINK(New)  START</a:t>
            </a:r>
          </a:p>
          <a:p>
            <a:pPr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START  New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Penyisipan dalam List</a:t>
            </a:r>
            <a:br>
              <a:rPr lang="en-US" smtClean="0"/>
            </a:br>
            <a:r>
              <a:rPr lang="en-US" smtClean="0"/>
              <a:t>INSERT AFTER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Sisipkan Elemen yang ditunjuk oleh ptrY setelah elemen yg ditunjuk oleh ptrX.</a:t>
            </a:r>
          </a:p>
          <a:p>
            <a:pPr>
              <a:buNone/>
            </a:pPr>
            <a:r>
              <a:rPr lang="en-US" smtClean="0"/>
              <a:t>Algoritma: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z="2800" b="1" smtClean="0">
                <a:latin typeface="Courier New" pitchFamily="49" charset="0"/>
                <a:cs typeface="Courier New" pitchFamily="49" charset="0"/>
              </a:rPr>
              <a:t>INFO(ptrY) = ITEM</a:t>
            </a:r>
          </a:p>
          <a:p>
            <a:pPr>
              <a:buNone/>
            </a:pPr>
            <a:r>
              <a:rPr lang="en-US" sz="2800" b="1" smtClean="0">
                <a:latin typeface="Courier New" pitchFamily="49" charset="0"/>
                <a:cs typeface="Courier New" pitchFamily="49" charset="0"/>
              </a:rPr>
              <a:t>LINK(ptrY) = LINK(ptrX)</a:t>
            </a:r>
          </a:p>
          <a:p>
            <a:pPr>
              <a:buNone/>
            </a:pPr>
            <a:r>
              <a:rPr lang="en-US" sz="2800" b="1" smtClean="0">
                <a:latin typeface="Courier New" pitchFamily="49" charset="0"/>
                <a:cs typeface="Courier New" pitchFamily="49" charset="0"/>
              </a:rPr>
              <a:t>LINK(X) = ptrY</a:t>
            </a:r>
          </a:p>
          <a:p>
            <a:pPr>
              <a:buNone/>
            </a:pPr>
            <a:endParaRPr lang="en-US" sz="28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LINKED LIST </a:t>
            </a:r>
            <a:r>
              <a:rPr lang="en-US" smtClean="0"/>
              <a:t>(Daftar Berkait)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286412"/>
          </a:xfrm>
        </p:spPr>
        <p:txBody>
          <a:bodyPr>
            <a:noAutofit/>
          </a:bodyPr>
          <a:lstStyle/>
          <a:p>
            <a:pPr marL="514350" indent="-514350"/>
            <a:r>
              <a:rPr lang="en-US" sz="2800" smtClean="0"/>
              <a:t>Daftar berkait </a:t>
            </a:r>
            <a:r>
              <a:rPr lang="en-US" sz="2800" smtClean="0">
                <a:sym typeface="Wingdings" pitchFamily="2" charset="2"/>
              </a:rPr>
              <a:t> setiap elemen memiliki pointer (penunjuk) ke satu atau beberapa elemen lain.</a:t>
            </a:r>
          </a:p>
          <a:p>
            <a:pPr marL="514350" indent="-514350">
              <a:buNone/>
            </a:pPr>
            <a:r>
              <a:rPr lang="en-US" sz="2800" smtClean="0">
                <a:sym typeface="Wingdings" pitchFamily="2" charset="2"/>
              </a:rPr>
              <a:t>	Pointer/Penunjuk = penyimpan alamat</a:t>
            </a:r>
          </a:p>
          <a:p>
            <a:pPr marL="514350" indent="-514350"/>
            <a:r>
              <a:rPr lang="en-US" sz="2800" i="1" smtClean="0">
                <a:sym typeface="Wingdings" pitchFamily="2" charset="2"/>
              </a:rPr>
              <a:t>Singly Linked List </a:t>
            </a:r>
            <a:r>
              <a:rPr lang="en-US" sz="2800" smtClean="0">
                <a:sym typeface="Wingdings" pitchFamily="2" charset="2"/>
              </a:rPr>
              <a:t>atau </a:t>
            </a:r>
            <a:r>
              <a:rPr lang="en-US" sz="2800" i="1" smtClean="0">
                <a:sym typeface="Wingdings" pitchFamily="2" charset="2"/>
              </a:rPr>
              <a:t>One-Way List</a:t>
            </a:r>
            <a:r>
              <a:rPr lang="en-US" sz="2800" smtClean="0">
                <a:sym typeface="Wingdings" pitchFamily="2" charset="2"/>
              </a:rPr>
              <a:t>  setiap elemen memiliki pointer (penunjuk) ke satu elemen lain, biasanya elemen setelahnya.</a:t>
            </a:r>
          </a:p>
          <a:p>
            <a:pPr marL="514350" indent="-514350">
              <a:buNone/>
            </a:pPr>
            <a:endParaRPr lang="en-US" sz="2800" smtClean="0">
              <a:sym typeface="Wingdings" pitchFamily="2" charset="2"/>
            </a:endParaRPr>
          </a:p>
          <a:p>
            <a:pPr marL="514350" indent="-514350"/>
            <a:r>
              <a:rPr lang="en-US" sz="2800" i="1" smtClean="0">
                <a:sym typeface="Wingdings" pitchFamily="2" charset="2"/>
              </a:rPr>
              <a:t>Doubly Linked List </a:t>
            </a:r>
            <a:r>
              <a:rPr lang="en-US" sz="2800" smtClean="0">
                <a:sym typeface="Wingdings" pitchFamily="2" charset="2"/>
              </a:rPr>
              <a:t> setiap elemen memiliki pointer (penunjuk) ke 2 elemen lain, biasanya elemen sebelum dan sesudahnya.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227930" y="3571876"/>
            <a:ext cx="6728820" cy="1000132"/>
            <a:chOff x="227930" y="3571876"/>
            <a:chExt cx="6728820" cy="1000132"/>
          </a:xfrm>
        </p:grpSpPr>
        <p:grpSp>
          <p:nvGrpSpPr>
            <p:cNvPr id="60" name="Group 59"/>
            <p:cNvGrpSpPr/>
            <p:nvPr/>
          </p:nvGrpSpPr>
          <p:grpSpPr>
            <a:xfrm>
              <a:off x="357158" y="3714752"/>
              <a:ext cx="6599592" cy="857256"/>
              <a:chOff x="357158" y="3714752"/>
              <a:chExt cx="6599592" cy="857256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071538" y="4214818"/>
                <a:ext cx="785818" cy="357190"/>
                <a:chOff x="1071538" y="4500570"/>
                <a:chExt cx="785818" cy="357190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1071538" y="4500570"/>
                  <a:ext cx="500066" cy="357190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1571604" y="4500570"/>
                  <a:ext cx="285752" cy="35719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2357422" y="4214818"/>
                <a:ext cx="785818" cy="357190"/>
                <a:chOff x="1071538" y="4500570"/>
                <a:chExt cx="785818" cy="357190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1071538" y="4500570"/>
                  <a:ext cx="500066" cy="357190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1571604" y="4500570"/>
                  <a:ext cx="285752" cy="35719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3629658" y="4214818"/>
                <a:ext cx="785818" cy="357190"/>
                <a:chOff x="1071538" y="4500570"/>
                <a:chExt cx="785818" cy="357190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1071538" y="4500570"/>
                  <a:ext cx="500066" cy="357190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1571604" y="4500570"/>
                  <a:ext cx="285752" cy="35719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4885048" y="4214818"/>
                <a:ext cx="785818" cy="357190"/>
                <a:chOff x="1071538" y="4500570"/>
                <a:chExt cx="785818" cy="357190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1071538" y="4500570"/>
                  <a:ext cx="500066" cy="357190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571604" y="4500570"/>
                  <a:ext cx="285752" cy="35719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Rectangle 17"/>
              <p:cNvSpPr/>
              <p:nvPr/>
            </p:nvSpPr>
            <p:spPr>
              <a:xfrm>
                <a:off x="6170932" y="4214818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670998" y="4214818"/>
                <a:ext cx="28575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1728128" y="4386600"/>
                <a:ext cx="612000" cy="1588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3000364" y="4384990"/>
                <a:ext cx="612000" cy="1588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4286248" y="4384990"/>
                <a:ext cx="612000" cy="1588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5558932" y="4384990"/>
                <a:ext cx="612000" cy="1588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>
                <a:off x="357158" y="3714752"/>
                <a:ext cx="612000" cy="430216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Rectangle 71"/>
            <p:cNvSpPr/>
            <p:nvPr/>
          </p:nvSpPr>
          <p:spPr>
            <a:xfrm>
              <a:off x="227930" y="3571876"/>
              <a:ext cx="216000" cy="21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56738" y="5573652"/>
            <a:ext cx="7216924" cy="927182"/>
            <a:chOff x="256738" y="5573652"/>
            <a:chExt cx="7216924" cy="927182"/>
          </a:xfrm>
        </p:grpSpPr>
        <p:grpSp>
          <p:nvGrpSpPr>
            <p:cNvPr id="71" name="Group 70"/>
            <p:cNvGrpSpPr/>
            <p:nvPr/>
          </p:nvGrpSpPr>
          <p:grpSpPr>
            <a:xfrm>
              <a:off x="357158" y="5702978"/>
              <a:ext cx="7116504" cy="797856"/>
              <a:chOff x="428596" y="5570552"/>
              <a:chExt cx="7116504" cy="797856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7374928" y="6011218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701492" y="6011218"/>
                <a:ext cx="17017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" name="Straight Arrow Connector 39"/>
              <p:cNvCxnSpPr/>
              <p:nvPr/>
            </p:nvCxnSpPr>
            <p:spPr>
              <a:xfrm>
                <a:off x="1918344" y="6101112"/>
                <a:ext cx="612000" cy="1588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>
                <a:off x="3317058" y="6099502"/>
                <a:ext cx="612000" cy="1588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4688028" y="6099502"/>
                <a:ext cx="612000" cy="1588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>
                <a:off x="6072198" y="6101112"/>
                <a:ext cx="612000" cy="1588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1" name="Group 60"/>
              <p:cNvGrpSpPr/>
              <p:nvPr/>
            </p:nvGrpSpPr>
            <p:grpSpPr>
              <a:xfrm>
                <a:off x="1156624" y="6000768"/>
                <a:ext cx="843608" cy="357190"/>
                <a:chOff x="1156624" y="6000768"/>
                <a:chExt cx="843608" cy="357190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1329994" y="6000768"/>
                  <a:ext cx="500066" cy="357190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830060" y="6000768"/>
                  <a:ext cx="170172" cy="35719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1156624" y="6000768"/>
                  <a:ext cx="170172" cy="35719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47"/>
              <p:cNvGrpSpPr/>
              <p:nvPr/>
            </p:nvGrpSpPr>
            <p:grpSpPr>
              <a:xfrm>
                <a:off x="2554890" y="6000768"/>
                <a:ext cx="843608" cy="357190"/>
                <a:chOff x="1156624" y="6000768"/>
                <a:chExt cx="843608" cy="357190"/>
              </a:xfrm>
            </p:grpSpPr>
            <p:sp>
              <p:nvSpPr>
                <p:cNvPr id="49" name="Rectangle 48"/>
                <p:cNvSpPr/>
                <p:nvPr/>
              </p:nvSpPr>
              <p:spPr>
                <a:xfrm>
                  <a:off x="1329994" y="6000768"/>
                  <a:ext cx="500066" cy="357190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1830060" y="6000768"/>
                  <a:ext cx="170172" cy="35719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1156624" y="6000768"/>
                  <a:ext cx="170172" cy="35719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2" name="Group 51"/>
              <p:cNvGrpSpPr/>
              <p:nvPr/>
            </p:nvGrpSpPr>
            <p:grpSpPr>
              <a:xfrm>
                <a:off x="3929058" y="6000768"/>
                <a:ext cx="843608" cy="357190"/>
                <a:chOff x="1156624" y="6000768"/>
                <a:chExt cx="843608" cy="357190"/>
              </a:xfrm>
            </p:grpSpPr>
            <p:sp>
              <p:nvSpPr>
                <p:cNvPr id="53" name="Rectangle 52"/>
                <p:cNvSpPr/>
                <p:nvPr/>
              </p:nvSpPr>
              <p:spPr>
                <a:xfrm>
                  <a:off x="1329994" y="6000768"/>
                  <a:ext cx="500066" cy="357190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1830060" y="6000768"/>
                  <a:ext cx="170172" cy="35719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1156624" y="6000768"/>
                  <a:ext cx="170172" cy="35719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6" name="Group 55"/>
              <p:cNvGrpSpPr/>
              <p:nvPr/>
            </p:nvGrpSpPr>
            <p:grpSpPr>
              <a:xfrm>
                <a:off x="5286380" y="6000768"/>
                <a:ext cx="843608" cy="357190"/>
                <a:chOff x="1156624" y="6000768"/>
                <a:chExt cx="843608" cy="357190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1329994" y="6000768"/>
                  <a:ext cx="500066" cy="357190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1830060" y="6000768"/>
                  <a:ext cx="170172" cy="35719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1156624" y="6000768"/>
                  <a:ext cx="170172" cy="35719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2" name="Rectangle 61"/>
              <p:cNvSpPr/>
              <p:nvPr/>
            </p:nvSpPr>
            <p:spPr>
              <a:xfrm>
                <a:off x="6874862" y="6011218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Arrow Connector 64"/>
              <p:cNvCxnSpPr/>
              <p:nvPr/>
            </p:nvCxnSpPr>
            <p:spPr>
              <a:xfrm>
                <a:off x="428596" y="5570552"/>
                <a:ext cx="612000" cy="430216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/>
              <p:nvPr/>
            </p:nvCxnSpPr>
            <p:spPr>
              <a:xfrm flipH="1">
                <a:off x="2020724" y="6216692"/>
                <a:ext cx="612000" cy="1588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>
              <a:xfrm flipH="1">
                <a:off x="3419438" y="6215082"/>
                <a:ext cx="612000" cy="1588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 flipH="1">
                <a:off x="4790408" y="6215082"/>
                <a:ext cx="612000" cy="1588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/>
              <p:nvPr/>
            </p:nvCxnSpPr>
            <p:spPr>
              <a:xfrm flipH="1">
                <a:off x="6174578" y="6216692"/>
                <a:ext cx="612000" cy="1588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Rectangle 72"/>
            <p:cNvSpPr/>
            <p:nvPr/>
          </p:nvSpPr>
          <p:spPr>
            <a:xfrm>
              <a:off x="256738" y="5573652"/>
              <a:ext cx="216000" cy="21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LINKED LIST LAINNYA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700832" y="2285992"/>
            <a:ext cx="785818" cy="357190"/>
            <a:chOff x="1071538" y="4500570"/>
            <a:chExt cx="785818" cy="357190"/>
          </a:xfrm>
        </p:grpSpPr>
        <p:sp>
          <p:nvSpPr>
            <p:cNvPr id="24" name="Rectangle 23"/>
            <p:cNvSpPr/>
            <p:nvPr/>
          </p:nvSpPr>
          <p:spPr>
            <a:xfrm>
              <a:off x="1071538" y="4500570"/>
              <a:ext cx="500066" cy="35719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"/>
            <p:cNvSpPr/>
            <p:nvPr/>
          </p:nvSpPr>
          <p:spPr>
            <a:xfrm>
              <a:off x="1571604" y="4500570"/>
              <a:ext cx="28575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986716" y="2285992"/>
            <a:ext cx="785818" cy="357190"/>
            <a:chOff x="1071538" y="4500570"/>
            <a:chExt cx="785818" cy="357190"/>
          </a:xfrm>
        </p:grpSpPr>
        <p:sp>
          <p:nvSpPr>
            <p:cNvPr id="22" name="Rectangle 21"/>
            <p:cNvSpPr/>
            <p:nvPr/>
          </p:nvSpPr>
          <p:spPr>
            <a:xfrm>
              <a:off x="1071538" y="4500570"/>
              <a:ext cx="500066" cy="35719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71604" y="4500570"/>
              <a:ext cx="28575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10"/>
          <p:cNvGrpSpPr/>
          <p:nvPr/>
        </p:nvGrpSpPr>
        <p:grpSpPr>
          <a:xfrm>
            <a:off x="4258952" y="2285992"/>
            <a:ext cx="785818" cy="357190"/>
            <a:chOff x="1071538" y="4500570"/>
            <a:chExt cx="785818" cy="357190"/>
          </a:xfrm>
        </p:grpSpPr>
        <p:sp>
          <p:nvSpPr>
            <p:cNvPr id="20" name="Rectangle 19"/>
            <p:cNvSpPr/>
            <p:nvPr/>
          </p:nvSpPr>
          <p:spPr>
            <a:xfrm>
              <a:off x="1071538" y="4500570"/>
              <a:ext cx="500066" cy="35719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71604" y="4500570"/>
              <a:ext cx="28575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13"/>
          <p:cNvGrpSpPr/>
          <p:nvPr/>
        </p:nvGrpSpPr>
        <p:grpSpPr>
          <a:xfrm>
            <a:off x="5514342" y="2285992"/>
            <a:ext cx="785818" cy="357190"/>
            <a:chOff x="1071538" y="4500570"/>
            <a:chExt cx="785818" cy="357190"/>
          </a:xfrm>
        </p:grpSpPr>
        <p:sp>
          <p:nvSpPr>
            <p:cNvPr id="18" name="Rectangle 17"/>
            <p:cNvSpPr/>
            <p:nvPr/>
          </p:nvSpPr>
          <p:spPr>
            <a:xfrm>
              <a:off x="1071538" y="4500570"/>
              <a:ext cx="500066" cy="35719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571604" y="4500570"/>
              <a:ext cx="28575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800226" y="2285992"/>
            <a:ext cx="785818" cy="357190"/>
            <a:chOff x="6800226" y="2285992"/>
            <a:chExt cx="785818" cy="357190"/>
          </a:xfrm>
        </p:grpSpPr>
        <p:sp>
          <p:nvSpPr>
            <p:cNvPr id="11" name="Rectangle 10"/>
            <p:cNvSpPr/>
            <p:nvPr/>
          </p:nvSpPr>
          <p:spPr>
            <a:xfrm>
              <a:off x="6800226" y="2285992"/>
              <a:ext cx="500066" cy="35719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300292" y="2285992"/>
              <a:ext cx="28575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>
            <a:off x="2357422" y="2457774"/>
            <a:ext cx="612000" cy="1588"/>
          </a:xfrm>
          <a:prstGeom prst="straightConnector1">
            <a:avLst/>
          </a:prstGeom>
          <a:ln w="317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629658" y="2456164"/>
            <a:ext cx="612000" cy="1588"/>
          </a:xfrm>
          <a:prstGeom prst="straightConnector1">
            <a:avLst/>
          </a:prstGeom>
          <a:ln w="317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915542" y="2456164"/>
            <a:ext cx="612000" cy="1588"/>
          </a:xfrm>
          <a:prstGeom prst="straightConnector1">
            <a:avLst/>
          </a:prstGeom>
          <a:ln w="317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188226" y="2456164"/>
            <a:ext cx="612000" cy="1588"/>
          </a:xfrm>
          <a:prstGeom prst="straightConnector1">
            <a:avLst/>
          </a:prstGeom>
          <a:ln w="317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986452" y="1785926"/>
            <a:ext cx="612000" cy="43021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57224" y="1643050"/>
            <a:ext cx="216000" cy="21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460532" y="2452721"/>
            <a:ext cx="6286544" cy="547651"/>
          </a:xfrm>
          <a:custGeom>
            <a:avLst/>
            <a:gdLst>
              <a:gd name="connsiteX0" fmla="*/ 1470025 w 1711325"/>
              <a:gd name="connsiteY0" fmla="*/ 3175 h 860425"/>
              <a:gd name="connsiteX1" fmla="*/ 1711325 w 1711325"/>
              <a:gd name="connsiteY1" fmla="*/ 3175 h 860425"/>
              <a:gd name="connsiteX2" fmla="*/ 1708150 w 1711325"/>
              <a:gd name="connsiteY2" fmla="*/ 860425 h 860425"/>
              <a:gd name="connsiteX3" fmla="*/ 0 w 1711325"/>
              <a:gd name="connsiteY3" fmla="*/ 860425 h 860425"/>
              <a:gd name="connsiteX4" fmla="*/ 0 w 1711325"/>
              <a:gd name="connsiteY4" fmla="*/ 0 h 860425"/>
              <a:gd name="connsiteX5" fmla="*/ 180975 w 1711325"/>
              <a:gd name="connsiteY5" fmla="*/ 3175 h 860425"/>
              <a:gd name="connsiteX0" fmla="*/ 1470025 w 1711325"/>
              <a:gd name="connsiteY0" fmla="*/ 3175 h 860425"/>
              <a:gd name="connsiteX1" fmla="*/ 1711325 w 1711325"/>
              <a:gd name="connsiteY1" fmla="*/ 3175 h 860425"/>
              <a:gd name="connsiteX2" fmla="*/ 1708150 w 1711325"/>
              <a:gd name="connsiteY2" fmla="*/ 860425 h 860425"/>
              <a:gd name="connsiteX3" fmla="*/ 0 w 1711325"/>
              <a:gd name="connsiteY3" fmla="*/ 860425 h 860425"/>
              <a:gd name="connsiteX4" fmla="*/ 0 w 1711325"/>
              <a:gd name="connsiteY4" fmla="*/ 0 h 860425"/>
              <a:gd name="connsiteX5" fmla="*/ 64285 w 1711325"/>
              <a:gd name="connsiteY5" fmla="*/ 3175 h 860425"/>
              <a:gd name="connsiteX0" fmla="*/ 1470025 w 1711325"/>
              <a:gd name="connsiteY0" fmla="*/ 3175 h 860425"/>
              <a:gd name="connsiteX1" fmla="*/ 1711325 w 1711325"/>
              <a:gd name="connsiteY1" fmla="*/ 3175 h 860425"/>
              <a:gd name="connsiteX2" fmla="*/ 1708150 w 1711325"/>
              <a:gd name="connsiteY2" fmla="*/ 860425 h 860425"/>
              <a:gd name="connsiteX3" fmla="*/ 0 w 1711325"/>
              <a:gd name="connsiteY3" fmla="*/ 860425 h 860425"/>
              <a:gd name="connsiteX4" fmla="*/ 0 w 1711325"/>
              <a:gd name="connsiteY4" fmla="*/ 0 h 860425"/>
              <a:gd name="connsiteX5" fmla="*/ 64285 w 1711325"/>
              <a:gd name="connsiteY5" fmla="*/ 3175 h 860425"/>
              <a:gd name="connsiteX0" fmla="*/ 1470025 w 1711325"/>
              <a:gd name="connsiteY0" fmla="*/ 3175 h 860425"/>
              <a:gd name="connsiteX1" fmla="*/ 1711325 w 1711325"/>
              <a:gd name="connsiteY1" fmla="*/ 3175 h 860425"/>
              <a:gd name="connsiteX2" fmla="*/ 1708150 w 1711325"/>
              <a:gd name="connsiteY2" fmla="*/ 860425 h 860425"/>
              <a:gd name="connsiteX3" fmla="*/ 0 w 1711325"/>
              <a:gd name="connsiteY3" fmla="*/ 860425 h 860425"/>
              <a:gd name="connsiteX4" fmla="*/ 0 w 1711325"/>
              <a:gd name="connsiteY4" fmla="*/ 0 h 860425"/>
              <a:gd name="connsiteX5" fmla="*/ 64285 w 1711325"/>
              <a:gd name="connsiteY5" fmla="*/ 3175 h 860425"/>
              <a:gd name="connsiteX0" fmla="*/ 1470025 w 1711325"/>
              <a:gd name="connsiteY0" fmla="*/ 3175 h 860425"/>
              <a:gd name="connsiteX1" fmla="*/ 1711325 w 1711325"/>
              <a:gd name="connsiteY1" fmla="*/ 3175 h 860425"/>
              <a:gd name="connsiteX2" fmla="*/ 1708150 w 1711325"/>
              <a:gd name="connsiteY2" fmla="*/ 860425 h 860425"/>
              <a:gd name="connsiteX3" fmla="*/ 0 w 1711325"/>
              <a:gd name="connsiteY3" fmla="*/ 860425 h 860425"/>
              <a:gd name="connsiteX4" fmla="*/ 0 w 1711325"/>
              <a:gd name="connsiteY4" fmla="*/ 0 h 860425"/>
              <a:gd name="connsiteX5" fmla="*/ 64285 w 1711325"/>
              <a:gd name="connsiteY5" fmla="*/ 3175 h 860425"/>
              <a:gd name="connsiteX0" fmla="*/ 1625591 w 1711325"/>
              <a:gd name="connsiteY0" fmla="*/ 3175 h 860425"/>
              <a:gd name="connsiteX1" fmla="*/ 1711325 w 1711325"/>
              <a:gd name="connsiteY1" fmla="*/ 3175 h 860425"/>
              <a:gd name="connsiteX2" fmla="*/ 1708150 w 1711325"/>
              <a:gd name="connsiteY2" fmla="*/ 860425 h 860425"/>
              <a:gd name="connsiteX3" fmla="*/ 0 w 1711325"/>
              <a:gd name="connsiteY3" fmla="*/ 860425 h 860425"/>
              <a:gd name="connsiteX4" fmla="*/ 0 w 1711325"/>
              <a:gd name="connsiteY4" fmla="*/ 0 h 860425"/>
              <a:gd name="connsiteX5" fmla="*/ 64285 w 1711325"/>
              <a:gd name="connsiteY5" fmla="*/ 3175 h 86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1325" h="860425">
                <a:moveTo>
                  <a:pt x="1625591" y="3175"/>
                </a:moveTo>
                <a:lnTo>
                  <a:pt x="1711325" y="3175"/>
                </a:lnTo>
                <a:cubicBezTo>
                  <a:pt x="1710267" y="288925"/>
                  <a:pt x="1709208" y="574675"/>
                  <a:pt x="1708150" y="860425"/>
                </a:cubicBezTo>
                <a:lnTo>
                  <a:pt x="0" y="860425"/>
                </a:lnTo>
                <a:lnTo>
                  <a:pt x="0" y="0"/>
                </a:lnTo>
                <a:lnTo>
                  <a:pt x="64285" y="3175"/>
                </a:lnTo>
              </a:path>
            </a:pathLst>
          </a:cu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2447392" y="4946142"/>
            <a:ext cx="612000" cy="1588"/>
          </a:xfrm>
          <a:prstGeom prst="straightConnector1">
            <a:avLst/>
          </a:prstGeom>
          <a:ln w="317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846106" y="4944532"/>
            <a:ext cx="612000" cy="1588"/>
          </a:xfrm>
          <a:prstGeom prst="straightConnector1">
            <a:avLst/>
          </a:prstGeom>
          <a:ln w="317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217076" y="4944532"/>
            <a:ext cx="612000" cy="1588"/>
          </a:xfrm>
          <a:prstGeom prst="straightConnector1">
            <a:avLst/>
          </a:prstGeom>
          <a:ln w="317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601246" y="4946142"/>
            <a:ext cx="612000" cy="1588"/>
          </a:xfrm>
          <a:prstGeom prst="straightConnector1">
            <a:avLst/>
          </a:prstGeom>
          <a:ln w="317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1685672" y="4845798"/>
            <a:ext cx="843608" cy="357190"/>
            <a:chOff x="1685672" y="4990186"/>
            <a:chExt cx="843608" cy="357190"/>
          </a:xfrm>
        </p:grpSpPr>
        <p:sp>
          <p:nvSpPr>
            <p:cNvPr id="89" name="Rectangle 88"/>
            <p:cNvSpPr/>
            <p:nvPr/>
          </p:nvSpPr>
          <p:spPr>
            <a:xfrm>
              <a:off x="1859042" y="4990186"/>
              <a:ext cx="500066" cy="35719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359108" y="4990186"/>
              <a:ext cx="17017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685672" y="4990186"/>
              <a:ext cx="17017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47"/>
          <p:cNvGrpSpPr/>
          <p:nvPr/>
        </p:nvGrpSpPr>
        <p:grpSpPr>
          <a:xfrm>
            <a:off x="3083938" y="4845798"/>
            <a:ext cx="843608" cy="357190"/>
            <a:chOff x="1156624" y="6000768"/>
            <a:chExt cx="843608" cy="357190"/>
          </a:xfrm>
        </p:grpSpPr>
        <p:sp>
          <p:nvSpPr>
            <p:cNvPr id="86" name="Rectangle 85"/>
            <p:cNvSpPr/>
            <p:nvPr/>
          </p:nvSpPr>
          <p:spPr>
            <a:xfrm>
              <a:off x="1329994" y="6000768"/>
              <a:ext cx="500066" cy="35719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830060" y="6000768"/>
              <a:ext cx="17017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156624" y="6000768"/>
              <a:ext cx="17017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51"/>
          <p:cNvGrpSpPr/>
          <p:nvPr/>
        </p:nvGrpSpPr>
        <p:grpSpPr>
          <a:xfrm>
            <a:off x="4458106" y="4845798"/>
            <a:ext cx="843608" cy="357190"/>
            <a:chOff x="1156624" y="6000768"/>
            <a:chExt cx="843608" cy="357190"/>
          </a:xfrm>
        </p:grpSpPr>
        <p:sp>
          <p:nvSpPr>
            <p:cNvPr id="83" name="Rectangle 82"/>
            <p:cNvSpPr/>
            <p:nvPr/>
          </p:nvSpPr>
          <p:spPr>
            <a:xfrm>
              <a:off x="1329994" y="6000768"/>
              <a:ext cx="500066" cy="35719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830060" y="6000768"/>
              <a:ext cx="17017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156624" y="6000768"/>
              <a:ext cx="17017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55"/>
          <p:cNvGrpSpPr/>
          <p:nvPr/>
        </p:nvGrpSpPr>
        <p:grpSpPr>
          <a:xfrm>
            <a:off x="5815428" y="4845798"/>
            <a:ext cx="843608" cy="357190"/>
            <a:chOff x="1156624" y="6000768"/>
            <a:chExt cx="843608" cy="357190"/>
          </a:xfrm>
        </p:grpSpPr>
        <p:sp>
          <p:nvSpPr>
            <p:cNvPr id="80" name="Rectangle 79"/>
            <p:cNvSpPr/>
            <p:nvPr/>
          </p:nvSpPr>
          <p:spPr>
            <a:xfrm>
              <a:off x="1329994" y="6000768"/>
              <a:ext cx="500066" cy="35719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830060" y="6000768"/>
              <a:ext cx="17017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156624" y="6000768"/>
              <a:ext cx="17017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7230540" y="4856248"/>
            <a:ext cx="843608" cy="357190"/>
            <a:chOff x="7230540" y="5000636"/>
            <a:chExt cx="843608" cy="357190"/>
          </a:xfrm>
        </p:grpSpPr>
        <p:sp>
          <p:nvSpPr>
            <p:cNvPr id="64" name="Rectangle 63"/>
            <p:cNvSpPr/>
            <p:nvPr/>
          </p:nvSpPr>
          <p:spPr>
            <a:xfrm>
              <a:off x="7903976" y="5000636"/>
              <a:ext cx="17017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230540" y="5000636"/>
              <a:ext cx="17017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403910" y="5000636"/>
              <a:ext cx="500066" cy="35719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5" name="Straight Arrow Connector 74"/>
          <p:cNvCxnSpPr/>
          <p:nvPr/>
        </p:nvCxnSpPr>
        <p:spPr>
          <a:xfrm>
            <a:off x="957644" y="4415582"/>
            <a:ext cx="612000" cy="43021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2549772" y="5061722"/>
            <a:ext cx="612000" cy="1588"/>
          </a:xfrm>
          <a:prstGeom prst="straightConnector1">
            <a:avLst/>
          </a:prstGeom>
          <a:ln w="317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3948486" y="5060112"/>
            <a:ext cx="612000" cy="1588"/>
          </a:xfrm>
          <a:prstGeom prst="straightConnector1">
            <a:avLst/>
          </a:prstGeom>
          <a:ln w="317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5319456" y="5060112"/>
            <a:ext cx="612000" cy="1588"/>
          </a:xfrm>
          <a:prstGeom prst="straightConnector1">
            <a:avLst/>
          </a:prstGeom>
          <a:ln w="317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6703626" y="5061722"/>
            <a:ext cx="612000" cy="1588"/>
          </a:xfrm>
          <a:prstGeom prst="straightConnector1">
            <a:avLst/>
          </a:prstGeom>
          <a:ln w="317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857224" y="4286256"/>
            <a:ext cx="216000" cy="21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1439360" y="5094415"/>
            <a:ext cx="6918853" cy="547651"/>
          </a:xfrm>
          <a:custGeom>
            <a:avLst/>
            <a:gdLst>
              <a:gd name="connsiteX0" fmla="*/ 1470025 w 1711325"/>
              <a:gd name="connsiteY0" fmla="*/ 3175 h 860425"/>
              <a:gd name="connsiteX1" fmla="*/ 1711325 w 1711325"/>
              <a:gd name="connsiteY1" fmla="*/ 3175 h 860425"/>
              <a:gd name="connsiteX2" fmla="*/ 1708150 w 1711325"/>
              <a:gd name="connsiteY2" fmla="*/ 860425 h 860425"/>
              <a:gd name="connsiteX3" fmla="*/ 0 w 1711325"/>
              <a:gd name="connsiteY3" fmla="*/ 860425 h 860425"/>
              <a:gd name="connsiteX4" fmla="*/ 0 w 1711325"/>
              <a:gd name="connsiteY4" fmla="*/ 0 h 860425"/>
              <a:gd name="connsiteX5" fmla="*/ 180975 w 1711325"/>
              <a:gd name="connsiteY5" fmla="*/ 3175 h 860425"/>
              <a:gd name="connsiteX0" fmla="*/ 1470025 w 1711325"/>
              <a:gd name="connsiteY0" fmla="*/ 3175 h 860425"/>
              <a:gd name="connsiteX1" fmla="*/ 1711325 w 1711325"/>
              <a:gd name="connsiteY1" fmla="*/ 3175 h 860425"/>
              <a:gd name="connsiteX2" fmla="*/ 1708150 w 1711325"/>
              <a:gd name="connsiteY2" fmla="*/ 860425 h 860425"/>
              <a:gd name="connsiteX3" fmla="*/ 0 w 1711325"/>
              <a:gd name="connsiteY3" fmla="*/ 860425 h 860425"/>
              <a:gd name="connsiteX4" fmla="*/ 0 w 1711325"/>
              <a:gd name="connsiteY4" fmla="*/ 0 h 860425"/>
              <a:gd name="connsiteX5" fmla="*/ 64285 w 1711325"/>
              <a:gd name="connsiteY5" fmla="*/ 3175 h 860425"/>
              <a:gd name="connsiteX0" fmla="*/ 1470025 w 1711325"/>
              <a:gd name="connsiteY0" fmla="*/ 3175 h 860425"/>
              <a:gd name="connsiteX1" fmla="*/ 1711325 w 1711325"/>
              <a:gd name="connsiteY1" fmla="*/ 3175 h 860425"/>
              <a:gd name="connsiteX2" fmla="*/ 1708150 w 1711325"/>
              <a:gd name="connsiteY2" fmla="*/ 860425 h 860425"/>
              <a:gd name="connsiteX3" fmla="*/ 0 w 1711325"/>
              <a:gd name="connsiteY3" fmla="*/ 860425 h 860425"/>
              <a:gd name="connsiteX4" fmla="*/ 0 w 1711325"/>
              <a:gd name="connsiteY4" fmla="*/ 0 h 860425"/>
              <a:gd name="connsiteX5" fmla="*/ 64285 w 1711325"/>
              <a:gd name="connsiteY5" fmla="*/ 3175 h 860425"/>
              <a:gd name="connsiteX0" fmla="*/ 1470025 w 1711325"/>
              <a:gd name="connsiteY0" fmla="*/ 3175 h 860425"/>
              <a:gd name="connsiteX1" fmla="*/ 1711325 w 1711325"/>
              <a:gd name="connsiteY1" fmla="*/ 3175 h 860425"/>
              <a:gd name="connsiteX2" fmla="*/ 1708150 w 1711325"/>
              <a:gd name="connsiteY2" fmla="*/ 860425 h 860425"/>
              <a:gd name="connsiteX3" fmla="*/ 0 w 1711325"/>
              <a:gd name="connsiteY3" fmla="*/ 860425 h 860425"/>
              <a:gd name="connsiteX4" fmla="*/ 0 w 1711325"/>
              <a:gd name="connsiteY4" fmla="*/ 0 h 860425"/>
              <a:gd name="connsiteX5" fmla="*/ 64285 w 1711325"/>
              <a:gd name="connsiteY5" fmla="*/ 3175 h 860425"/>
              <a:gd name="connsiteX0" fmla="*/ 1470025 w 1711325"/>
              <a:gd name="connsiteY0" fmla="*/ 3175 h 860425"/>
              <a:gd name="connsiteX1" fmla="*/ 1711325 w 1711325"/>
              <a:gd name="connsiteY1" fmla="*/ 3175 h 860425"/>
              <a:gd name="connsiteX2" fmla="*/ 1708150 w 1711325"/>
              <a:gd name="connsiteY2" fmla="*/ 860425 h 860425"/>
              <a:gd name="connsiteX3" fmla="*/ 0 w 1711325"/>
              <a:gd name="connsiteY3" fmla="*/ 860425 h 860425"/>
              <a:gd name="connsiteX4" fmla="*/ 0 w 1711325"/>
              <a:gd name="connsiteY4" fmla="*/ 0 h 860425"/>
              <a:gd name="connsiteX5" fmla="*/ 64285 w 1711325"/>
              <a:gd name="connsiteY5" fmla="*/ 3175 h 860425"/>
              <a:gd name="connsiteX0" fmla="*/ 1625591 w 1711325"/>
              <a:gd name="connsiteY0" fmla="*/ 3175 h 860425"/>
              <a:gd name="connsiteX1" fmla="*/ 1711325 w 1711325"/>
              <a:gd name="connsiteY1" fmla="*/ 3175 h 860425"/>
              <a:gd name="connsiteX2" fmla="*/ 1708150 w 1711325"/>
              <a:gd name="connsiteY2" fmla="*/ 860425 h 860425"/>
              <a:gd name="connsiteX3" fmla="*/ 0 w 1711325"/>
              <a:gd name="connsiteY3" fmla="*/ 860425 h 860425"/>
              <a:gd name="connsiteX4" fmla="*/ 0 w 1711325"/>
              <a:gd name="connsiteY4" fmla="*/ 0 h 860425"/>
              <a:gd name="connsiteX5" fmla="*/ 64285 w 1711325"/>
              <a:gd name="connsiteY5" fmla="*/ 3175 h 86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1325" h="860425">
                <a:moveTo>
                  <a:pt x="1625591" y="3175"/>
                </a:moveTo>
                <a:lnTo>
                  <a:pt x="1711325" y="3175"/>
                </a:lnTo>
                <a:cubicBezTo>
                  <a:pt x="1710267" y="288925"/>
                  <a:pt x="1709208" y="574675"/>
                  <a:pt x="1708150" y="860425"/>
                </a:cubicBezTo>
                <a:lnTo>
                  <a:pt x="0" y="860425"/>
                </a:lnTo>
                <a:lnTo>
                  <a:pt x="0" y="0"/>
                </a:lnTo>
                <a:lnTo>
                  <a:pt x="64285" y="3175"/>
                </a:lnTo>
              </a:path>
            </a:pathLst>
          </a:cu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 flipH="1">
            <a:off x="1285852" y="4948953"/>
            <a:ext cx="7215238" cy="866780"/>
          </a:xfrm>
          <a:custGeom>
            <a:avLst/>
            <a:gdLst>
              <a:gd name="connsiteX0" fmla="*/ 1470025 w 1711325"/>
              <a:gd name="connsiteY0" fmla="*/ 3175 h 860425"/>
              <a:gd name="connsiteX1" fmla="*/ 1711325 w 1711325"/>
              <a:gd name="connsiteY1" fmla="*/ 3175 h 860425"/>
              <a:gd name="connsiteX2" fmla="*/ 1708150 w 1711325"/>
              <a:gd name="connsiteY2" fmla="*/ 860425 h 860425"/>
              <a:gd name="connsiteX3" fmla="*/ 0 w 1711325"/>
              <a:gd name="connsiteY3" fmla="*/ 860425 h 860425"/>
              <a:gd name="connsiteX4" fmla="*/ 0 w 1711325"/>
              <a:gd name="connsiteY4" fmla="*/ 0 h 860425"/>
              <a:gd name="connsiteX5" fmla="*/ 180975 w 1711325"/>
              <a:gd name="connsiteY5" fmla="*/ 3175 h 860425"/>
              <a:gd name="connsiteX0" fmla="*/ 1470025 w 1711325"/>
              <a:gd name="connsiteY0" fmla="*/ 3175 h 860425"/>
              <a:gd name="connsiteX1" fmla="*/ 1711325 w 1711325"/>
              <a:gd name="connsiteY1" fmla="*/ 3175 h 860425"/>
              <a:gd name="connsiteX2" fmla="*/ 1708150 w 1711325"/>
              <a:gd name="connsiteY2" fmla="*/ 860425 h 860425"/>
              <a:gd name="connsiteX3" fmla="*/ 0 w 1711325"/>
              <a:gd name="connsiteY3" fmla="*/ 860425 h 860425"/>
              <a:gd name="connsiteX4" fmla="*/ 0 w 1711325"/>
              <a:gd name="connsiteY4" fmla="*/ 0 h 860425"/>
              <a:gd name="connsiteX5" fmla="*/ 64285 w 1711325"/>
              <a:gd name="connsiteY5" fmla="*/ 3175 h 860425"/>
              <a:gd name="connsiteX0" fmla="*/ 1470025 w 1711325"/>
              <a:gd name="connsiteY0" fmla="*/ 3175 h 860425"/>
              <a:gd name="connsiteX1" fmla="*/ 1711325 w 1711325"/>
              <a:gd name="connsiteY1" fmla="*/ 3175 h 860425"/>
              <a:gd name="connsiteX2" fmla="*/ 1708150 w 1711325"/>
              <a:gd name="connsiteY2" fmla="*/ 860425 h 860425"/>
              <a:gd name="connsiteX3" fmla="*/ 0 w 1711325"/>
              <a:gd name="connsiteY3" fmla="*/ 860425 h 860425"/>
              <a:gd name="connsiteX4" fmla="*/ 0 w 1711325"/>
              <a:gd name="connsiteY4" fmla="*/ 0 h 860425"/>
              <a:gd name="connsiteX5" fmla="*/ 64285 w 1711325"/>
              <a:gd name="connsiteY5" fmla="*/ 3175 h 860425"/>
              <a:gd name="connsiteX0" fmla="*/ 1470025 w 1711325"/>
              <a:gd name="connsiteY0" fmla="*/ 3175 h 860425"/>
              <a:gd name="connsiteX1" fmla="*/ 1711325 w 1711325"/>
              <a:gd name="connsiteY1" fmla="*/ 3175 h 860425"/>
              <a:gd name="connsiteX2" fmla="*/ 1708150 w 1711325"/>
              <a:gd name="connsiteY2" fmla="*/ 860425 h 860425"/>
              <a:gd name="connsiteX3" fmla="*/ 0 w 1711325"/>
              <a:gd name="connsiteY3" fmla="*/ 860425 h 860425"/>
              <a:gd name="connsiteX4" fmla="*/ 0 w 1711325"/>
              <a:gd name="connsiteY4" fmla="*/ 0 h 860425"/>
              <a:gd name="connsiteX5" fmla="*/ 64285 w 1711325"/>
              <a:gd name="connsiteY5" fmla="*/ 3175 h 860425"/>
              <a:gd name="connsiteX0" fmla="*/ 1470025 w 1711325"/>
              <a:gd name="connsiteY0" fmla="*/ 3175 h 860425"/>
              <a:gd name="connsiteX1" fmla="*/ 1711325 w 1711325"/>
              <a:gd name="connsiteY1" fmla="*/ 3175 h 860425"/>
              <a:gd name="connsiteX2" fmla="*/ 1708150 w 1711325"/>
              <a:gd name="connsiteY2" fmla="*/ 860425 h 860425"/>
              <a:gd name="connsiteX3" fmla="*/ 0 w 1711325"/>
              <a:gd name="connsiteY3" fmla="*/ 860425 h 860425"/>
              <a:gd name="connsiteX4" fmla="*/ 0 w 1711325"/>
              <a:gd name="connsiteY4" fmla="*/ 0 h 860425"/>
              <a:gd name="connsiteX5" fmla="*/ 64285 w 1711325"/>
              <a:gd name="connsiteY5" fmla="*/ 3175 h 860425"/>
              <a:gd name="connsiteX0" fmla="*/ 1625591 w 1711325"/>
              <a:gd name="connsiteY0" fmla="*/ 3175 h 860425"/>
              <a:gd name="connsiteX1" fmla="*/ 1711325 w 1711325"/>
              <a:gd name="connsiteY1" fmla="*/ 3175 h 860425"/>
              <a:gd name="connsiteX2" fmla="*/ 1708150 w 1711325"/>
              <a:gd name="connsiteY2" fmla="*/ 860425 h 860425"/>
              <a:gd name="connsiteX3" fmla="*/ 0 w 1711325"/>
              <a:gd name="connsiteY3" fmla="*/ 860425 h 860425"/>
              <a:gd name="connsiteX4" fmla="*/ 0 w 1711325"/>
              <a:gd name="connsiteY4" fmla="*/ 0 h 860425"/>
              <a:gd name="connsiteX5" fmla="*/ 64285 w 1711325"/>
              <a:gd name="connsiteY5" fmla="*/ 3175 h 860425"/>
              <a:gd name="connsiteX0" fmla="*/ 1625591 w 1711325"/>
              <a:gd name="connsiteY0" fmla="*/ 3175 h 860425"/>
              <a:gd name="connsiteX1" fmla="*/ 1711325 w 1711325"/>
              <a:gd name="connsiteY1" fmla="*/ 3175 h 860425"/>
              <a:gd name="connsiteX2" fmla="*/ 1708150 w 1711325"/>
              <a:gd name="connsiteY2" fmla="*/ 860425 h 860425"/>
              <a:gd name="connsiteX3" fmla="*/ 0 w 1711325"/>
              <a:gd name="connsiteY3" fmla="*/ 860425 h 860425"/>
              <a:gd name="connsiteX4" fmla="*/ 0 w 1711325"/>
              <a:gd name="connsiteY4" fmla="*/ 0 h 860425"/>
              <a:gd name="connsiteX5" fmla="*/ 98165 w 1711325"/>
              <a:gd name="connsiteY5" fmla="*/ 3176 h 860425"/>
              <a:gd name="connsiteX0" fmla="*/ 1591696 w 1711325"/>
              <a:gd name="connsiteY0" fmla="*/ 3176 h 860425"/>
              <a:gd name="connsiteX1" fmla="*/ 1711325 w 1711325"/>
              <a:gd name="connsiteY1" fmla="*/ 3175 h 860425"/>
              <a:gd name="connsiteX2" fmla="*/ 1708150 w 1711325"/>
              <a:gd name="connsiteY2" fmla="*/ 860425 h 860425"/>
              <a:gd name="connsiteX3" fmla="*/ 0 w 1711325"/>
              <a:gd name="connsiteY3" fmla="*/ 860425 h 860425"/>
              <a:gd name="connsiteX4" fmla="*/ 0 w 1711325"/>
              <a:gd name="connsiteY4" fmla="*/ 0 h 860425"/>
              <a:gd name="connsiteX5" fmla="*/ 98165 w 1711325"/>
              <a:gd name="connsiteY5" fmla="*/ 3176 h 86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1325" h="860425">
                <a:moveTo>
                  <a:pt x="1591696" y="3176"/>
                </a:moveTo>
                <a:lnTo>
                  <a:pt x="1711325" y="3175"/>
                </a:lnTo>
                <a:cubicBezTo>
                  <a:pt x="1710267" y="288925"/>
                  <a:pt x="1709208" y="574675"/>
                  <a:pt x="1708150" y="860425"/>
                </a:cubicBezTo>
                <a:lnTo>
                  <a:pt x="0" y="860425"/>
                </a:lnTo>
                <a:lnTo>
                  <a:pt x="0" y="0"/>
                </a:lnTo>
                <a:lnTo>
                  <a:pt x="98165" y="3176"/>
                </a:lnTo>
              </a:path>
            </a:pathLst>
          </a:cu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1851646" y="3286124"/>
            <a:ext cx="5577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Daftar Berkait Tunggal Sirkuler (</a:t>
            </a:r>
            <a:r>
              <a:rPr lang="en-US" i="1" smtClean="0"/>
              <a:t>Circular Singly-Linked List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1857356" y="6058552"/>
            <a:ext cx="554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Daftar Berkait Ganda Sirkuler (</a:t>
            </a:r>
            <a:r>
              <a:rPr lang="en-US" i="1" smtClean="0"/>
              <a:t>Circular Doubly-Linked List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571472" y="1273718"/>
            <a:ext cx="767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START</a:t>
            </a:r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571472" y="3929066"/>
            <a:ext cx="767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START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LINKED LIST LAINNYA</a:t>
            </a:r>
            <a:br>
              <a:rPr lang="en-US" smtClean="0"/>
            </a:br>
            <a:r>
              <a:rPr lang="en-US" smtClean="0"/>
              <a:t>List dengan hirarki</a:t>
            </a:r>
            <a:endParaRPr lang="en-US"/>
          </a:p>
        </p:txBody>
      </p:sp>
      <p:grpSp>
        <p:nvGrpSpPr>
          <p:cNvPr id="135" name="Group 134"/>
          <p:cNvGrpSpPr/>
          <p:nvPr/>
        </p:nvGrpSpPr>
        <p:grpSpPr>
          <a:xfrm>
            <a:off x="657563" y="1988098"/>
            <a:ext cx="3485809" cy="4084108"/>
            <a:chOff x="803637" y="1785926"/>
            <a:chExt cx="3485809" cy="4084108"/>
          </a:xfrm>
        </p:grpSpPr>
        <p:cxnSp>
          <p:nvCxnSpPr>
            <p:cNvPr id="66" name="Straight Arrow Connector 65"/>
            <p:cNvCxnSpPr/>
            <p:nvPr/>
          </p:nvCxnSpPr>
          <p:spPr>
            <a:xfrm rot="16200000" flipH="1">
              <a:off x="2373303" y="3021478"/>
              <a:ext cx="695924" cy="547748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16200000" flipH="1">
              <a:off x="3154275" y="3999918"/>
              <a:ext cx="901398" cy="528533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91"/>
            <p:cNvGrpSpPr/>
            <p:nvPr/>
          </p:nvGrpSpPr>
          <p:grpSpPr>
            <a:xfrm>
              <a:off x="1685672" y="2775608"/>
              <a:ext cx="843608" cy="357190"/>
              <a:chOff x="1685672" y="4990186"/>
              <a:chExt cx="843608" cy="357190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1859042" y="4990186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2359108" y="4990186"/>
                <a:ext cx="17017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1685672" y="4990186"/>
                <a:ext cx="17017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47"/>
            <p:cNvGrpSpPr/>
            <p:nvPr/>
          </p:nvGrpSpPr>
          <p:grpSpPr>
            <a:xfrm>
              <a:off x="826730" y="3643314"/>
              <a:ext cx="843608" cy="357190"/>
              <a:chOff x="1156624" y="6000768"/>
              <a:chExt cx="843608" cy="357190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1329994" y="6000768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1830060" y="6000768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1156624" y="6000768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51"/>
            <p:cNvGrpSpPr/>
            <p:nvPr/>
          </p:nvGrpSpPr>
          <p:grpSpPr>
            <a:xfrm>
              <a:off x="2571736" y="3643314"/>
              <a:ext cx="843608" cy="357190"/>
              <a:chOff x="1156624" y="6000768"/>
              <a:chExt cx="843608" cy="357190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1329994" y="6000768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1830060" y="6000768"/>
                <a:ext cx="17017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156624" y="6000768"/>
                <a:ext cx="17017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55"/>
            <p:cNvGrpSpPr/>
            <p:nvPr/>
          </p:nvGrpSpPr>
          <p:grpSpPr>
            <a:xfrm>
              <a:off x="1697634" y="4714884"/>
              <a:ext cx="843608" cy="357190"/>
              <a:chOff x="1156624" y="6000768"/>
              <a:chExt cx="843608" cy="35719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1329994" y="6000768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1830060" y="6000768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156624" y="6000768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92"/>
            <p:cNvGrpSpPr/>
            <p:nvPr/>
          </p:nvGrpSpPr>
          <p:grpSpPr>
            <a:xfrm>
              <a:off x="3445838" y="4714884"/>
              <a:ext cx="843608" cy="357190"/>
              <a:chOff x="7230540" y="5000636"/>
              <a:chExt cx="843608" cy="357190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7903976" y="5000636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7230540" y="5000636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403910" y="5000636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5" name="Straight Arrow Connector 74"/>
            <p:cNvCxnSpPr/>
            <p:nvPr/>
          </p:nvCxnSpPr>
          <p:spPr>
            <a:xfrm>
              <a:off x="1285852" y="2285992"/>
              <a:ext cx="823223" cy="489616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5400000">
              <a:off x="1153788" y="3028478"/>
              <a:ext cx="711182" cy="518491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rot="5400000">
              <a:off x="1929584" y="4004940"/>
              <a:ext cx="901398" cy="518491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1182234" y="2156764"/>
              <a:ext cx="216000" cy="21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835519" y="5500702"/>
              <a:ext cx="16055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Struktur Pohon</a:t>
              </a:r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03637" y="1785926"/>
              <a:ext cx="7679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START</a:t>
              </a:r>
              <a:endParaRPr lang="en-US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2585384" y="326033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ANAK</a:t>
            </a:r>
            <a:endParaRPr lang="en-US" b="1"/>
          </a:p>
        </p:txBody>
      </p:sp>
      <p:sp>
        <p:nvSpPr>
          <p:cNvPr id="137" name="TextBox 136"/>
          <p:cNvSpPr txBox="1"/>
          <p:nvPr/>
        </p:nvSpPr>
        <p:spPr>
          <a:xfrm>
            <a:off x="571472" y="325563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ANAK</a:t>
            </a:r>
            <a:endParaRPr lang="en-US" b="1"/>
          </a:p>
        </p:txBody>
      </p:sp>
      <p:sp>
        <p:nvSpPr>
          <p:cNvPr id="138" name="TextBox 137"/>
          <p:cNvSpPr txBox="1"/>
          <p:nvPr/>
        </p:nvSpPr>
        <p:spPr>
          <a:xfrm>
            <a:off x="3500430" y="427411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ANAK</a:t>
            </a:r>
            <a:endParaRPr lang="en-US" b="1"/>
          </a:p>
        </p:txBody>
      </p:sp>
      <p:sp>
        <p:nvSpPr>
          <p:cNvPr id="139" name="TextBox 138"/>
          <p:cNvSpPr txBox="1"/>
          <p:nvPr/>
        </p:nvSpPr>
        <p:spPr>
          <a:xfrm>
            <a:off x="2143108" y="435769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ANAK</a:t>
            </a:r>
            <a:endParaRPr lang="en-US" b="1"/>
          </a:p>
        </p:txBody>
      </p:sp>
      <p:grpSp>
        <p:nvGrpSpPr>
          <p:cNvPr id="214" name="Group 213"/>
          <p:cNvGrpSpPr/>
          <p:nvPr/>
        </p:nvGrpSpPr>
        <p:grpSpPr>
          <a:xfrm>
            <a:off x="4857752" y="1986592"/>
            <a:ext cx="3714776" cy="3299796"/>
            <a:chOff x="4857752" y="1986592"/>
            <a:chExt cx="3714776" cy="3299796"/>
          </a:xfrm>
        </p:grpSpPr>
        <p:cxnSp>
          <p:nvCxnSpPr>
            <p:cNvPr id="141" name="Straight Arrow Connector 140"/>
            <p:cNvCxnSpPr/>
            <p:nvPr/>
          </p:nvCxnSpPr>
          <p:spPr>
            <a:xfrm rot="16200000" flipH="1">
              <a:off x="6582334" y="3153318"/>
              <a:ext cx="709572" cy="699047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/>
            <p:nvPr/>
          </p:nvCxnSpPr>
          <p:spPr>
            <a:xfrm rot="16200000" flipH="1">
              <a:off x="7354883" y="4140181"/>
              <a:ext cx="915048" cy="662989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>
            <a:xfrm>
              <a:off x="5426058" y="2486658"/>
              <a:ext cx="823223" cy="489616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 rot="5400000">
              <a:off x="5235191" y="3183989"/>
              <a:ext cx="724831" cy="622451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/>
            <p:nvPr/>
          </p:nvCxnSpPr>
          <p:spPr>
            <a:xfrm rot="5400000">
              <a:off x="6004163" y="4153627"/>
              <a:ext cx="915047" cy="636099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ectangle 150"/>
            <p:cNvSpPr/>
            <p:nvPr/>
          </p:nvSpPr>
          <p:spPr>
            <a:xfrm>
              <a:off x="5322440" y="2357430"/>
              <a:ext cx="216000" cy="21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943843" y="1986592"/>
              <a:ext cx="7679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START</a:t>
              </a:r>
              <a:endParaRPr lang="en-US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6871664" y="3258828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smtClean="0"/>
                <a:t>ANAK</a:t>
              </a:r>
              <a:endParaRPr lang="en-US" b="1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4857752" y="325412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smtClean="0"/>
                <a:t>ANAK</a:t>
              </a:r>
              <a:endParaRPr lang="en-US" b="1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7786710" y="4272608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smtClean="0"/>
                <a:t>ANAK</a:t>
              </a:r>
              <a:endParaRPr lang="en-US" b="1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5643570" y="4345552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smtClean="0"/>
                <a:t>ANAK</a:t>
              </a:r>
              <a:endParaRPr lang="en-US" b="1"/>
            </a:p>
          </p:txBody>
        </p:sp>
        <p:grpSp>
          <p:nvGrpSpPr>
            <p:cNvPr id="174" name="Group 173"/>
            <p:cNvGrpSpPr/>
            <p:nvPr/>
          </p:nvGrpSpPr>
          <p:grpSpPr>
            <a:xfrm>
              <a:off x="5825878" y="2976274"/>
              <a:ext cx="843608" cy="357190"/>
              <a:chOff x="5825878" y="2976274"/>
              <a:chExt cx="843608" cy="357190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5999248" y="3143248"/>
                <a:ext cx="500066" cy="190216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6499314" y="2976274"/>
                <a:ext cx="17017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5825878" y="2976274"/>
                <a:ext cx="17017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6000760" y="2977932"/>
                <a:ext cx="500066" cy="16531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5" name="Group 174"/>
            <p:cNvGrpSpPr/>
            <p:nvPr/>
          </p:nvGrpSpPr>
          <p:grpSpPr>
            <a:xfrm>
              <a:off x="4972578" y="3840798"/>
              <a:ext cx="843608" cy="357190"/>
              <a:chOff x="5825878" y="2976274"/>
              <a:chExt cx="843608" cy="357190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5999248" y="3143248"/>
                <a:ext cx="500066" cy="190216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6499314" y="2976274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5825878" y="2976274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6000760" y="2977932"/>
                <a:ext cx="500066" cy="16531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0" name="Group 179"/>
            <p:cNvGrpSpPr/>
            <p:nvPr/>
          </p:nvGrpSpPr>
          <p:grpSpPr>
            <a:xfrm>
              <a:off x="6711958" y="3840798"/>
              <a:ext cx="843608" cy="357190"/>
              <a:chOff x="5825878" y="2976274"/>
              <a:chExt cx="843608" cy="357190"/>
            </a:xfrm>
          </p:grpSpPr>
          <p:sp>
            <p:nvSpPr>
              <p:cNvPr id="181" name="Rectangle 180"/>
              <p:cNvSpPr/>
              <p:nvPr/>
            </p:nvSpPr>
            <p:spPr>
              <a:xfrm>
                <a:off x="5999248" y="3143248"/>
                <a:ext cx="500066" cy="190216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6499314" y="2976274"/>
                <a:ext cx="17017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5825878" y="2976274"/>
                <a:ext cx="17017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6000760" y="2977932"/>
                <a:ext cx="500066" cy="16531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5846664" y="4929198"/>
              <a:ext cx="843608" cy="357190"/>
              <a:chOff x="5825878" y="2976274"/>
              <a:chExt cx="843608" cy="357190"/>
            </a:xfrm>
          </p:grpSpPr>
          <p:sp>
            <p:nvSpPr>
              <p:cNvPr id="186" name="Rectangle 185"/>
              <p:cNvSpPr/>
              <p:nvPr/>
            </p:nvSpPr>
            <p:spPr>
              <a:xfrm>
                <a:off x="5999248" y="3143248"/>
                <a:ext cx="500066" cy="190216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6499314" y="2976274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5825878" y="2976274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6000760" y="2977932"/>
                <a:ext cx="500066" cy="16531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0" name="Group 189"/>
            <p:cNvGrpSpPr/>
            <p:nvPr/>
          </p:nvGrpSpPr>
          <p:grpSpPr>
            <a:xfrm>
              <a:off x="7586044" y="4929198"/>
              <a:ext cx="843608" cy="357190"/>
              <a:chOff x="5825878" y="2976274"/>
              <a:chExt cx="843608" cy="357190"/>
            </a:xfrm>
          </p:grpSpPr>
          <p:sp>
            <p:nvSpPr>
              <p:cNvPr id="191" name="Rectangle 190"/>
              <p:cNvSpPr/>
              <p:nvPr/>
            </p:nvSpPr>
            <p:spPr>
              <a:xfrm>
                <a:off x="5999248" y="3143248"/>
                <a:ext cx="500066" cy="190216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6499314" y="2976274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5825878" y="2976274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6000760" y="2977932"/>
                <a:ext cx="500066" cy="16531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5" name="Straight Arrow Connector 194"/>
            <p:cNvCxnSpPr/>
            <p:nvPr/>
          </p:nvCxnSpPr>
          <p:spPr>
            <a:xfrm rot="16200000" flipV="1">
              <a:off x="7322951" y="4321388"/>
              <a:ext cx="794581" cy="581442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Arrow Connector 200"/>
            <p:cNvCxnSpPr>
              <a:endCxn id="183" idx="2"/>
            </p:cNvCxnSpPr>
            <p:nvPr/>
          </p:nvCxnSpPr>
          <p:spPr>
            <a:xfrm rot="5400000" flipH="1" flipV="1">
              <a:off x="6133267" y="4345623"/>
              <a:ext cx="811412" cy="516142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Arrow Connector 203"/>
            <p:cNvCxnSpPr>
              <a:endCxn id="167" idx="2"/>
            </p:cNvCxnSpPr>
            <p:nvPr/>
          </p:nvCxnSpPr>
          <p:spPr>
            <a:xfrm rot="16200000" flipV="1">
              <a:off x="6564706" y="3353158"/>
              <a:ext cx="587536" cy="548148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Arrow Connector 208"/>
            <p:cNvCxnSpPr/>
            <p:nvPr/>
          </p:nvCxnSpPr>
          <p:spPr>
            <a:xfrm flipV="1">
              <a:off x="5395807" y="3357562"/>
              <a:ext cx="604953" cy="563438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TextBox 211"/>
            <p:cNvSpPr txBox="1"/>
            <p:nvPr/>
          </p:nvSpPr>
          <p:spPr>
            <a:xfrm>
              <a:off x="6429388" y="4497952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smtClean="0"/>
                <a:t>ORTU</a:t>
              </a:r>
              <a:endParaRPr lang="en-US" b="1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6089028" y="3434610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smtClean="0"/>
                <a:t>ORTU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137" grpId="0"/>
      <p:bldP spid="138" grpId="0"/>
      <p:bldP spid="1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LINKED LIST LAINNYA</a:t>
            </a:r>
            <a:br>
              <a:rPr lang="en-US" dirty="0" smtClean="0"/>
            </a:br>
            <a:r>
              <a:rPr lang="en-US" dirty="0" smtClean="0"/>
              <a:t>List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endParaRPr lang="en-US" dirty="0"/>
          </a:p>
        </p:txBody>
      </p:sp>
      <p:cxnSp>
        <p:nvCxnSpPr>
          <p:cNvPr id="93" name="Straight Arrow Connector 92"/>
          <p:cNvCxnSpPr/>
          <p:nvPr/>
        </p:nvCxnSpPr>
        <p:spPr>
          <a:xfrm rot="5400000">
            <a:off x="1791691" y="3378668"/>
            <a:ext cx="695924" cy="547748"/>
          </a:xfrm>
          <a:prstGeom prst="straightConnector1">
            <a:avLst/>
          </a:prstGeom>
          <a:ln w="317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rot="5400000">
            <a:off x="805245" y="4357108"/>
            <a:ext cx="901398" cy="528533"/>
          </a:xfrm>
          <a:prstGeom prst="straightConnector1">
            <a:avLst/>
          </a:prstGeom>
          <a:ln w="317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91"/>
          <p:cNvGrpSpPr/>
          <p:nvPr/>
        </p:nvGrpSpPr>
        <p:grpSpPr>
          <a:xfrm flipH="1">
            <a:off x="2331638" y="3132798"/>
            <a:ext cx="843608" cy="357190"/>
            <a:chOff x="1685672" y="4990186"/>
            <a:chExt cx="843608" cy="357190"/>
          </a:xfrm>
        </p:grpSpPr>
        <p:sp>
          <p:nvSpPr>
            <p:cNvPr id="102" name="Rectangle 101"/>
            <p:cNvSpPr/>
            <p:nvPr/>
          </p:nvSpPr>
          <p:spPr>
            <a:xfrm>
              <a:off x="1859042" y="4990186"/>
              <a:ext cx="500066" cy="35719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2359108" y="4990186"/>
              <a:ext cx="17017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685672" y="4990186"/>
              <a:ext cx="170172" cy="3571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47"/>
          <p:cNvGrpSpPr/>
          <p:nvPr/>
        </p:nvGrpSpPr>
        <p:grpSpPr>
          <a:xfrm flipH="1">
            <a:off x="3190580" y="4000504"/>
            <a:ext cx="843608" cy="357190"/>
            <a:chOff x="1156624" y="6000768"/>
            <a:chExt cx="843608" cy="357190"/>
          </a:xfrm>
        </p:grpSpPr>
        <p:sp>
          <p:nvSpPr>
            <p:cNvPr id="106" name="Rectangle 105"/>
            <p:cNvSpPr/>
            <p:nvPr/>
          </p:nvSpPr>
          <p:spPr>
            <a:xfrm>
              <a:off x="1329994" y="6000768"/>
              <a:ext cx="500066" cy="35719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830060" y="6000768"/>
              <a:ext cx="170172" cy="3571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156624" y="6000768"/>
              <a:ext cx="170172" cy="3571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51"/>
          <p:cNvGrpSpPr/>
          <p:nvPr/>
        </p:nvGrpSpPr>
        <p:grpSpPr>
          <a:xfrm flipH="1">
            <a:off x="1445574" y="4000504"/>
            <a:ext cx="843608" cy="357190"/>
            <a:chOff x="1156624" y="6000768"/>
            <a:chExt cx="843608" cy="357190"/>
          </a:xfrm>
        </p:grpSpPr>
        <p:sp>
          <p:nvSpPr>
            <p:cNvPr id="110" name="Rectangle 109"/>
            <p:cNvSpPr/>
            <p:nvPr/>
          </p:nvSpPr>
          <p:spPr>
            <a:xfrm>
              <a:off x="1329994" y="6000768"/>
              <a:ext cx="500066" cy="35719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830060" y="6000768"/>
              <a:ext cx="17017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156624" y="6000768"/>
              <a:ext cx="17017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5"/>
          <p:cNvGrpSpPr/>
          <p:nvPr/>
        </p:nvGrpSpPr>
        <p:grpSpPr>
          <a:xfrm flipH="1">
            <a:off x="1940757" y="5072074"/>
            <a:ext cx="843608" cy="357190"/>
            <a:chOff x="1156624" y="6000768"/>
            <a:chExt cx="843608" cy="357190"/>
          </a:xfrm>
        </p:grpSpPr>
        <p:sp>
          <p:nvSpPr>
            <p:cNvPr id="114" name="Rectangle 113"/>
            <p:cNvSpPr/>
            <p:nvPr/>
          </p:nvSpPr>
          <p:spPr>
            <a:xfrm>
              <a:off x="1329994" y="6000768"/>
              <a:ext cx="500066" cy="35719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830060" y="6000768"/>
              <a:ext cx="170172" cy="3571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156624" y="6000768"/>
              <a:ext cx="17017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92"/>
          <p:cNvGrpSpPr/>
          <p:nvPr/>
        </p:nvGrpSpPr>
        <p:grpSpPr>
          <a:xfrm flipH="1">
            <a:off x="571472" y="5072074"/>
            <a:ext cx="843608" cy="357190"/>
            <a:chOff x="7230540" y="5000636"/>
            <a:chExt cx="843608" cy="357190"/>
          </a:xfrm>
        </p:grpSpPr>
        <p:sp>
          <p:nvSpPr>
            <p:cNvPr id="118" name="Rectangle 117"/>
            <p:cNvSpPr/>
            <p:nvPr/>
          </p:nvSpPr>
          <p:spPr>
            <a:xfrm>
              <a:off x="7903976" y="5000636"/>
              <a:ext cx="170172" cy="3571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230540" y="5000636"/>
              <a:ext cx="17017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7403910" y="5000636"/>
              <a:ext cx="500066" cy="35719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1" name="Straight Arrow Connector 120"/>
          <p:cNvCxnSpPr/>
          <p:nvPr/>
        </p:nvCxnSpPr>
        <p:spPr>
          <a:xfrm>
            <a:off x="1714480" y="2643182"/>
            <a:ext cx="571504" cy="500066"/>
          </a:xfrm>
          <a:prstGeom prst="straightConnector1">
            <a:avLst/>
          </a:prstGeom>
          <a:ln w="317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rot="10800000" flipH="1" flipV="1">
            <a:off x="2221388" y="4170677"/>
            <a:ext cx="969191" cy="8422"/>
          </a:xfrm>
          <a:prstGeom prst="straightConnector1">
            <a:avLst/>
          </a:prstGeom>
          <a:ln w="317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 flipH="1">
            <a:off x="1619949" y="2513954"/>
            <a:ext cx="216000" cy="21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 flipH="1">
            <a:off x="1547691" y="5845750"/>
            <a:ext cx="1794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Struktur Sisir (??)</a:t>
            </a:r>
            <a:endParaRPr lang="en-US"/>
          </a:p>
        </p:txBody>
      </p:sp>
      <p:sp>
        <p:nvSpPr>
          <p:cNvPr id="126" name="TextBox 125"/>
          <p:cNvSpPr txBox="1"/>
          <p:nvPr/>
        </p:nvSpPr>
        <p:spPr>
          <a:xfrm flipH="1">
            <a:off x="1446579" y="2143116"/>
            <a:ext cx="767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START</a:t>
            </a:r>
            <a:endParaRPr lang="en-US"/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1341957" y="5247054"/>
            <a:ext cx="612000" cy="1588"/>
          </a:xfrm>
          <a:prstGeom prst="straightConnector1">
            <a:avLst/>
          </a:prstGeom>
          <a:ln w="317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55"/>
          <p:cNvGrpSpPr/>
          <p:nvPr/>
        </p:nvGrpSpPr>
        <p:grpSpPr>
          <a:xfrm flipH="1">
            <a:off x="3298079" y="5076882"/>
            <a:ext cx="843608" cy="357190"/>
            <a:chOff x="1156624" y="6000768"/>
            <a:chExt cx="843608" cy="357190"/>
          </a:xfrm>
        </p:grpSpPr>
        <p:sp>
          <p:nvSpPr>
            <p:cNvPr id="129" name="Rectangle 128"/>
            <p:cNvSpPr/>
            <p:nvPr/>
          </p:nvSpPr>
          <p:spPr>
            <a:xfrm>
              <a:off x="1329994" y="6000768"/>
              <a:ext cx="500066" cy="35719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830060" y="6000768"/>
              <a:ext cx="170172" cy="3571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1156624" y="6000768"/>
              <a:ext cx="170172" cy="3571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2" name="Straight Arrow Connector 131"/>
          <p:cNvCxnSpPr/>
          <p:nvPr/>
        </p:nvCxnSpPr>
        <p:spPr>
          <a:xfrm>
            <a:off x="2699279" y="5251862"/>
            <a:ext cx="612000" cy="1588"/>
          </a:xfrm>
          <a:prstGeom prst="straightConnector1">
            <a:avLst/>
          </a:prstGeom>
          <a:ln w="317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367923" y="3450266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ANAK</a:t>
            </a:r>
            <a:endParaRPr lang="en-US" b="1"/>
          </a:p>
        </p:txBody>
      </p:sp>
      <p:sp>
        <p:nvSpPr>
          <p:cNvPr id="73" name="TextBox 72"/>
          <p:cNvSpPr txBox="1"/>
          <p:nvPr/>
        </p:nvSpPr>
        <p:spPr>
          <a:xfrm>
            <a:off x="500034" y="4429132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ANAK</a:t>
            </a:r>
            <a:endParaRPr lang="en-US" b="1"/>
          </a:p>
        </p:txBody>
      </p:sp>
      <p:sp>
        <p:nvSpPr>
          <p:cNvPr id="78" name="TextBox 77"/>
          <p:cNvSpPr txBox="1"/>
          <p:nvPr/>
        </p:nvSpPr>
        <p:spPr>
          <a:xfrm rot="19798425">
            <a:off x="1423111" y="4840776"/>
            <a:ext cx="918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/>
              <a:t>SAUDARA</a:t>
            </a:r>
            <a:endParaRPr lang="en-US" b="1"/>
          </a:p>
        </p:txBody>
      </p:sp>
      <p:sp>
        <p:nvSpPr>
          <p:cNvPr id="92" name="TextBox 91"/>
          <p:cNvSpPr txBox="1"/>
          <p:nvPr/>
        </p:nvSpPr>
        <p:spPr>
          <a:xfrm rot="19798425">
            <a:off x="2780433" y="4823813"/>
            <a:ext cx="918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/>
              <a:t>SAUDARA</a:t>
            </a:r>
            <a:endParaRPr lang="en-US" b="1"/>
          </a:p>
        </p:txBody>
      </p:sp>
      <p:sp>
        <p:nvSpPr>
          <p:cNvPr id="94" name="TextBox 93"/>
          <p:cNvSpPr txBox="1"/>
          <p:nvPr/>
        </p:nvSpPr>
        <p:spPr>
          <a:xfrm rot="19798425">
            <a:off x="2383704" y="3769206"/>
            <a:ext cx="918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/>
              <a:t>SAUDARA</a:t>
            </a:r>
            <a:endParaRPr lang="en-US" b="1"/>
          </a:p>
        </p:txBody>
      </p:sp>
      <p:grpSp>
        <p:nvGrpSpPr>
          <p:cNvPr id="9" name="Group 187"/>
          <p:cNvGrpSpPr/>
          <p:nvPr/>
        </p:nvGrpSpPr>
        <p:grpSpPr>
          <a:xfrm>
            <a:off x="4930875" y="2143116"/>
            <a:ext cx="3641653" cy="3576941"/>
            <a:chOff x="4787999" y="1785926"/>
            <a:chExt cx="3641653" cy="3576941"/>
          </a:xfrm>
        </p:grpSpPr>
        <p:grpSp>
          <p:nvGrpSpPr>
            <p:cNvPr id="10" name="Group 176"/>
            <p:cNvGrpSpPr/>
            <p:nvPr/>
          </p:nvGrpSpPr>
          <p:grpSpPr>
            <a:xfrm>
              <a:off x="5737818" y="3655001"/>
              <a:ext cx="843608" cy="357190"/>
              <a:chOff x="5011837" y="3357562"/>
              <a:chExt cx="843608" cy="357190"/>
            </a:xfrm>
          </p:grpSpPr>
          <p:sp>
            <p:nvSpPr>
              <p:cNvPr id="173" name="Rectangle 172"/>
              <p:cNvSpPr/>
              <p:nvPr/>
            </p:nvSpPr>
            <p:spPr>
              <a:xfrm flipH="1">
                <a:off x="5011837" y="3357562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 flipH="1">
                <a:off x="5685273" y="3357562"/>
                <a:ext cx="17017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/>
              <p:cNvSpPr/>
              <p:nvPr/>
            </p:nvSpPr>
            <p:spPr>
              <a:xfrm flipH="1">
                <a:off x="5182009" y="3500438"/>
                <a:ext cx="500066" cy="214314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/>
              <p:cNvSpPr/>
              <p:nvPr/>
            </p:nvSpPr>
            <p:spPr>
              <a:xfrm flipH="1">
                <a:off x="5188653" y="3357562"/>
                <a:ext cx="493200" cy="14287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5" name="Straight Arrow Connector 94"/>
            <p:cNvCxnSpPr/>
            <p:nvPr/>
          </p:nvCxnSpPr>
          <p:spPr>
            <a:xfrm rot="10800000" flipV="1">
              <a:off x="6000760" y="2947390"/>
              <a:ext cx="700732" cy="695924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 rot="5400000">
              <a:off x="5025140" y="3860412"/>
              <a:ext cx="829962" cy="736110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91"/>
            <p:cNvGrpSpPr/>
            <p:nvPr/>
          </p:nvGrpSpPr>
          <p:grpSpPr>
            <a:xfrm flipH="1">
              <a:off x="6619603" y="2775608"/>
              <a:ext cx="843608" cy="357190"/>
              <a:chOff x="1685672" y="4990186"/>
              <a:chExt cx="843608" cy="357190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1859042" y="4990186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359108" y="4990186"/>
                <a:ext cx="17017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1685672" y="4990186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47"/>
            <p:cNvGrpSpPr/>
            <p:nvPr/>
          </p:nvGrpSpPr>
          <p:grpSpPr>
            <a:xfrm flipH="1">
              <a:off x="7478545" y="3643314"/>
              <a:ext cx="843608" cy="357190"/>
              <a:chOff x="1156624" y="6000768"/>
              <a:chExt cx="843608" cy="357190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1329994" y="6000768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1830060" y="6000768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1156624" y="6000768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55"/>
            <p:cNvGrpSpPr/>
            <p:nvPr/>
          </p:nvGrpSpPr>
          <p:grpSpPr>
            <a:xfrm flipH="1">
              <a:off x="6228722" y="4714884"/>
              <a:ext cx="843608" cy="357190"/>
              <a:chOff x="1156624" y="6000768"/>
              <a:chExt cx="843608" cy="357190"/>
            </a:xfrm>
          </p:grpSpPr>
          <p:sp>
            <p:nvSpPr>
              <p:cNvPr id="137" name="Rectangle 136"/>
              <p:cNvSpPr/>
              <p:nvPr/>
            </p:nvSpPr>
            <p:spPr>
              <a:xfrm>
                <a:off x="1329994" y="6000768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1830060" y="6000768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1156624" y="6000768"/>
                <a:ext cx="17017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4" name="Straight Arrow Connector 143"/>
            <p:cNvCxnSpPr/>
            <p:nvPr/>
          </p:nvCxnSpPr>
          <p:spPr>
            <a:xfrm>
              <a:off x="6002445" y="2285992"/>
              <a:ext cx="571504" cy="500066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/>
            <p:nvPr/>
          </p:nvCxnSpPr>
          <p:spPr>
            <a:xfrm rot="10800000" flipH="1" flipV="1">
              <a:off x="6509353" y="3753992"/>
              <a:ext cx="969191" cy="8422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Rectangle 145"/>
            <p:cNvSpPr/>
            <p:nvPr/>
          </p:nvSpPr>
          <p:spPr>
            <a:xfrm flipH="1">
              <a:off x="5907914" y="2156764"/>
              <a:ext cx="216000" cy="21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TextBox 147"/>
            <p:cNvSpPr txBox="1"/>
            <p:nvPr/>
          </p:nvSpPr>
          <p:spPr>
            <a:xfrm flipH="1">
              <a:off x="5734544" y="1785926"/>
              <a:ext cx="7679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START</a:t>
              </a:r>
              <a:endParaRPr lang="en-US"/>
            </a:p>
          </p:txBody>
        </p:sp>
        <p:cxnSp>
          <p:nvCxnSpPr>
            <p:cNvPr id="149" name="Straight Arrow Connector 148"/>
            <p:cNvCxnSpPr/>
            <p:nvPr/>
          </p:nvCxnSpPr>
          <p:spPr>
            <a:xfrm>
              <a:off x="5629922" y="4811519"/>
              <a:ext cx="612000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55"/>
            <p:cNvGrpSpPr/>
            <p:nvPr/>
          </p:nvGrpSpPr>
          <p:grpSpPr>
            <a:xfrm flipH="1">
              <a:off x="7586044" y="4719692"/>
              <a:ext cx="843608" cy="357190"/>
              <a:chOff x="1156624" y="6000768"/>
              <a:chExt cx="843608" cy="357190"/>
            </a:xfrm>
          </p:grpSpPr>
          <p:sp>
            <p:nvSpPr>
              <p:cNvPr id="151" name="Rectangle 150"/>
              <p:cNvSpPr/>
              <p:nvPr/>
            </p:nvSpPr>
            <p:spPr>
              <a:xfrm>
                <a:off x="1329994" y="6000768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1830060" y="6000768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1156624" y="6000768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54" name="Straight Arrow Connector 153"/>
            <p:cNvCxnSpPr/>
            <p:nvPr/>
          </p:nvCxnSpPr>
          <p:spPr>
            <a:xfrm>
              <a:off x="6987244" y="4816327"/>
              <a:ext cx="612000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TextBox 154"/>
            <p:cNvSpPr txBox="1"/>
            <p:nvPr/>
          </p:nvSpPr>
          <p:spPr>
            <a:xfrm>
              <a:off x="5655888" y="3093076"/>
              <a:ext cx="6815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smtClean="0"/>
                <a:t>ANAK</a:t>
              </a:r>
              <a:endParaRPr lang="en-US" b="1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4787999" y="4071942"/>
              <a:ext cx="6815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smtClean="0"/>
                <a:t>ANAK</a:t>
              </a:r>
              <a:endParaRPr lang="en-US" b="1"/>
            </a:p>
          </p:txBody>
        </p:sp>
        <p:sp>
          <p:nvSpPr>
            <p:cNvPr id="157" name="TextBox 156"/>
            <p:cNvSpPr txBox="1"/>
            <p:nvPr/>
          </p:nvSpPr>
          <p:spPr>
            <a:xfrm rot="19798425">
              <a:off x="5373159" y="5055090"/>
              <a:ext cx="9189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smtClean="0"/>
                <a:t>SAUDARA</a:t>
              </a:r>
              <a:endParaRPr lang="en-US" b="1"/>
            </a:p>
          </p:txBody>
        </p:sp>
        <p:sp>
          <p:nvSpPr>
            <p:cNvPr id="158" name="TextBox 157"/>
            <p:cNvSpPr txBox="1"/>
            <p:nvPr/>
          </p:nvSpPr>
          <p:spPr>
            <a:xfrm rot="19798425">
              <a:off x="6730481" y="5038127"/>
              <a:ext cx="9189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smtClean="0"/>
                <a:t>SAUDARA</a:t>
              </a:r>
              <a:endParaRPr lang="en-US" b="1"/>
            </a:p>
          </p:txBody>
        </p:sp>
        <p:sp>
          <p:nvSpPr>
            <p:cNvPr id="159" name="TextBox 158"/>
            <p:cNvSpPr txBox="1"/>
            <p:nvPr/>
          </p:nvSpPr>
          <p:spPr>
            <a:xfrm rot="19798425">
              <a:off x="6532697" y="3922912"/>
              <a:ext cx="9189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SAUDARA</a:t>
              </a:r>
              <a:endParaRPr lang="en-US" b="1" dirty="0"/>
            </a:p>
          </p:txBody>
        </p:sp>
        <p:sp>
          <p:nvSpPr>
            <p:cNvPr id="163" name="Rectangle 162"/>
            <p:cNvSpPr/>
            <p:nvPr/>
          </p:nvSpPr>
          <p:spPr>
            <a:xfrm flipH="1">
              <a:off x="6798453" y="2774183"/>
              <a:ext cx="486000" cy="14287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 flipH="1">
              <a:off x="7646025" y="3643314"/>
              <a:ext cx="493200" cy="14287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 flipH="1">
              <a:off x="7769826" y="4715072"/>
              <a:ext cx="493200" cy="14287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 flipH="1">
              <a:off x="6400629" y="4714884"/>
              <a:ext cx="493200" cy="14287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9" name="Straight Arrow Connector 168"/>
            <p:cNvCxnSpPr>
              <a:endCxn id="105" idx="2"/>
            </p:cNvCxnSpPr>
            <p:nvPr/>
          </p:nvCxnSpPr>
          <p:spPr>
            <a:xfrm rot="5400000" flipH="1" flipV="1">
              <a:off x="6138333" y="3148209"/>
              <a:ext cx="581766" cy="550945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84"/>
            <p:cNvGrpSpPr/>
            <p:nvPr/>
          </p:nvGrpSpPr>
          <p:grpSpPr>
            <a:xfrm>
              <a:off x="4859437" y="4714884"/>
              <a:ext cx="843608" cy="357190"/>
              <a:chOff x="4859437" y="4714884"/>
              <a:chExt cx="843608" cy="357190"/>
            </a:xfrm>
          </p:grpSpPr>
          <p:sp>
            <p:nvSpPr>
              <p:cNvPr id="141" name="Rectangle 140"/>
              <p:cNvSpPr/>
              <p:nvPr/>
            </p:nvSpPr>
            <p:spPr>
              <a:xfrm flipH="1">
                <a:off x="4859437" y="4714884"/>
                <a:ext cx="17017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>
              <a:xfrm flipH="1">
                <a:off x="5532873" y="4714884"/>
                <a:ext cx="17017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 flipH="1">
                <a:off x="5029609" y="4857760"/>
                <a:ext cx="500066" cy="214314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 flipH="1">
                <a:off x="5036253" y="4714884"/>
                <a:ext cx="493200" cy="14287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81" name="Straight Arrow Connector 180"/>
            <p:cNvCxnSpPr/>
            <p:nvPr/>
          </p:nvCxnSpPr>
          <p:spPr>
            <a:xfrm rot="5400000" flipH="1" flipV="1">
              <a:off x="5213274" y="4070085"/>
              <a:ext cx="785629" cy="646472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TextBox 185"/>
            <p:cNvSpPr txBox="1"/>
            <p:nvPr/>
          </p:nvSpPr>
          <p:spPr>
            <a:xfrm>
              <a:off x="5676353" y="4162016"/>
              <a:ext cx="6731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smtClean="0"/>
                <a:t>ORTU</a:t>
              </a:r>
              <a:endParaRPr lang="en-US" b="1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6434945" y="3250311"/>
              <a:ext cx="6731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smtClean="0"/>
                <a:t>ORTU</a:t>
              </a:r>
              <a:endParaRPr lang="en-US" b="1"/>
            </a:p>
          </p:txBody>
        </p:sp>
      </p:grpSp>
      <p:grpSp>
        <p:nvGrpSpPr>
          <p:cNvPr id="16" name="Group 96"/>
          <p:cNvGrpSpPr/>
          <p:nvPr/>
        </p:nvGrpSpPr>
        <p:grpSpPr>
          <a:xfrm>
            <a:off x="4929190" y="2143116"/>
            <a:ext cx="3641653" cy="3576941"/>
            <a:chOff x="642910" y="1709447"/>
            <a:chExt cx="3641653" cy="3576941"/>
          </a:xfrm>
        </p:grpSpPr>
        <p:sp>
          <p:nvSpPr>
            <p:cNvPr id="99" name="Rectangle 98"/>
            <p:cNvSpPr/>
            <p:nvPr/>
          </p:nvSpPr>
          <p:spPr>
            <a:xfrm flipH="1">
              <a:off x="1592729" y="3578522"/>
              <a:ext cx="170172" cy="3571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 flipH="1">
              <a:off x="2266165" y="3578522"/>
              <a:ext cx="17017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 flipH="1">
              <a:off x="1762901" y="3721398"/>
              <a:ext cx="500066" cy="214314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 flipH="1">
              <a:off x="1769545" y="3578522"/>
              <a:ext cx="493200" cy="14287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5" name="Straight Arrow Connector 134"/>
            <p:cNvCxnSpPr/>
            <p:nvPr/>
          </p:nvCxnSpPr>
          <p:spPr>
            <a:xfrm rot="10800000" flipV="1">
              <a:off x="1855671" y="2870911"/>
              <a:ext cx="700732" cy="695924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/>
          </p:nvCxnSpPr>
          <p:spPr>
            <a:xfrm rot="5400000">
              <a:off x="880051" y="3783933"/>
              <a:ext cx="829962" cy="736110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Rectangle 146"/>
            <p:cNvSpPr/>
            <p:nvPr/>
          </p:nvSpPr>
          <p:spPr>
            <a:xfrm flipH="1">
              <a:off x="2644686" y="2699129"/>
              <a:ext cx="500066" cy="35719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44000" bIns="0"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 flipH="1">
              <a:off x="2474514" y="2699129"/>
              <a:ext cx="17017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 flipH="1">
              <a:off x="3147950" y="2699129"/>
              <a:ext cx="170172" cy="3571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 flipH="1">
              <a:off x="3503628" y="3566835"/>
              <a:ext cx="500066" cy="35719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44000" bIns="0"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 flipH="1">
              <a:off x="3333456" y="3566835"/>
              <a:ext cx="170172" cy="3571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 flipH="1">
              <a:off x="4006892" y="3566835"/>
              <a:ext cx="170172" cy="3571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 flipH="1">
              <a:off x="2253805" y="4638405"/>
              <a:ext cx="500066" cy="35719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44000" bIns="0"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 flipH="1">
              <a:off x="2083633" y="4638405"/>
              <a:ext cx="170172" cy="3571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 flipH="1">
              <a:off x="2757069" y="4638405"/>
              <a:ext cx="17017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3" name="Straight Arrow Connector 182"/>
            <p:cNvCxnSpPr/>
            <p:nvPr/>
          </p:nvCxnSpPr>
          <p:spPr>
            <a:xfrm>
              <a:off x="1857356" y="2209513"/>
              <a:ext cx="571504" cy="500066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Arrow Connector 183"/>
            <p:cNvCxnSpPr/>
            <p:nvPr/>
          </p:nvCxnSpPr>
          <p:spPr>
            <a:xfrm rot="10800000" flipH="1" flipV="1">
              <a:off x="2364264" y="3677513"/>
              <a:ext cx="969191" cy="8422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Rectangle 188"/>
            <p:cNvSpPr/>
            <p:nvPr/>
          </p:nvSpPr>
          <p:spPr>
            <a:xfrm flipH="1">
              <a:off x="1762825" y="2080285"/>
              <a:ext cx="216000" cy="21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TextBox 189"/>
            <p:cNvSpPr txBox="1"/>
            <p:nvPr/>
          </p:nvSpPr>
          <p:spPr>
            <a:xfrm flipH="1">
              <a:off x="1589455" y="1709447"/>
              <a:ext cx="7679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START</a:t>
              </a:r>
              <a:endParaRPr lang="en-US"/>
            </a:p>
          </p:txBody>
        </p:sp>
        <p:cxnSp>
          <p:nvCxnSpPr>
            <p:cNvPr id="191" name="Straight Arrow Connector 190"/>
            <p:cNvCxnSpPr/>
            <p:nvPr/>
          </p:nvCxnSpPr>
          <p:spPr>
            <a:xfrm>
              <a:off x="1484833" y="4735040"/>
              <a:ext cx="612000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Rectangle 191"/>
            <p:cNvSpPr/>
            <p:nvPr/>
          </p:nvSpPr>
          <p:spPr>
            <a:xfrm flipH="1">
              <a:off x="3611127" y="4643213"/>
              <a:ext cx="500066" cy="357190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44000" bIns="0"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/>
            <p:cNvSpPr/>
            <p:nvPr/>
          </p:nvSpPr>
          <p:spPr>
            <a:xfrm flipH="1">
              <a:off x="3440955" y="4643213"/>
              <a:ext cx="170172" cy="3571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/>
            <p:cNvSpPr/>
            <p:nvPr/>
          </p:nvSpPr>
          <p:spPr>
            <a:xfrm flipH="1">
              <a:off x="4114391" y="4643213"/>
              <a:ext cx="170172" cy="3571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Arrow Connector 194"/>
            <p:cNvCxnSpPr/>
            <p:nvPr/>
          </p:nvCxnSpPr>
          <p:spPr>
            <a:xfrm>
              <a:off x="2842155" y="4739848"/>
              <a:ext cx="612000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TextBox 195"/>
            <p:cNvSpPr txBox="1"/>
            <p:nvPr/>
          </p:nvSpPr>
          <p:spPr>
            <a:xfrm>
              <a:off x="1510799" y="3016597"/>
              <a:ext cx="6815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smtClean="0"/>
                <a:t>ANAK</a:t>
              </a:r>
              <a:endParaRPr lang="en-US" b="1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642910" y="3995463"/>
              <a:ext cx="6815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smtClean="0"/>
                <a:t>ANAK</a:t>
              </a:r>
              <a:endParaRPr lang="en-US" b="1"/>
            </a:p>
          </p:txBody>
        </p:sp>
        <p:sp>
          <p:nvSpPr>
            <p:cNvPr id="198" name="TextBox 197"/>
            <p:cNvSpPr txBox="1"/>
            <p:nvPr/>
          </p:nvSpPr>
          <p:spPr>
            <a:xfrm rot="19798425">
              <a:off x="1228070" y="4978611"/>
              <a:ext cx="9189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SAUDARA</a:t>
              </a:r>
              <a:endParaRPr lang="en-US" b="1" dirty="0"/>
            </a:p>
          </p:txBody>
        </p:sp>
        <p:sp>
          <p:nvSpPr>
            <p:cNvPr id="199" name="TextBox 198"/>
            <p:cNvSpPr txBox="1"/>
            <p:nvPr/>
          </p:nvSpPr>
          <p:spPr>
            <a:xfrm rot="19798425">
              <a:off x="2585392" y="4961648"/>
              <a:ext cx="9189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smtClean="0"/>
                <a:t>SAUDARA</a:t>
              </a:r>
              <a:endParaRPr lang="en-US" b="1"/>
            </a:p>
          </p:txBody>
        </p:sp>
        <p:sp>
          <p:nvSpPr>
            <p:cNvPr id="201" name="Rectangle 200"/>
            <p:cNvSpPr/>
            <p:nvPr/>
          </p:nvSpPr>
          <p:spPr>
            <a:xfrm flipH="1">
              <a:off x="2653364" y="2697704"/>
              <a:ext cx="486000" cy="14287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 flipH="1">
              <a:off x="3500936" y="3566835"/>
              <a:ext cx="493200" cy="14287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 flipH="1">
              <a:off x="3624737" y="4638593"/>
              <a:ext cx="493200" cy="14287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 flipH="1">
              <a:off x="2255540" y="4638405"/>
              <a:ext cx="493200" cy="14287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5" name="Straight Arrow Connector 204"/>
            <p:cNvCxnSpPr>
              <a:endCxn id="165" idx="2"/>
            </p:cNvCxnSpPr>
            <p:nvPr/>
          </p:nvCxnSpPr>
          <p:spPr>
            <a:xfrm rot="5400000" flipH="1" flipV="1">
              <a:off x="1993244" y="3071730"/>
              <a:ext cx="581766" cy="550945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Rectangle 205"/>
            <p:cNvSpPr/>
            <p:nvPr/>
          </p:nvSpPr>
          <p:spPr>
            <a:xfrm flipH="1">
              <a:off x="714348" y="4638405"/>
              <a:ext cx="170172" cy="35719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 flipH="1">
              <a:off x="1387784" y="4638405"/>
              <a:ext cx="170172" cy="35719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 flipH="1">
              <a:off x="884520" y="4781281"/>
              <a:ext cx="500066" cy="214314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 flipH="1">
              <a:off x="891164" y="4638405"/>
              <a:ext cx="493200" cy="14287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0" name="Straight Arrow Connector 209"/>
            <p:cNvCxnSpPr/>
            <p:nvPr/>
          </p:nvCxnSpPr>
          <p:spPr>
            <a:xfrm rot="5400000" flipH="1" flipV="1">
              <a:off x="1068185" y="3993606"/>
              <a:ext cx="785629" cy="646472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TextBox 210"/>
            <p:cNvSpPr txBox="1"/>
            <p:nvPr/>
          </p:nvSpPr>
          <p:spPr>
            <a:xfrm>
              <a:off x="1531264" y="4085537"/>
              <a:ext cx="6731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smtClean="0"/>
                <a:t>ORTU</a:t>
              </a:r>
              <a:endParaRPr lang="en-US" b="1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2289856" y="3173832"/>
              <a:ext cx="6731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smtClean="0"/>
                <a:t>ORTU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Single atau Double Link?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70000" lnSpcReduction="20000"/>
          </a:bodyPr>
          <a:lstStyle/>
          <a:p>
            <a:r>
              <a:rPr lang="en-US" u="sng" smtClean="0"/>
              <a:t>Perbandingan</a:t>
            </a:r>
          </a:p>
          <a:p>
            <a:pPr>
              <a:buNone/>
            </a:pPr>
            <a:r>
              <a:rPr lang="en-US" smtClean="0"/>
              <a:t>	Single Link: </a:t>
            </a:r>
          </a:p>
          <a:p>
            <a:pPr>
              <a:buNone/>
            </a:pPr>
            <a:r>
              <a:rPr lang="en-US" smtClean="0"/>
              <a:t>	- Keuntungan: Hemat memori, sederhana</a:t>
            </a:r>
          </a:p>
          <a:p>
            <a:pPr>
              <a:buNone/>
            </a:pPr>
            <a:r>
              <a:rPr lang="en-US" smtClean="0"/>
              <a:t>	- Kerugian: Menelusuri list hanya satu arah</a:t>
            </a:r>
          </a:p>
          <a:p>
            <a:pPr>
              <a:buNone/>
            </a:pPr>
            <a:r>
              <a:rPr lang="en-US" smtClean="0"/>
              <a:t>	Double link:</a:t>
            </a:r>
          </a:p>
          <a:p>
            <a:pPr marL="2606675" indent="-2606675">
              <a:buNone/>
              <a:tabLst>
                <a:tab pos="355600" algn="l"/>
              </a:tabLst>
            </a:pPr>
            <a:r>
              <a:rPr lang="en-US" smtClean="0"/>
              <a:t>	- Keuntungan: Dapat menelusuri list secara bolak-balik</a:t>
            </a:r>
          </a:p>
          <a:p>
            <a:pPr marL="2060575" indent="-2060575">
              <a:buNone/>
              <a:tabLst>
                <a:tab pos="355600" algn="l"/>
              </a:tabLst>
            </a:pPr>
            <a:r>
              <a:rPr lang="en-US" smtClean="0"/>
              <a:t>	- Kerugian: Perlu memori lebih, penanganan lebih rumit</a:t>
            </a:r>
          </a:p>
          <a:p>
            <a:pPr marL="2060575" indent="-2060575">
              <a:buNone/>
              <a:tabLst>
                <a:tab pos="355600" algn="l"/>
              </a:tabLst>
            </a:pPr>
            <a:endParaRPr lang="en-US" sz="1800" smtClean="0"/>
          </a:p>
          <a:p>
            <a:pPr marL="355600" indent="-355600"/>
            <a:r>
              <a:rPr lang="en-US" u="sng" smtClean="0"/>
              <a:t>Pertanyaan</a:t>
            </a:r>
            <a:r>
              <a:rPr lang="en-US" smtClean="0"/>
              <a:t>: Kapan menggunakan struktur yang Single Link (One way) dan Double Link (Two way)?</a:t>
            </a:r>
          </a:p>
          <a:p>
            <a:pPr marL="355600" indent="-355600">
              <a:buNone/>
            </a:pPr>
            <a:r>
              <a:rPr lang="en-US" smtClean="0"/>
              <a:t>	Jawaban: Jika proses perlu melakukan banyak kunjungan list dengan arah fleksibel (bolak-balik) maka sebaiknya gunakan double link agar proses lebih cepat.</a:t>
            </a:r>
          </a:p>
          <a:p>
            <a:pPr marL="355600" indent="-355600">
              <a:buNone/>
            </a:pPr>
            <a:r>
              <a:rPr lang="en-US" smtClean="0"/>
              <a:t>	Jika proses hanya melakukan penelusuran satu arah terhadap list, gunakan single list untuk menghemat memori.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Implementasi Linked-List dengan Array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Single link list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sz="2400" smtClean="0"/>
              <a:t>Di sebuah RS terdapat 14 kamar. Dokter setiap hari akan memeriksa mulai dari pasien yg termuda.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sz="2400" smtClean="0"/>
              <a:t>START = 4</a:t>
            </a: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62" y="3714752"/>
          <a:ext cx="757243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500066"/>
                <a:gridCol w="428628"/>
                <a:gridCol w="428628"/>
                <a:gridCol w="500066"/>
                <a:gridCol w="385768"/>
                <a:gridCol w="504829"/>
                <a:gridCol w="504829"/>
                <a:gridCol w="504829"/>
                <a:gridCol w="504829"/>
                <a:gridCol w="504829"/>
                <a:gridCol w="504829"/>
                <a:gridCol w="504829"/>
                <a:gridCol w="504829"/>
                <a:gridCol w="5048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Kamar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Nama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A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C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B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F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E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Usia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24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13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19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15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26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Link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" name="Freeform 4"/>
          <p:cNvSpPr/>
          <p:nvPr/>
        </p:nvSpPr>
        <p:spPr>
          <a:xfrm>
            <a:off x="2208810" y="3489121"/>
            <a:ext cx="1104406" cy="225631"/>
          </a:xfrm>
          <a:custGeom>
            <a:avLst/>
            <a:gdLst>
              <a:gd name="connsiteX0" fmla="*/ 0 w 1104406"/>
              <a:gd name="connsiteY0" fmla="*/ 0 h 225631"/>
              <a:gd name="connsiteX1" fmla="*/ 1104406 w 1104406"/>
              <a:gd name="connsiteY1" fmla="*/ 0 h 225631"/>
              <a:gd name="connsiteX2" fmla="*/ 1104406 w 1104406"/>
              <a:gd name="connsiteY2" fmla="*/ 225631 h 22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4406" h="225631">
                <a:moveTo>
                  <a:pt x="0" y="0"/>
                </a:moveTo>
                <a:lnTo>
                  <a:pt x="1104406" y="0"/>
                </a:lnTo>
                <a:lnTo>
                  <a:pt x="1104406" y="225631"/>
                </a:lnTo>
              </a:path>
            </a:pathLst>
          </a:cu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440471" y="5429264"/>
            <a:ext cx="8060619" cy="1009656"/>
            <a:chOff x="285720" y="5429264"/>
            <a:chExt cx="8060619" cy="1009656"/>
          </a:xfrm>
        </p:grpSpPr>
        <p:grpSp>
          <p:nvGrpSpPr>
            <p:cNvPr id="14" name="Group 6"/>
            <p:cNvGrpSpPr/>
            <p:nvPr/>
          </p:nvGrpSpPr>
          <p:grpSpPr>
            <a:xfrm>
              <a:off x="1129328" y="6072206"/>
              <a:ext cx="785818" cy="357190"/>
              <a:chOff x="1071538" y="4500570"/>
              <a:chExt cx="785818" cy="35719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071538" y="450057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A</a:t>
                </a:r>
                <a:endParaRPr lang="en-US"/>
              </a:p>
            </p:txBody>
          </p:sp>
          <p:sp>
            <p:nvSpPr>
              <p:cNvPr id="32" name="Rectangle 5"/>
              <p:cNvSpPr/>
              <p:nvPr/>
            </p:nvSpPr>
            <p:spPr>
              <a:xfrm>
                <a:off x="1571604" y="4500570"/>
                <a:ext cx="28575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9</a:t>
                </a:r>
                <a:endParaRPr lang="en-US"/>
              </a:p>
            </p:txBody>
          </p:sp>
        </p:grpSp>
        <p:grpSp>
          <p:nvGrpSpPr>
            <p:cNvPr id="15" name="Group 7"/>
            <p:cNvGrpSpPr/>
            <p:nvPr/>
          </p:nvGrpSpPr>
          <p:grpSpPr>
            <a:xfrm>
              <a:off x="2415212" y="6072206"/>
              <a:ext cx="785818" cy="357190"/>
              <a:chOff x="1071538" y="4500570"/>
              <a:chExt cx="785818" cy="35719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071538" y="450057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B</a:t>
                </a:r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571604" y="4500570"/>
                <a:ext cx="28575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7</a:t>
                </a:r>
                <a:endParaRPr lang="en-US"/>
              </a:p>
            </p:txBody>
          </p:sp>
        </p:grpSp>
        <p:grpSp>
          <p:nvGrpSpPr>
            <p:cNvPr id="16" name="Group 10"/>
            <p:cNvGrpSpPr/>
            <p:nvPr/>
          </p:nvGrpSpPr>
          <p:grpSpPr>
            <a:xfrm>
              <a:off x="3687448" y="6072206"/>
              <a:ext cx="785818" cy="357190"/>
              <a:chOff x="1071538" y="4500570"/>
              <a:chExt cx="785818" cy="35719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071538" y="450057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C</a:t>
                </a:r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571604" y="4500570"/>
                <a:ext cx="28575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3</a:t>
                </a:r>
                <a:endParaRPr lang="en-US"/>
              </a:p>
            </p:txBody>
          </p:sp>
        </p:grpSp>
        <p:grpSp>
          <p:nvGrpSpPr>
            <p:cNvPr id="17" name="Group 13"/>
            <p:cNvGrpSpPr/>
            <p:nvPr/>
          </p:nvGrpSpPr>
          <p:grpSpPr>
            <a:xfrm>
              <a:off x="4942838" y="6072206"/>
              <a:ext cx="785818" cy="357190"/>
              <a:chOff x="1071538" y="4500570"/>
              <a:chExt cx="785818" cy="35719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071538" y="450057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D</a:t>
                </a:r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571604" y="4500570"/>
                <a:ext cx="28575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mtClean="0">
                    <a:cs typeface="Arial" pitchFamily="34" charset="0"/>
                  </a:rPr>
                  <a:t>11</a:t>
                </a:r>
                <a:endParaRPr lang="en-US" sz="4800">
                  <a:cs typeface="Arial" pitchFamily="34" charset="0"/>
                </a:endParaRP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7560521" y="6072206"/>
              <a:ext cx="785818" cy="357190"/>
              <a:chOff x="6228722" y="6072206"/>
              <a:chExt cx="785818" cy="35719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6228722" y="6072206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F</a:t>
                </a:r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728788" y="6072206"/>
                <a:ext cx="285752" cy="35719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0" name="Straight Arrow Connector 19"/>
            <p:cNvCxnSpPr>
              <a:stCxn id="32" idx="3"/>
            </p:cNvCxnSpPr>
            <p:nvPr/>
          </p:nvCxnSpPr>
          <p:spPr>
            <a:xfrm flipV="1">
              <a:off x="1915146" y="6245576"/>
              <a:ext cx="482772" cy="522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30" idx="3"/>
            </p:cNvCxnSpPr>
            <p:nvPr/>
          </p:nvCxnSpPr>
          <p:spPr>
            <a:xfrm flipV="1">
              <a:off x="3201030" y="6243966"/>
              <a:ext cx="469124" cy="683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28" idx="3"/>
            </p:cNvCxnSpPr>
            <p:nvPr/>
          </p:nvCxnSpPr>
          <p:spPr>
            <a:xfrm flipV="1">
              <a:off x="4473266" y="6243966"/>
              <a:ext cx="482772" cy="683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6" idx="3"/>
            </p:cNvCxnSpPr>
            <p:nvPr/>
          </p:nvCxnSpPr>
          <p:spPr>
            <a:xfrm flipV="1">
              <a:off x="5728656" y="6243966"/>
              <a:ext cx="500066" cy="683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3" idx="3"/>
            </p:cNvCxnSpPr>
            <p:nvPr/>
          </p:nvCxnSpPr>
          <p:spPr>
            <a:xfrm>
              <a:off x="501720" y="5537264"/>
              <a:ext cx="525228" cy="46509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285720" y="5429264"/>
              <a:ext cx="216000" cy="216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4</a:t>
              </a:r>
              <a:endParaRPr lang="en-US"/>
            </a:p>
          </p:txBody>
        </p:sp>
        <p:grpSp>
          <p:nvGrpSpPr>
            <p:cNvPr id="34" name="Group 13"/>
            <p:cNvGrpSpPr/>
            <p:nvPr/>
          </p:nvGrpSpPr>
          <p:grpSpPr>
            <a:xfrm>
              <a:off x="6238824" y="6081730"/>
              <a:ext cx="785818" cy="357190"/>
              <a:chOff x="1071538" y="4500570"/>
              <a:chExt cx="785818" cy="35719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1071538" y="4500570"/>
                <a:ext cx="500066" cy="35719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E</a:t>
                </a:r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571604" y="4500570"/>
                <a:ext cx="285752" cy="35719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mtClean="0"/>
                  <a:t>10</a:t>
                </a:r>
                <a:endParaRPr lang="en-US"/>
              </a:p>
            </p:txBody>
          </p:sp>
        </p:grpSp>
        <p:cxnSp>
          <p:nvCxnSpPr>
            <p:cNvPr id="37" name="Straight Arrow Connector 36"/>
            <p:cNvCxnSpPr>
              <a:stCxn id="36" idx="3"/>
            </p:cNvCxnSpPr>
            <p:nvPr/>
          </p:nvCxnSpPr>
          <p:spPr>
            <a:xfrm flipV="1">
              <a:off x="7024642" y="6253491"/>
              <a:ext cx="500066" cy="6834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Contoh_materi_powerpoint</Template>
  <TotalTime>2636</TotalTime>
  <Words>1149</Words>
  <Application>Microsoft Office PowerPoint</Application>
  <PresentationFormat>On-screen Show (4:3)</PresentationFormat>
  <Paragraphs>806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Network</vt:lpstr>
      <vt:lpstr>Slide 1</vt:lpstr>
      <vt:lpstr>LINEAR LIST (Daftar Linier)</vt:lpstr>
      <vt:lpstr>Struktur mana yang Linier?</vt:lpstr>
      <vt:lpstr>LINKED LIST (Daftar Berkait)</vt:lpstr>
      <vt:lpstr>LINKED LIST LAINNYA</vt:lpstr>
      <vt:lpstr>LINKED LIST LAINNYA List dengan hirarki</vt:lpstr>
      <vt:lpstr>LINKED LIST LAINNYA List dengan hirarki</vt:lpstr>
      <vt:lpstr>Single atau Double Link?</vt:lpstr>
      <vt:lpstr>Implementasi Linked-List dengan Array</vt:lpstr>
      <vt:lpstr>Penelusuran Linked List</vt:lpstr>
      <vt:lpstr>Pencarian dalam Linked List</vt:lpstr>
      <vt:lpstr>Slide 12</vt:lpstr>
      <vt:lpstr>Multi List dalam Satu Array</vt:lpstr>
      <vt:lpstr>Slide 14</vt:lpstr>
      <vt:lpstr>Free Storage List</vt:lpstr>
      <vt:lpstr>Slide 16</vt:lpstr>
      <vt:lpstr>INSERTION (Penyisipan Simpul)</vt:lpstr>
      <vt:lpstr>Kasus Penyisipan Simpul</vt:lpstr>
      <vt:lpstr>Implementasi Linked-List dengan Array</vt:lpstr>
      <vt:lpstr>Implementasi Linked-List dengan Array</vt:lpstr>
      <vt:lpstr>Implementasi Linked-List dengan Array</vt:lpstr>
      <vt:lpstr>Implementasi Linked-List dengan Array</vt:lpstr>
      <vt:lpstr>Implementasi Linked-List dengan Array</vt:lpstr>
      <vt:lpstr>Free Storage List</vt:lpstr>
      <vt:lpstr>Slide 25</vt:lpstr>
      <vt:lpstr>Proses-Proses terhadap Linked List</vt:lpstr>
      <vt:lpstr>TRAVERSING Penelusuran terhadap Linked List</vt:lpstr>
      <vt:lpstr>SEARCHING Pencarian dalam Linked List</vt:lpstr>
      <vt:lpstr>INSERTION (Penyisipan Simpul)</vt:lpstr>
      <vt:lpstr>PRIORITY QUEUE with One-Way List</vt:lpstr>
      <vt:lpstr>Kasus Penyisipan Simpul</vt:lpstr>
      <vt:lpstr>Penyisipan dalam List INSERT FIRST</vt:lpstr>
      <vt:lpstr>Penyisipan dalam List INSERT AFTER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</dc:title>
  <dc:creator>JC</dc:creator>
  <cp:lastModifiedBy>Bambang</cp:lastModifiedBy>
  <cp:revision>347</cp:revision>
  <dcterms:created xsi:type="dcterms:W3CDTF">2010-09-19T16:03:20Z</dcterms:created>
  <dcterms:modified xsi:type="dcterms:W3CDTF">2012-03-26T16:36:17Z</dcterms:modified>
</cp:coreProperties>
</file>