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314" r:id="rId3"/>
    <p:sldId id="317" r:id="rId4"/>
    <p:sldId id="323" r:id="rId5"/>
    <p:sldId id="322" r:id="rId6"/>
    <p:sldId id="321" r:id="rId7"/>
    <p:sldId id="320" r:id="rId8"/>
    <p:sldId id="324" r:id="rId9"/>
    <p:sldId id="319" r:id="rId10"/>
    <p:sldId id="326" r:id="rId11"/>
    <p:sldId id="327" r:id="rId12"/>
    <p:sldId id="329" r:id="rId13"/>
    <p:sldId id="31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92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CDC7F3-8424-4A33-8E58-21BE1EA431B4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E5B1E0-073B-4556-AB1D-2BD112EE8E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55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5B1E0-073B-4556-AB1D-2BD112EE8E2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  <a:latin typeface="Calisto MT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d-ID" dirty="0" smtClean="0"/>
              <a:t>Judul </a:t>
            </a:r>
            <a:r>
              <a:rPr lang="en-US" dirty="0" smtClean="0"/>
              <a:t> </a:t>
            </a:r>
            <a:r>
              <a:rPr lang="id-ID" dirty="0" smtClean="0"/>
              <a:t>Materi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914400" y="1447800"/>
            <a:ext cx="7543800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Calisto MT" pitchFamily="18" charset="0"/>
              </a:defRPr>
            </a:lvl1pPr>
          </a:lstStyle>
          <a:p>
            <a:r>
              <a:rPr lang="id-ID" dirty="0" smtClean="0"/>
              <a:t>Pertemuan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215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sto MT" pitchFamily="18" charset="0"/>
              </a:defRPr>
            </a:lvl1pPr>
            <a:lvl2pPr>
              <a:defRPr>
                <a:latin typeface="Calisto MT" pitchFamily="18" charset="0"/>
              </a:defRPr>
            </a:lvl2pPr>
            <a:lvl3pPr>
              <a:defRPr>
                <a:latin typeface="Calisto MT" pitchFamily="18" charset="0"/>
              </a:defRPr>
            </a:lvl3pPr>
            <a:lvl4pPr>
              <a:defRPr>
                <a:latin typeface="Calisto MT" pitchFamily="18" charset="0"/>
              </a:defRPr>
            </a:lvl4pPr>
            <a:lvl5pPr>
              <a:defRPr>
                <a:latin typeface="Calisto MT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90600" y="914400"/>
            <a:ext cx="7696200" cy="50323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Calisto MT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270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990600"/>
            <a:ext cx="1543051" cy="5257800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  <a:latin typeface="Calisto MT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990600"/>
            <a:ext cx="5943600" cy="5257800"/>
          </a:xfrm>
        </p:spPr>
        <p:txBody>
          <a:bodyPr vert="eaVert"/>
          <a:lstStyle>
            <a:lvl1pPr>
              <a:defRPr>
                <a:latin typeface="Calisto MT" pitchFamily="18" charset="0"/>
              </a:defRPr>
            </a:lvl1pPr>
            <a:lvl2pPr>
              <a:defRPr>
                <a:latin typeface="Calisto MT" pitchFamily="18" charset="0"/>
              </a:defRPr>
            </a:lvl2pPr>
            <a:lvl3pPr>
              <a:defRPr>
                <a:latin typeface="Calisto MT" pitchFamily="18" charset="0"/>
              </a:defRPr>
            </a:lvl3pPr>
            <a:lvl4pPr>
              <a:defRPr>
                <a:latin typeface="Calisto MT" pitchFamily="18" charset="0"/>
              </a:defRPr>
            </a:lvl4pPr>
            <a:lvl5pPr>
              <a:defRPr>
                <a:latin typeface="Calisto MT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714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914400"/>
            <a:ext cx="7696200" cy="503238"/>
          </a:xfrm>
        </p:spPr>
        <p:txBody>
          <a:bodyPr>
            <a:noAutofit/>
          </a:bodyPr>
          <a:lstStyle>
            <a:lvl1pPr>
              <a:defRPr sz="4000" b="1">
                <a:solidFill>
                  <a:schemeClr val="bg1"/>
                </a:solidFill>
                <a:latin typeface="Calisto MT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sto MT" pitchFamily="18" charset="0"/>
              </a:defRPr>
            </a:lvl1pPr>
            <a:lvl2pPr>
              <a:defRPr>
                <a:latin typeface="Calisto MT" pitchFamily="18" charset="0"/>
              </a:defRPr>
            </a:lvl2pPr>
            <a:lvl3pPr>
              <a:defRPr>
                <a:latin typeface="Calisto MT" pitchFamily="18" charset="0"/>
              </a:defRPr>
            </a:lvl3pPr>
            <a:lvl4pPr>
              <a:defRPr>
                <a:latin typeface="Calisto MT" pitchFamily="18" charset="0"/>
              </a:defRPr>
            </a:lvl4pPr>
            <a:lvl5pPr>
              <a:defRPr>
                <a:latin typeface="Calisto MT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892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sto MT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Calisto MT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1770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00200"/>
            <a:ext cx="3581400" cy="4648200"/>
          </a:xfrm>
        </p:spPr>
        <p:txBody>
          <a:bodyPr/>
          <a:lstStyle>
            <a:lvl1pPr>
              <a:defRPr sz="2800">
                <a:latin typeface="Calisto MT" pitchFamily="18" charset="0"/>
              </a:defRPr>
            </a:lvl1pPr>
            <a:lvl2pPr>
              <a:defRPr sz="2400">
                <a:latin typeface="Calisto MT" pitchFamily="18" charset="0"/>
              </a:defRPr>
            </a:lvl2pPr>
            <a:lvl3pPr>
              <a:defRPr sz="2000">
                <a:latin typeface="Calisto MT" pitchFamily="18" charset="0"/>
              </a:defRPr>
            </a:lvl3pPr>
            <a:lvl4pPr>
              <a:defRPr sz="1800">
                <a:latin typeface="Calisto MT" pitchFamily="18" charset="0"/>
              </a:defRPr>
            </a:lvl4pPr>
            <a:lvl5pPr>
              <a:defRPr sz="1800">
                <a:latin typeface="Calisto MT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3886200" cy="4648200"/>
          </a:xfrm>
        </p:spPr>
        <p:txBody>
          <a:bodyPr/>
          <a:lstStyle>
            <a:lvl1pPr>
              <a:defRPr sz="2800">
                <a:latin typeface="Calisto MT" pitchFamily="18" charset="0"/>
              </a:defRPr>
            </a:lvl1pPr>
            <a:lvl2pPr>
              <a:defRPr sz="2400">
                <a:latin typeface="Calisto MT" pitchFamily="18" charset="0"/>
              </a:defRPr>
            </a:lvl2pPr>
            <a:lvl3pPr>
              <a:defRPr sz="2000">
                <a:latin typeface="Calisto MT" pitchFamily="18" charset="0"/>
              </a:defRPr>
            </a:lvl3pPr>
            <a:lvl4pPr>
              <a:defRPr sz="1800">
                <a:latin typeface="Calisto MT" pitchFamily="18" charset="0"/>
              </a:defRPr>
            </a:lvl4pPr>
            <a:lvl5pPr>
              <a:defRPr sz="1800">
                <a:latin typeface="Calisto MT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990600" y="914400"/>
            <a:ext cx="7696200" cy="50323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Calisto MT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081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914400"/>
            <a:ext cx="7696200" cy="503238"/>
          </a:xfrm>
        </p:spPr>
        <p:txBody>
          <a:bodyPr>
            <a:noAutofit/>
          </a:bodyPr>
          <a:lstStyle>
            <a:lvl1pPr>
              <a:defRPr sz="4000" b="1">
                <a:solidFill>
                  <a:schemeClr val="bg1"/>
                </a:solidFill>
                <a:latin typeface="Calisto MT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599" y="1535113"/>
            <a:ext cx="3733801" cy="639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b="1">
                <a:latin typeface="Calisto MT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0599" y="2174875"/>
            <a:ext cx="3733801" cy="3951288"/>
          </a:xfrm>
        </p:spPr>
        <p:txBody>
          <a:bodyPr/>
          <a:lstStyle>
            <a:lvl1pPr>
              <a:defRPr sz="2400">
                <a:latin typeface="Calisto MT" pitchFamily="18" charset="0"/>
              </a:defRPr>
            </a:lvl1pPr>
            <a:lvl2pPr>
              <a:defRPr sz="2000">
                <a:latin typeface="Calisto MT" pitchFamily="18" charset="0"/>
              </a:defRPr>
            </a:lvl2pPr>
            <a:lvl3pPr>
              <a:defRPr sz="1800">
                <a:latin typeface="Calisto MT" pitchFamily="18" charset="0"/>
              </a:defRPr>
            </a:lvl3pPr>
            <a:lvl4pPr>
              <a:defRPr sz="1600">
                <a:latin typeface="Calisto MT" pitchFamily="18" charset="0"/>
              </a:defRPr>
            </a:lvl4pPr>
            <a:lvl5pPr>
              <a:defRPr sz="1600">
                <a:latin typeface="Calisto MT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53000" y="1535113"/>
            <a:ext cx="3733804" cy="639762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 b="1">
                <a:latin typeface="Calisto MT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3000" y="2174875"/>
            <a:ext cx="3733804" cy="3951288"/>
          </a:xfrm>
        </p:spPr>
        <p:txBody>
          <a:bodyPr anchor="ctr"/>
          <a:lstStyle>
            <a:lvl1pPr>
              <a:defRPr sz="2400">
                <a:latin typeface="Calisto MT" pitchFamily="18" charset="0"/>
              </a:defRPr>
            </a:lvl1pPr>
            <a:lvl2pPr>
              <a:defRPr sz="2000">
                <a:latin typeface="Calisto MT" pitchFamily="18" charset="0"/>
              </a:defRPr>
            </a:lvl2pPr>
            <a:lvl3pPr>
              <a:defRPr sz="1800">
                <a:latin typeface="Calisto MT" pitchFamily="18" charset="0"/>
              </a:defRPr>
            </a:lvl3pPr>
            <a:lvl4pPr>
              <a:defRPr sz="1600">
                <a:latin typeface="Calisto MT" pitchFamily="18" charset="0"/>
              </a:defRPr>
            </a:lvl4pPr>
            <a:lvl5pPr>
              <a:defRPr sz="1600">
                <a:latin typeface="Calisto MT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211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 userDrawn="1"/>
        </p:nvSpPr>
        <p:spPr>
          <a:xfrm>
            <a:off x="990600" y="944562"/>
            <a:ext cx="7696200" cy="7318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sto MT" pitchFamily="18" charset="0"/>
                <a:ea typeface="+mj-ea"/>
                <a:cs typeface="+mj-cs"/>
              </a:rPr>
              <a:t>Click to edit Master title style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sto MT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30122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3031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968992"/>
            <a:ext cx="3008313" cy="914400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  <a:latin typeface="Calisto MT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3" y="963304"/>
            <a:ext cx="5111751" cy="5208896"/>
          </a:xfrm>
        </p:spPr>
        <p:txBody>
          <a:bodyPr/>
          <a:lstStyle>
            <a:lvl1pPr>
              <a:defRPr sz="3200">
                <a:latin typeface="Calisto MT" pitchFamily="18" charset="0"/>
              </a:defRPr>
            </a:lvl1pPr>
            <a:lvl2pPr>
              <a:defRPr sz="2800">
                <a:latin typeface="Calisto MT" pitchFamily="18" charset="0"/>
              </a:defRPr>
            </a:lvl2pPr>
            <a:lvl3pPr>
              <a:defRPr sz="2400">
                <a:latin typeface="Calisto MT" pitchFamily="18" charset="0"/>
              </a:defRPr>
            </a:lvl3pPr>
            <a:lvl4pPr>
              <a:defRPr sz="2000">
                <a:latin typeface="Calisto MT" pitchFamily="18" charset="0"/>
              </a:defRPr>
            </a:lvl4pPr>
            <a:lvl5pPr>
              <a:defRPr sz="2000">
                <a:latin typeface="Calisto MT" pitchFamily="18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981200"/>
            <a:ext cx="3008313" cy="4267200"/>
          </a:xfrm>
        </p:spPr>
        <p:txBody>
          <a:bodyPr/>
          <a:lstStyle>
            <a:lvl1pPr marL="0" indent="0">
              <a:buNone/>
              <a:defRPr sz="1400">
                <a:latin typeface="Calisto MT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2768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>
                <a:latin typeface="Calisto MT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90599"/>
            <a:ext cx="5486400" cy="3736975"/>
          </a:xfrm>
        </p:spPr>
        <p:txBody>
          <a:bodyPr/>
          <a:lstStyle>
            <a:lvl1pPr marL="0" indent="0">
              <a:buNone/>
              <a:defRPr sz="3200">
                <a:latin typeface="Calisto MT" pitchFamily="18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sto MT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57480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Calisto MT" pitchFamily="18" charset="0"/>
              </a:defRPr>
            </a:lvl1pPr>
          </a:lstStyle>
          <a:p>
            <a:fld id="{D29558FD-6DB5-44A7-BD45-E6340527121A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Calisto MT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Calisto MT" pitchFamily="18" charset="0"/>
              </a:defRPr>
            </a:lvl1pPr>
          </a:lstStyle>
          <a:p>
            <a:fld id="{03A09F20-3DB5-4E55-9D53-B85F76DDFA6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3" descr="UEU.jpg"/>
          <p:cNvPicPr>
            <a:picLocks noChangeAspect="1"/>
          </p:cNvPicPr>
          <p:nvPr userDrawn="1"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57000" contrast="-21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 userDrawn="1"/>
        </p:nvSpPr>
        <p:spPr>
          <a:xfrm>
            <a:off x="381000" y="6248400"/>
            <a:ext cx="2057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200" b="1" dirty="0" smtClean="0">
                <a:solidFill>
                  <a:schemeClr val="bg1"/>
                </a:solidFill>
                <a:latin typeface="Calisto MT" pitchFamily="18" charset="0"/>
              </a:rPr>
              <a:t>Ver</a:t>
            </a:r>
            <a:r>
              <a:rPr lang="en-US" sz="1200" b="1" dirty="0" err="1" smtClean="0">
                <a:solidFill>
                  <a:schemeClr val="bg1"/>
                </a:solidFill>
                <a:latin typeface="Calisto MT" pitchFamily="18" charset="0"/>
              </a:rPr>
              <a:t>si</a:t>
            </a:r>
            <a:r>
              <a:rPr lang="id-ID" sz="1200" b="1" dirty="0" smtClean="0">
                <a:solidFill>
                  <a:schemeClr val="bg1"/>
                </a:solidFill>
                <a:latin typeface="Calisto MT" pitchFamily="18" charset="0"/>
              </a:rPr>
              <a:t>  1</a:t>
            </a:r>
            <a:r>
              <a:rPr lang="en-US" sz="1200" b="1" dirty="0" smtClean="0">
                <a:solidFill>
                  <a:schemeClr val="bg1"/>
                </a:solidFill>
                <a:latin typeface="Calisto MT" pitchFamily="18" charset="0"/>
              </a:rPr>
              <a:t>, 2013</a:t>
            </a:r>
            <a:endParaRPr lang="en-US" sz="1200" b="1" dirty="0">
              <a:solidFill>
                <a:schemeClr val="bg1"/>
              </a:solidFill>
              <a:latin typeface="Calisto MT" pitchFamily="18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2971800" y="6248400"/>
            <a:ext cx="3352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Calisto MT" pitchFamily="18" charset="0"/>
              </a:rPr>
              <a:t>CCS113</a:t>
            </a:r>
            <a:r>
              <a:rPr lang="en-US" sz="1200" b="1" baseline="0" dirty="0" smtClean="0">
                <a:solidFill>
                  <a:schemeClr val="bg1"/>
                </a:solidFill>
                <a:latin typeface="Calisto MT" pitchFamily="18" charset="0"/>
              </a:rPr>
              <a:t> – SISTEM  OPERASI</a:t>
            </a:r>
            <a:endParaRPr lang="en-US" sz="1200" b="1" dirty="0">
              <a:solidFill>
                <a:schemeClr val="bg1"/>
              </a:solidFill>
              <a:latin typeface="Calisto MT" pitchFamily="18" charset="0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6629400" y="6248400"/>
            <a:ext cx="2057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200" b="1" dirty="0" smtClean="0">
                <a:solidFill>
                  <a:schemeClr val="bg1"/>
                </a:solidFill>
                <a:latin typeface="Calisto MT" pitchFamily="18" charset="0"/>
              </a:rPr>
              <a:t>FASILKOM</a:t>
            </a:r>
            <a:endParaRPr lang="en-US" sz="1200" b="1" dirty="0">
              <a:solidFill>
                <a:schemeClr val="bg1"/>
              </a:solidFill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702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bg1"/>
          </a:solidFill>
          <a:latin typeface="Calisto MT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bg1"/>
          </a:solidFill>
          <a:latin typeface="Calisto MT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bg1"/>
          </a:solidFill>
          <a:latin typeface="Calisto MT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bg1"/>
          </a:solidFill>
          <a:latin typeface="Calisto MT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bg1"/>
          </a:solidFill>
          <a:latin typeface="Calisto MT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OK%20MAKE-UP%20SISTEM%20OPERASI.pptx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1470025"/>
          </a:xfrm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5400" dirty="0" smtClean="0"/>
              <a:t>PERTEMUAN   3</a:t>
            </a:r>
            <a:endParaRPr lang="en-US" sz="5400" dirty="0">
              <a:solidFill>
                <a:schemeClr val="bg1"/>
              </a:solidFill>
              <a:latin typeface="Calisto MT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anchor="ctr">
            <a:normAutofit/>
          </a:bodyPr>
          <a:lstStyle/>
          <a:p>
            <a:r>
              <a:rPr lang="en-US" sz="3600" b="1" dirty="0" smtClean="0"/>
              <a:t>KOMPONEN </a:t>
            </a:r>
          </a:p>
          <a:p>
            <a:r>
              <a:rPr lang="en-US" sz="3600" b="1" dirty="0" smtClean="0"/>
              <a:t>SISTEM   OPERASI</a:t>
            </a:r>
            <a:endParaRPr lang="en-US" sz="3600" b="1" dirty="0">
              <a:solidFill>
                <a:schemeClr val="bg1"/>
              </a:solidFill>
              <a:latin typeface="Calisto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JARINGAN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terdistribusi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sekumpulan</a:t>
            </a:r>
            <a:r>
              <a:rPr lang="en-US" sz="2400" dirty="0"/>
              <a:t> </a:t>
            </a:r>
            <a:r>
              <a:rPr lang="en-US" sz="2400" dirty="0" err="1"/>
              <a:t>prosesor</a:t>
            </a:r>
            <a:r>
              <a:rPr lang="en-US" sz="2400" dirty="0"/>
              <a:t> 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berbagi</a:t>
            </a:r>
            <a:r>
              <a:rPr lang="en-US" sz="2400" dirty="0"/>
              <a:t> </a:t>
            </a:r>
            <a:r>
              <a:rPr lang="en-US" sz="2400" dirty="0" err="1"/>
              <a:t>memori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clock. </a:t>
            </a:r>
            <a:r>
              <a:rPr lang="en-US" sz="2400" dirty="0" err="1"/>
              <a:t>Tiap</a:t>
            </a:r>
            <a:r>
              <a:rPr lang="en-US" sz="2400" dirty="0"/>
              <a:t> </a:t>
            </a:r>
            <a:r>
              <a:rPr lang="en-US" sz="2400" dirty="0" err="1" smtClean="0"/>
              <a:t>prosesor</a:t>
            </a:r>
            <a:r>
              <a:rPr lang="en-US" sz="2400" dirty="0" smtClean="0"/>
              <a:t>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n-US" sz="2400" dirty="0" err="1"/>
              <a:t>memori</a:t>
            </a:r>
            <a:r>
              <a:rPr lang="en-US" sz="2400" dirty="0"/>
              <a:t> </a:t>
            </a:r>
            <a:r>
              <a:rPr lang="en-US" sz="2400" dirty="0" err="1"/>
              <a:t>sendiri</a:t>
            </a:r>
            <a:r>
              <a:rPr lang="en-US" sz="2400" dirty="0"/>
              <a:t>. </a:t>
            </a:r>
            <a:r>
              <a:rPr lang="en-US" sz="2400" dirty="0" err="1"/>
              <a:t>Prosesor-prosesor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terhubung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jaringan</a:t>
            </a:r>
            <a:r>
              <a:rPr lang="en-US" sz="2400" dirty="0"/>
              <a:t> </a:t>
            </a:r>
            <a:r>
              <a:rPr lang="en-US" sz="2400" dirty="0" err="1"/>
              <a:t>komunikasi</a:t>
            </a:r>
            <a:r>
              <a:rPr lang="en-US" sz="2400" dirty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terdistribusi</a:t>
            </a:r>
            <a:r>
              <a:rPr lang="en-US" sz="2400" dirty="0" smtClean="0"/>
              <a:t> </a:t>
            </a:r>
            <a:r>
              <a:rPr lang="en-US" sz="2400" dirty="0" err="1"/>
              <a:t>menyediakan</a:t>
            </a:r>
            <a:r>
              <a:rPr lang="en-US" sz="2400" dirty="0"/>
              <a:t> </a:t>
            </a:r>
            <a:r>
              <a:rPr lang="en-US" sz="2400" dirty="0" err="1"/>
              <a:t>akses</a:t>
            </a:r>
            <a:r>
              <a:rPr lang="en-US" sz="2400" dirty="0"/>
              <a:t> </a:t>
            </a:r>
            <a:r>
              <a:rPr lang="en-US" sz="2400" dirty="0" err="1"/>
              <a:t>pengguna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bermacam</a:t>
            </a:r>
            <a:r>
              <a:rPr lang="en-US" sz="2400" dirty="0"/>
              <a:t> </a:t>
            </a:r>
            <a:r>
              <a:rPr lang="en-US" sz="2400" dirty="0" err="1"/>
              <a:t>sumber-daya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. </a:t>
            </a:r>
            <a:r>
              <a:rPr lang="en-US" sz="2400" dirty="0" err="1"/>
              <a:t>Akses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endParaRPr lang="en-US" sz="2400" dirty="0"/>
          </a:p>
          <a:p>
            <a:pPr marL="0" indent="0" algn="just">
              <a:buNone/>
            </a:pPr>
            <a:r>
              <a:rPr lang="en-US" sz="2400" dirty="0" err="1"/>
              <a:t>menyebabkan</a:t>
            </a:r>
            <a:r>
              <a:rPr lang="en-US" sz="2400" dirty="0" smtClean="0"/>
              <a:t>:</a:t>
            </a:r>
          </a:p>
          <a:p>
            <a:pPr marL="0" indent="0" algn="just">
              <a:buNone/>
            </a:pPr>
            <a:endParaRPr lang="en-US" sz="2400" dirty="0"/>
          </a:p>
          <a:p>
            <a:pPr marL="914400" lvl="1" indent="-457200" algn="just">
              <a:buBlip>
                <a:blip r:embed="rId2"/>
              </a:buBlip>
            </a:pPr>
            <a:r>
              <a:rPr lang="en-US" sz="2000" dirty="0" smtClean="0"/>
              <a:t>Computation </a:t>
            </a:r>
            <a:r>
              <a:rPr lang="en-US" sz="2000" dirty="0"/>
              <a:t>speed-up.</a:t>
            </a:r>
          </a:p>
          <a:p>
            <a:pPr marL="914400" lvl="1" indent="-457200" algn="just">
              <a:buBlip>
                <a:blip r:embed="rId2"/>
              </a:buBlip>
            </a:pPr>
            <a:r>
              <a:rPr lang="en-US" sz="2000" dirty="0" smtClean="0"/>
              <a:t>Increased </a:t>
            </a:r>
            <a:r>
              <a:rPr lang="en-US" sz="2000" dirty="0"/>
              <a:t>data availability.</a:t>
            </a:r>
          </a:p>
          <a:p>
            <a:pPr marL="914400" lvl="1" indent="-457200" algn="just">
              <a:buBlip>
                <a:blip r:embed="rId2"/>
              </a:buBlip>
            </a:pPr>
            <a:r>
              <a:rPr lang="en-US" sz="2000" dirty="0" smtClean="0"/>
              <a:t>Enhanced </a:t>
            </a:r>
            <a:r>
              <a:rPr lang="en-US" sz="2000" dirty="0"/>
              <a:t>reliability.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6139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503238"/>
          </a:xfrm>
        </p:spPr>
        <p:txBody>
          <a:bodyPr/>
          <a:lstStyle/>
          <a:p>
            <a:r>
              <a:rPr lang="en-US" sz="3200" dirty="0" smtClean="0"/>
              <a:t>COMMAND INTERPRETER SYSTEM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dirty="0" err="1" smtClean="0"/>
              <a:t>Operasi</a:t>
            </a:r>
            <a:r>
              <a:rPr lang="en-US" sz="2400" dirty="0" smtClean="0"/>
              <a:t>  </a:t>
            </a:r>
            <a:r>
              <a:rPr lang="en-US" sz="2400" dirty="0" err="1" smtClean="0"/>
              <a:t>menunggu</a:t>
            </a:r>
            <a:r>
              <a:rPr lang="en-US" sz="2400" dirty="0" smtClean="0"/>
              <a:t>  </a:t>
            </a:r>
            <a:r>
              <a:rPr lang="en-US" sz="2400" dirty="0" err="1" smtClean="0"/>
              <a:t>instruksi</a:t>
            </a:r>
            <a:r>
              <a:rPr lang="en-US" sz="2400" dirty="0" smtClean="0"/>
              <a:t>  </a:t>
            </a:r>
            <a:r>
              <a:rPr lang="en-US" sz="2400" dirty="0" err="1" smtClean="0"/>
              <a:t>dari</a:t>
            </a:r>
            <a:r>
              <a:rPr lang="en-US" sz="2400" dirty="0" smtClean="0"/>
              <a:t>  </a:t>
            </a:r>
            <a:r>
              <a:rPr lang="en-US" sz="2400" dirty="0" err="1" smtClean="0"/>
              <a:t>pengguna</a:t>
            </a:r>
            <a:r>
              <a:rPr lang="en-US" sz="2400" dirty="0" smtClean="0"/>
              <a:t> </a:t>
            </a:r>
            <a:r>
              <a:rPr lang="en-US" sz="2400" dirty="0"/>
              <a:t>(command driven). Program yang </a:t>
            </a:r>
            <a:r>
              <a:rPr lang="en-US" sz="2400" dirty="0" err="1"/>
              <a:t>membaca</a:t>
            </a:r>
            <a:r>
              <a:rPr lang="en-US" sz="2400" dirty="0"/>
              <a:t> </a:t>
            </a:r>
            <a:r>
              <a:rPr lang="en-US" sz="2400" dirty="0" err="1" smtClean="0"/>
              <a:t>instruksi</a:t>
            </a:r>
            <a:r>
              <a:rPr lang="en-US" sz="2400" dirty="0" smtClean="0"/>
              <a:t> 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/>
              <a:t>mengartikan</a:t>
            </a:r>
            <a:r>
              <a:rPr lang="en-US" sz="2400" dirty="0"/>
              <a:t> control statements </a:t>
            </a:r>
            <a:r>
              <a:rPr lang="en-US" sz="2400" dirty="0" err="1"/>
              <a:t>umumnya</a:t>
            </a:r>
            <a:r>
              <a:rPr lang="en-US" sz="2400" dirty="0"/>
              <a:t>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: </a:t>
            </a:r>
            <a:r>
              <a:rPr lang="en-US" sz="2400" dirty="0"/>
              <a:t>control-card interpreter, command-line interpreter, </a:t>
            </a:r>
            <a:r>
              <a:rPr lang="en-US" sz="2400" dirty="0" err="1"/>
              <a:t>dan</a:t>
            </a:r>
            <a:r>
              <a:rPr lang="en-US" sz="2400" dirty="0"/>
              <a:t> UNIX shell. Command-Interpreter </a:t>
            </a:r>
            <a:r>
              <a:rPr lang="en-US" sz="2400" dirty="0" smtClean="0"/>
              <a:t> System 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/>
              <a:t>bervariasi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 yang lain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disesuaikan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tujuan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teknologi</a:t>
            </a:r>
            <a:r>
              <a:rPr lang="en-US" sz="2400" dirty="0"/>
              <a:t> I/O devices yang </a:t>
            </a:r>
            <a:r>
              <a:rPr lang="en-US" sz="2400" dirty="0" err="1"/>
              <a:t>ada</a:t>
            </a:r>
            <a:r>
              <a:rPr lang="en-US" sz="2400" dirty="0"/>
              <a:t>. </a:t>
            </a:r>
            <a:endParaRPr lang="en-US" sz="2400" dirty="0" smtClean="0"/>
          </a:p>
          <a:p>
            <a:pPr marL="0" indent="0" algn="just">
              <a:buNone/>
            </a:pPr>
            <a:r>
              <a:rPr lang="en-US" sz="2400" dirty="0" err="1" smtClean="0"/>
              <a:t>Contohnya</a:t>
            </a:r>
            <a:r>
              <a:rPr lang="en-US" sz="2400" dirty="0"/>
              <a:t>:</a:t>
            </a:r>
          </a:p>
          <a:p>
            <a:pPr marL="0" indent="0" algn="just">
              <a:buNone/>
            </a:pPr>
            <a:r>
              <a:rPr lang="en-US" sz="2400" dirty="0"/>
              <a:t>CLI, Windows, Pen-based (touch), </a:t>
            </a:r>
            <a:r>
              <a:rPr lang="en-US" sz="2400" dirty="0" err="1"/>
              <a:t>dan</a:t>
            </a:r>
            <a:r>
              <a:rPr lang="en-US" sz="2400" dirty="0"/>
              <a:t> lain-lain.</a:t>
            </a:r>
          </a:p>
        </p:txBody>
      </p:sp>
    </p:spTree>
    <p:extLst>
      <p:ext uri="{BB962C8B-B14F-4D97-AF65-F5344CB8AC3E}">
        <p14:creationId xmlns:p14="http://schemas.microsoft.com/office/powerpoint/2010/main" val="10426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 bwMode="auto">
          <a:xfrm>
            <a:off x="304800" y="914400"/>
            <a:ext cx="8458200" cy="50323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3600" dirty="0" smtClean="0">
                <a:effectLst/>
              </a:rPr>
              <a:t>LATIHAN SOAL 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>
          <a:xfrm>
            <a:off x="533400" y="1600200"/>
            <a:ext cx="8153400" cy="4614862"/>
          </a:xfrm>
        </p:spPr>
        <p:txBody>
          <a:bodyPr anchor="ctr">
            <a:noAutofit/>
          </a:bodyPr>
          <a:lstStyle/>
          <a:p>
            <a:pPr marL="914400" indent="-457200" algn="just">
              <a:buFont typeface="+mj-lt"/>
              <a:buAutoNum type="arabicParenR"/>
            </a:pPr>
            <a:r>
              <a:rPr lang="en-US" sz="2400" b="1" dirty="0" err="1" smtClean="0"/>
              <a:t>Sebutkan</a:t>
            </a:r>
            <a:r>
              <a:rPr lang="en-US" sz="2400" b="1" dirty="0" smtClean="0"/>
              <a:t> </a:t>
            </a:r>
            <a:r>
              <a:rPr lang="en-US" sz="2400" b="1" dirty="0"/>
              <a:t>lima </a:t>
            </a:r>
            <a:r>
              <a:rPr lang="en-US" sz="2400" b="1" dirty="0" err="1"/>
              <a:t>kegiatan</a:t>
            </a:r>
            <a:r>
              <a:rPr lang="en-US" sz="2400" b="1" dirty="0"/>
              <a:t> </a:t>
            </a:r>
            <a:r>
              <a:rPr lang="en-US" sz="2400" b="1" dirty="0" err="1"/>
              <a:t>utama</a:t>
            </a:r>
            <a:r>
              <a:rPr lang="en-US" sz="2400" b="1" dirty="0"/>
              <a:t> </a:t>
            </a:r>
            <a:r>
              <a:rPr lang="en-US" sz="2400" b="1" dirty="0" err="1"/>
              <a:t>dari</a:t>
            </a:r>
            <a:r>
              <a:rPr lang="en-US" sz="2400" b="1" dirty="0"/>
              <a:t> </a:t>
            </a:r>
            <a:r>
              <a:rPr lang="en-US" sz="2400" b="1" dirty="0" err="1"/>
              <a:t>sistem</a:t>
            </a:r>
            <a:r>
              <a:rPr lang="en-US" sz="2400" b="1" dirty="0"/>
              <a:t> </a:t>
            </a:r>
            <a:r>
              <a:rPr lang="en-US" sz="2400" b="1" dirty="0" err="1"/>
              <a:t>operasi</a:t>
            </a:r>
            <a:r>
              <a:rPr lang="en-US" sz="2400" b="1" dirty="0"/>
              <a:t> yang </a:t>
            </a:r>
            <a:r>
              <a:rPr lang="en-US" sz="2400" b="1" dirty="0" err="1"/>
              <a:t>berhubungan</a:t>
            </a:r>
            <a:r>
              <a:rPr lang="en-US" sz="2400" b="1" dirty="0"/>
              <a:t> </a:t>
            </a:r>
            <a:r>
              <a:rPr lang="en-US" sz="2400" b="1" dirty="0" err="1"/>
              <a:t>dengan</a:t>
            </a:r>
            <a:r>
              <a:rPr lang="en-US" sz="2400" b="1" dirty="0"/>
              <a:t> </a:t>
            </a:r>
            <a:r>
              <a:rPr lang="en-US" sz="2400" b="1" dirty="0" err="1"/>
              <a:t>managemen</a:t>
            </a:r>
            <a:r>
              <a:rPr lang="en-US" sz="2400" b="1" dirty="0"/>
              <a:t> proses!</a:t>
            </a:r>
          </a:p>
          <a:p>
            <a:pPr marL="914400" indent="-457200" algn="just">
              <a:buFont typeface="+mj-lt"/>
              <a:buAutoNum type="arabicParenR"/>
            </a:pPr>
            <a:r>
              <a:rPr lang="en-US" sz="2400" b="1" dirty="0" err="1" smtClean="0"/>
              <a:t>Sebutkan</a:t>
            </a:r>
            <a:r>
              <a:rPr lang="en-US" sz="2400" b="1" dirty="0" smtClean="0"/>
              <a:t> </a:t>
            </a:r>
            <a:r>
              <a:rPr lang="en-US" sz="2400" b="1" dirty="0" err="1"/>
              <a:t>tiga</a:t>
            </a:r>
            <a:r>
              <a:rPr lang="en-US" sz="2400" b="1" dirty="0"/>
              <a:t> </a:t>
            </a:r>
            <a:r>
              <a:rPr lang="en-US" sz="2400" b="1" dirty="0" err="1"/>
              <a:t>kegiatan</a:t>
            </a:r>
            <a:r>
              <a:rPr lang="en-US" sz="2400" b="1" dirty="0"/>
              <a:t> </a:t>
            </a:r>
            <a:r>
              <a:rPr lang="en-US" sz="2400" b="1" dirty="0" err="1"/>
              <a:t>utama</a:t>
            </a:r>
            <a:r>
              <a:rPr lang="en-US" sz="2400" b="1" dirty="0"/>
              <a:t> </a:t>
            </a:r>
            <a:r>
              <a:rPr lang="en-US" sz="2400" b="1" dirty="0" err="1"/>
              <a:t>dari</a:t>
            </a:r>
            <a:r>
              <a:rPr lang="en-US" sz="2400" b="1" dirty="0"/>
              <a:t> </a:t>
            </a:r>
            <a:r>
              <a:rPr lang="en-US" sz="2400" b="1" dirty="0" err="1"/>
              <a:t>sistem</a:t>
            </a:r>
            <a:r>
              <a:rPr lang="en-US" sz="2400" b="1" dirty="0"/>
              <a:t> </a:t>
            </a:r>
            <a:r>
              <a:rPr lang="en-US" sz="2400" b="1" dirty="0" err="1"/>
              <a:t>operasi</a:t>
            </a:r>
            <a:r>
              <a:rPr lang="en-US" sz="2400" b="1" dirty="0"/>
              <a:t> yang </a:t>
            </a:r>
            <a:r>
              <a:rPr lang="en-US" sz="2400" b="1" dirty="0" err="1"/>
              <a:t>berhubungan</a:t>
            </a:r>
            <a:r>
              <a:rPr lang="en-US" sz="2400" b="1" dirty="0"/>
              <a:t> </a:t>
            </a:r>
            <a:r>
              <a:rPr lang="en-US" sz="2400" b="1" dirty="0" err="1"/>
              <a:t>dengan</a:t>
            </a:r>
            <a:r>
              <a:rPr lang="en-US" sz="2400" b="1" dirty="0"/>
              <a:t> </a:t>
            </a:r>
            <a:r>
              <a:rPr lang="en-US" sz="2400" b="1" dirty="0" err="1"/>
              <a:t>managemen</a:t>
            </a:r>
            <a:r>
              <a:rPr lang="en-US" sz="2400" b="1" dirty="0"/>
              <a:t> </a:t>
            </a:r>
            <a:r>
              <a:rPr lang="en-US" sz="2400" b="1" dirty="0" err="1"/>
              <a:t>memori</a:t>
            </a:r>
            <a:r>
              <a:rPr lang="en-US" sz="2400" b="1" dirty="0"/>
              <a:t>!</a:t>
            </a:r>
          </a:p>
          <a:p>
            <a:pPr marL="914400" indent="-457200" algn="just">
              <a:buFont typeface="+mj-lt"/>
              <a:buAutoNum type="arabicParenR"/>
            </a:pPr>
            <a:r>
              <a:rPr lang="en-US" sz="2400" b="1" dirty="0" err="1" smtClean="0"/>
              <a:t>Sebutkan</a:t>
            </a:r>
            <a:r>
              <a:rPr lang="en-US" sz="2400" b="1" dirty="0" smtClean="0"/>
              <a:t> </a:t>
            </a:r>
            <a:r>
              <a:rPr lang="en-US" sz="2400" b="1" dirty="0" err="1"/>
              <a:t>tiga</a:t>
            </a:r>
            <a:r>
              <a:rPr lang="en-US" sz="2400" b="1" dirty="0"/>
              <a:t> </a:t>
            </a:r>
            <a:r>
              <a:rPr lang="en-US" sz="2400" b="1" dirty="0" err="1"/>
              <a:t>kegiatan</a:t>
            </a:r>
            <a:r>
              <a:rPr lang="en-US" sz="2400" b="1" dirty="0"/>
              <a:t> </a:t>
            </a:r>
            <a:r>
              <a:rPr lang="en-US" sz="2400" b="1" dirty="0" err="1"/>
              <a:t>utama</a:t>
            </a:r>
            <a:r>
              <a:rPr lang="en-US" sz="2400" b="1" dirty="0"/>
              <a:t> </a:t>
            </a:r>
            <a:r>
              <a:rPr lang="en-US" sz="2400" b="1" dirty="0" err="1"/>
              <a:t>dari</a:t>
            </a:r>
            <a:r>
              <a:rPr lang="en-US" sz="2400" b="1" dirty="0"/>
              <a:t> </a:t>
            </a:r>
            <a:r>
              <a:rPr lang="en-US" sz="2400" b="1" dirty="0" err="1"/>
              <a:t>sistem</a:t>
            </a:r>
            <a:r>
              <a:rPr lang="en-US" sz="2400" b="1" dirty="0"/>
              <a:t> </a:t>
            </a:r>
            <a:r>
              <a:rPr lang="en-US" sz="2400" b="1" dirty="0" err="1"/>
              <a:t>operasi</a:t>
            </a:r>
            <a:r>
              <a:rPr lang="en-US" sz="2400" b="1" dirty="0"/>
              <a:t> yang </a:t>
            </a:r>
            <a:r>
              <a:rPr lang="en-US" sz="2400" b="1" dirty="0" err="1"/>
              <a:t>berhubungan</a:t>
            </a:r>
            <a:r>
              <a:rPr lang="en-US" sz="2400" b="1" dirty="0"/>
              <a:t> </a:t>
            </a:r>
            <a:r>
              <a:rPr lang="en-US" sz="2400" b="1" dirty="0" err="1"/>
              <a:t>dengan</a:t>
            </a:r>
            <a:r>
              <a:rPr lang="en-US" sz="2400" b="1" dirty="0"/>
              <a:t> </a:t>
            </a:r>
            <a:r>
              <a:rPr lang="en-US" sz="2400" b="1" dirty="0" err="1" smtClean="0"/>
              <a:t>managemen</a:t>
            </a:r>
            <a:r>
              <a:rPr lang="en-US" sz="2400" b="1" dirty="0" smtClean="0"/>
              <a:t> secondary-storage</a:t>
            </a:r>
            <a:r>
              <a:rPr lang="en-US" sz="2400" b="1" dirty="0"/>
              <a:t>!</a:t>
            </a:r>
          </a:p>
          <a:p>
            <a:pPr marL="914400" indent="-457200" algn="just">
              <a:buFont typeface="+mj-lt"/>
              <a:buAutoNum type="arabicParenR"/>
            </a:pPr>
            <a:r>
              <a:rPr lang="en-US" sz="2400" b="1" dirty="0" err="1" smtClean="0"/>
              <a:t>Sebutkan</a:t>
            </a:r>
            <a:r>
              <a:rPr lang="en-US" sz="2400" b="1" dirty="0" smtClean="0"/>
              <a:t> </a:t>
            </a:r>
            <a:r>
              <a:rPr lang="en-US" sz="2400" b="1" dirty="0"/>
              <a:t>lima </a:t>
            </a:r>
            <a:r>
              <a:rPr lang="en-US" sz="2400" b="1" dirty="0" err="1"/>
              <a:t>kegiatan</a:t>
            </a:r>
            <a:r>
              <a:rPr lang="en-US" sz="2400" b="1" dirty="0"/>
              <a:t> </a:t>
            </a:r>
            <a:r>
              <a:rPr lang="en-US" sz="2400" b="1" dirty="0" err="1"/>
              <a:t>utama</a:t>
            </a:r>
            <a:r>
              <a:rPr lang="en-US" sz="2400" b="1" dirty="0"/>
              <a:t> </a:t>
            </a:r>
            <a:r>
              <a:rPr lang="en-US" sz="2400" b="1" dirty="0" err="1"/>
              <a:t>dari</a:t>
            </a:r>
            <a:r>
              <a:rPr lang="en-US" sz="2400" b="1" dirty="0"/>
              <a:t> </a:t>
            </a:r>
            <a:r>
              <a:rPr lang="en-US" sz="2400" b="1" dirty="0" err="1"/>
              <a:t>sistem</a:t>
            </a:r>
            <a:r>
              <a:rPr lang="en-US" sz="2400" b="1" dirty="0"/>
              <a:t> </a:t>
            </a:r>
            <a:r>
              <a:rPr lang="en-US" sz="2400" b="1" dirty="0" err="1"/>
              <a:t>operasi</a:t>
            </a:r>
            <a:r>
              <a:rPr lang="en-US" sz="2400" b="1" dirty="0"/>
              <a:t> yang </a:t>
            </a:r>
            <a:r>
              <a:rPr lang="en-US" sz="2400" b="1" dirty="0" err="1"/>
              <a:t>berhubungan</a:t>
            </a:r>
            <a:r>
              <a:rPr lang="en-US" sz="2400" b="1" dirty="0"/>
              <a:t> </a:t>
            </a:r>
            <a:r>
              <a:rPr lang="en-US" sz="2400" b="1" dirty="0" err="1"/>
              <a:t>dengan</a:t>
            </a:r>
            <a:r>
              <a:rPr lang="en-US" sz="2400" b="1" dirty="0"/>
              <a:t> </a:t>
            </a:r>
            <a:r>
              <a:rPr lang="en-US" sz="2400" b="1" dirty="0" err="1"/>
              <a:t>managemen</a:t>
            </a:r>
            <a:r>
              <a:rPr lang="en-US" sz="2400" b="1" dirty="0"/>
              <a:t> </a:t>
            </a:r>
            <a:r>
              <a:rPr lang="en-US" sz="2400" b="1" dirty="0" err="1"/>
              <a:t>berkas</a:t>
            </a:r>
            <a:r>
              <a:rPr lang="en-US" sz="2400" b="1" dirty="0" smtClean="0"/>
              <a:t>!</a:t>
            </a:r>
          </a:p>
          <a:p>
            <a:pPr marL="914400" indent="-457200" algn="just">
              <a:buFont typeface="+mj-lt"/>
              <a:buAutoNum type="arabicParenR"/>
            </a:pPr>
            <a:r>
              <a:rPr lang="en-US" sz="2400" b="1" dirty="0" err="1"/>
              <a:t>Apakah</a:t>
            </a:r>
            <a:r>
              <a:rPr lang="en-US" sz="2400" b="1" dirty="0"/>
              <a:t> </a:t>
            </a:r>
            <a:r>
              <a:rPr lang="en-US" sz="2400" b="1" dirty="0" err="1"/>
              <a:t>tujuan</a:t>
            </a:r>
            <a:r>
              <a:rPr lang="en-US" sz="2400" b="1" dirty="0"/>
              <a:t> </a:t>
            </a:r>
            <a:r>
              <a:rPr lang="en-US" sz="2400" b="1" dirty="0" err="1"/>
              <a:t>dari</a:t>
            </a:r>
            <a:r>
              <a:rPr lang="en-US" sz="2400" b="1" dirty="0"/>
              <a:t> command interpreter? </a:t>
            </a:r>
            <a:r>
              <a:rPr lang="en-US" sz="2400" b="1" dirty="0" err="1"/>
              <a:t>Mengapa</a:t>
            </a:r>
            <a:r>
              <a:rPr lang="en-US" sz="2400" b="1" dirty="0"/>
              <a:t> </a:t>
            </a:r>
            <a:r>
              <a:rPr lang="en-US" sz="2400" b="1" dirty="0" err="1"/>
              <a:t>biasanya</a:t>
            </a:r>
            <a:r>
              <a:rPr lang="en-US" sz="2400" b="1" dirty="0"/>
              <a:t> </a:t>
            </a:r>
            <a:r>
              <a:rPr lang="en-US" sz="2400" b="1" dirty="0" err="1"/>
              <a:t>hal</a:t>
            </a:r>
            <a:r>
              <a:rPr lang="en-US" sz="2400" b="1" dirty="0"/>
              <a:t> </a:t>
            </a:r>
            <a:r>
              <a:rPr lang="en-US" sz="2400" b="1" dirty="0" err="1"/>
              <a:t>tersebut</a:t>
            </a:r>
            <a:r>
              <a:rPr lang="en-US" sz="2400" b="1" dirty="0"/>
              <a:t> </a:t>
            </a:r>
            <a:r>
              <a:rPr lang="en-US" sz="2400" b="1" dirty="0" err="1"/>
              <a:t>terpisah</a:t>
            </a:r>
            <a:r>
              <a:rPr lang="en-US" sz="2400" b="1" dirty="0"/>
              <a:t> </a:t>
            </a:r>
            <a:r>
              <a:rPr lang="en-US" sz="2400" b="1" dirty="0" err="1"/>
              <a:t>dengan</a:t>
            </a:r>
            <a:r>
              <a:rPr lang="en-US" sz="2400" b="1" dirty="0"/>
              <a:t> kernel?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09064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" descr="Granite"/>
          <p:cNvSpPr>
            <a:spLocks noChangeArrowheads="1" noChangeShapeType="1" noTextEdit="1"/>
          </p:cNvSpPr>
          <p:nvPr/>
        </p:nvSpPr>
        <p:spPr bwMode="auto">
          <a:xfrm>
            <a:off x="1437968" y="2438400"/>
            <a:ext cx="6705600" cy="3276600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83" lon="19439992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Impact"/>
              </a:rPr>
              <a:t>Next….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76400" y="5257800"/>
            <a:ext cx="17168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Calisto MT" pitchFamily="18" charset="0"/>
              </a:rPr>
              <a:t>PERTEMUAN  -  4</a:t>
            </a:r>
            <a:endParaRPr lang="en-US" sz="1400" b="1" dirty="0">
              <a:solidFill>
                <a:schemeClr val="bg1"/>
              </a:solidFill>
              <a:latin typeface="Calisto MT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400801" y="1228298"/>
            <a:ext cx="2148734" cy="1670419"/>
            <a:chOff x="6400801" y="1228298"/>
            <a:chExt cx="2148734" cy="1670419"/>
          </a:xfrm>
        </p:grpSpPr>
        <p:sp>
          <p:nvSpPr>
            <p:cNvPr id="5" name="Up Arrow 4">
              <a:hlinkClick r:id="rId3" action="ppaction://hlinkpres?slideindex=1&amp;slidetitle="/>
            </p:cNvPr>
            <p:cNvSpPr/>
            <p:nvPr/>
          </p:nvSpPr>
          <p:spPr>
            <a:xfrm>
              <a:off x="7056068" y="1228298"/>
              <a:ext cx="838200" cy="1219200"/>
            </a:xfrm>
            <a:prstGeom prst="up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400801" y="2529385"/>
              <a:ext cx="21487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  <a:latin typeface="Calisto MT" pitchFamily="18" charset="0"/>
                </a:rPr>
                <a:t>BACK-MENU</a:t>
              </a:r>
              <a:endParaRPr lang="en-US" b="1" dirty="0">
                <a:solidFill>
                  <a:schemeClr val="bg1"/>
                </a:solidFill>
                <a:latin typeface="Calisto MT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4861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371600" lvl="1" indent="-914400">
              <a:buBlip>
                <a:blip r:embed="rId2"/>
              </a:buBlip>
            </a:pPr>
            <a:r>
              <a:rPr lang="en-US" sz="3600" b="1" dirty="0" err="1" smtClean="0"/>
              <a:t>Manajemen</a:t>
            </a:r>
            <a:r>
              <a:rPr lang="en-US" sz="3600" b="1" dirty="0" smtClean="0"/>
              <a:t> </a:t>
            </a:r>
            <a:r>
              <a:rPr lang="en-US" sz="3600" b="1" dirty="0"/>
              <a:t>Proses.</a:t>
            </a:r>
          </a:p>
          <a:p>
            <a:pPr marL="1371600" lvl="1" indent="-914400">
              <a:buBlip>
                <a:blip r:embed="rId2"/>
              </a:buBlip>
            </a:pPr>
            <a:r>
              <a:rPr lang="en-US" sz="3600" b="1" dirty="0" err="1" smtClean="0"/>
              <a:t>Manajemen</a:t>
            </a:r>
            <a:r>
              <a:rPr lang="en-US" sz="3600" b="1" dirty="0" smtClean="0"/>
              <a:t> </a:t>
            </a:r>
            <a:r>
              <a:rPr lang="en-US" sz="3600" b="1" dirty="0" err="1"/>
              <a:t>Memori</a:t>
            </a:r>
            <a:r>
              <a:rPr lang="en-US" sz="3600" b="1" dirty="0"/>
              <a:t> </a:t>
            </a:r>
            <a:r>
              <a:rPr lang="en-US" sz="3600" b="1" dirty="0" err="1"/>
              <a:t>Utama</a:t>
            </a:r>
            <a:r>
              <a:rPr lang="en-US" sz="3600" b="1" dirty="0"/>
              <a:t>.</a:t>
            </a:r>
          </a:p>
          <a:p>
            <a:pPr marL="1371600" lvl="1" indent="-914400">
              <a:buBlip>
                <a:blip r:embed="rId2"/>
              </a:buBlip>
            </a:pPr>
            <a:r>
              <a:rPr lang="en-US" sz="3600" b="1" dirty="0" err="1" smtClean="0"/>
              <a:t>Manajemen</a:t>
            </a:r>
            <a:r>
              <a:rPr lang="en-US" sz="3600" b="1" dirty="0" smtClean="0"/>
              <a:t> </a:t>
            </a:r>
            <a:r>
              <a:rPr lang="en-US" sz="3600" b="1" dirty="0" err="1"/>
              <a:t>Sistem</a:t>
            </a:r>
            <a:r>
              <a:rPr lang="en-US" sz="3600" b="1" dirty="0"/>
              <a:t> </a:t>
            </a:r>
            <a:r>
              <a:rPr lang="en-US" sz="3600" b="1" dirty="0" err="1"/>
              <a:t>Berkas</a:t>
            </a:r>
            <a:r>
              <a:rPr lang="en-US" sz="3600" b="1" dirty="0"/>
              <a:t>.</a:t>
            </a:r>
          </a:p>
          <a:p>
            <a:pPr marL="1371600" lvl="1" indent="-914400">
              <a:buBlip>
                <a:blip r:embed="rId2"/>
              </a:buBlip>
            </a:pPr>
            <a:r>
              <a:rPr lang="en-US" sz="3600" b="1" dirty="0" err="1" smtClean="0"/>
              <a:t>Manajemen</a:t>
            </a:r>
            <a:r>
              <a:rPr lang="en-US" sz="3600" b="1" dirty="0" smtClean="0"/>
              <a:t> </a:t>
            </a:r>
            <a:r>
              <a:rPr lang="en-US" sz="3600" b="1" dirty="0" err="1"/>
              <a:t>Sistem</a:t>
            </a:r>
            <a:r>
              <a:rPr lang="en-US" sz="3600" b="1" dirty="0"/>
              <a:t> M/K.</a:t>
            </a:r>
          </a:p>
          <a:p>
            <a:pPr marL="1371600" lvl="1" indent="-914400">
              <a:buBlip>
                <a:blip r:embed="rId2"/>
              </a:buBlip>
            </a:pPr>
            <a:r>
              <a:rPr lang="en-US" sz="3600" b="1" dirty="0" err="1" smtClean="0"/>
              <a:t>Manajemen</a:t>
            </a:r>
            <a:r>
              <a:rPr lang="en-US" sz="3600" b="1" dirty="0" smtClean="0"/>
              <a:t> </a:t>
            </a:r>
            <a:r>
              <a:rPr lang="en-US" sz="3600" b="1" dirty="0" err="1"/>
              <a:t>Penyimpanan</a:t>
            </a:r>
            <a:r>
              <a:rPr lang="en-US" sz="3600" b="1" dirty="0"/>
              <a:t> </a:t>
            </a:r>
            <a:r>
              <a:rPr lang="en-US" sz="3600" b="1" dirty="0" err="1"/>
              <a:t>Sekunder</a:t>
            </a:r>
            <a:r>
              <a:rPr lang="en-US" sz="3600" b="1" dirty="0"/>
              <a:t>.</a:t>
            </a:r>
          </a:p>
          <a:p>
            <a:pPr marL="1371600" lvl="1" indent="-914400">
              <a:buBlip>
                <a:blip r:embed="rId2"/>
              </a:buBlip>
            </a:pPr>
            <a:r>
              <a:rPr lang="en-US" sz="3600" b="1" dirty="0" err="1" smtClean="0"/>
              <a:t>Proteksi</a:t>
            </a:r>
            <a:r>
              <a:rPr lang="en-US" sz="3600" b="1" dirty="0" smtClean="0"/>
              <a:t> </a:t>
            </a:r>
            <a:r>
              <a:rPr lang="en-US" sz="3600" b="1" dirty="0" err="1"/>
              <a:t>dan</a:t>
            </a:r>
            <a:r>
              <a:rPr lang="en-US" sz="3600" b="1" dirty="0"/>
              <a:t> </a:t>
            </a:r>
            <a:r>
              <a:rPr lang="en-US" sz="3600" b="1" dirty="0" err="1"/>
              <a:t>Keamanan</a:t>
            </a:r>
            <a:r>
              <a:rPr lang="en-US" sz="3600" b="1" dirty="0" smtClean="0"/>
              <a:t>.</a:t>
            </a:r>
          </a:p>
          <a:p>
            <a:pPr marL="1371600" lvl="1" indent="-914400">
              <a:buBlip>
                <a:blip r:embed="rId2"/>
              </a:buBlip>
            </a:pPr>
            <a:r>
              <a:rPr lang="en-US" sz="3600" b="1" dirty="0" err="1" smtClean="0"/>
              <a:t>Jaringan</a:t>
            </a:r>
            <a:r>
              <a:rPr lang="en-US" sz="3600" b="1" dirty="0" smtClean="0"/>
              <a:t> </a:t>
            </a:r>
          </a:p>
          <a:p>
            <a:pPr marL="1371600" lvl="1" indent="-914400">
              <a:buBlip>
                <a:blip r:embed="rId2"/>
              </a:buBlip>
            </a:pPr>
            <a:r>
              <a:rPr lang="en-US" sz="3600" b="1" dirty="0" smtClean="0"/>
              <a:t>Command Interpreter System</a:t>
            </a:r>
            <a:endParaRPr lang="en-US" sz="3600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90600" y="914400"/>
            <a:ext cx="7696200" cy="503238"/>
          </a:xfrm>
        </p:spPr>
        <p:txBody>
          <a:bodyPr/>
          <a:lstStyle/>
          <a:p>
            <a:r>
              <a:rPr lang="en-US" sz="3600" dirty="0" smtClean="0"/>
              <a:t>POKOK  BAHASAN </a:t>
            </a:r>
            <a:r>
              <a:rPr lang="en-US" dirty="0" smtClean="0"/>
              <a:t>… 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92162"/>
            <a:ext cx="7696200" cy="503238"/>
          </a:xfrm>
        </p:spPr>
        <p:txBody>
          <a:bodyPr/>
          <a:lstStyle/>
          <a:p>
            <a:r>
              <a:rPr lang="en-US" sz="3200" dirty="0" smtClean="0"/>
              <a:t>MANAJEMEN PROSES (AKTIVITAS)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763000" cy="4953000"/>
          </a:xfrm>
        </p:spPr>
        <p:txBody>
          <a:bodyPr>
            <a:noAutofit/>
          </a:bodyPr>
          <a:lstStyle/>
          <a:p>
            <a:pPr algn="just">
              <a:buBlip>
                <a:blip r:embed="rId2"/>
              </a:buBlip>
            </a:pPr>
            <a:r>
              <a:rPr lang="en-US" sz="1500" dirty="0" err="1" smtClean="0"/>
              <a:t>Membuat</a:t>
            </a:r>
            <a:r>
              <a:rPr lang="en-US" sz="1500" dirty="0" smtClean="0"/>
              <a:t> </a:t>
            </a:r>
            <a:r>
              <a:rPr lang="en-US" sz="1500" dirty="0" err="1"/>
              <a:t>dan</a:t>
            </a:r>
            <a:r>
              <a:rPr lang="en-US" sz="1500" dirty="0"/>
              <a:t> </a:t>
            </a:r>
            <a:r>
              <a:rPr lang="en-US" sz="1500" dirty="0" err="1"/>
              <a:t>menghapus</a:t>
            </a:r>
            <a:r>
              <a:rPr lang="en-US" sz="1500" dirty="0"/>
              <a:t> proses </a:t>
            </a:r>
            <a:r>
              <a:rPr lang="en-US" sz="1500" dirty="0" err="1"/>
              <a:t>pengguna</a:t>
            </a:r>
            <a:r>
              <a:rPr lang="en-US" sz="1500" dirty="0"/>
              <a:t> </a:t>
            </a:r>
            <a:r>
              <a:rPr lang="en-US" sz="1500" dirty="0" err="1"/>
              <a:t>dan</a:t>
            </a:r>
            <a:r>
              <a:rPr lang="en-US" sz="1500" dirty="0"/>
              <a:t> </a:t>
            </a:r>
            <a:r>
              <a:rPr lang="en-US" sz="1500" dirty="0" err="1"/>
              <a:t>sistem</a:t>
            </a:r>
            <a:r>
              <a:rPr lang="en-US" sz="1500" dirty="0"/>
              <a:t> proses. </a:t>
            </a:r>
            <a:r>
              <a:rPr lang="en-US" sz="1500" dirty="0" err="1"/>
              <a:t>Sistem</a:t>
            </a:r>
            <a:r>
              <a:rPr lang="en-US" sz="1500" dirty="0"/>
              <a:t> </a:t>
            </a:r>
            <a:r>
              <a:rPr lang="en-US" sz="1500" dirty="0" err="1"/>
              <a:t>operasi</a:t>
            </a:r>
            <a:r>
              <a:rPr lang="en-US" sz="1500" dirty="0"/>
              <a:t> </a:t>
            </a:r>
            <a:r>
              <a:rPr lang="en-US" sz="1500" dirty="0" err="1" smtClean="0"/>
              <a:t>bertugas</a:t>
            </a:r>
            <a:r>
              <a:rPr lang="en-US" sz="1500" dirty="0"/>
              <a:t> </a:t>
            </a:r>
            <a:r>
              <a:rPr lang="en-US" sz="1500" dirty="0" err="1" smtClean="0"/>
              <a:t>mengalokasikan</a:t>
            </a:r>
            <a:r>
              <a:rPr lang="en-US" sz="1500" dirty="0" smtClean="0"/>
              <a:t> </a:t>
            </a:r>
            <a:r>
              <a:rPr lang="en-US" sz="1500" dirty="0" err="1"/>
              <a:t>sumber</a:t>
            </a:r>
            <a:r>
              <a:rPr lang="en-US" sz="1500" dirty="0"/>
              <a:t> </a:t>
            </a:r>
            <a:r>
              <a:rPr lang="en-US" sz="1500" dirty="0" err="1"/>
              <a:t>daya</a:t>
            </a:r>
            <a:r>
              <a:rPr lang="en-US" sz="1500" dirty="0"/>
              <a:t> yang </a:t>
            </a:r>
            <a:r>
              <a:rPr lang="en-US" sz="1500" dirty="0" err="1"/>
              <a:t>dibutuhkan</a:t>
            </a:r>
            <a:r>
              <a:rPr lang="en-US" sz="1500" dirty="0"/>
              <a:t> </a:t>
            </a:r>
            <a:r>
              <a:rPr lang="en-US" sz="1500" dirty="0" err="1"/>
              <a:t>oleh</a:t>
            </a:r>
            <a:r>
              <a:rPr lang="en-US" sz="1500" dirty="0"/>
              <a:t> </a:t>
            </a:r>
            <a:r>
              <a:rPr lang="en-US" sz="1500" dirty="0" err="1"/>
              <a:t>sebuah</a:t>
            </a:r>
            <a:r>
              <a:rPr lang="en-US" sz="1500" dirty="0"/>
              <a:t> proses </a:t>
            </a:r>
            <a:r>
              <a:rPr lang="en-US" sz="1500" dirty="0" err="1"/>
              <a:t>dan</a:t>
            </a:r>
            <a:r>
              <a:rPr lang="en-US" sz="1500" dirty="0"/>
              <a:t> </a:t>
            </a:r>
            <a:r>
              <a:rPr lang="en-US" sz="1500" dirty="0" err="1"/>
              <a:t>kemudian</a:t>
            </a:r>
            <a:r>
              <a:rPr lang="en-US" sz="1500" dirty="0"/>
              <a:t> </a:t>
            </a:r>
            <a:r>
              <a:rPr lang="en-US" sz="1500" dirty="0" err="1" smtClean="0"/>
              <a:t>mengambil</a:t>
            </a:r>
            <a:r>
              <a:rPr lang="en-US" sz="1500" dirty="0" smtClean="0"/>
              <a:t>  </a:t>
            </a:r>
            <a:r>
              <a:rPr lang="en-US" sz="1500" dirty="0" err="1" smtClean="0"/>
              <a:t>sumber</a:t>
            </a:r>
            <a:r>
              <a:rPr lang="en-US" sz="1500" dirty="0" smtClean="0"/>
              <a:t> </a:t>
            </a:r>
            <a:r>
              <a:rPr lang="en-US" sz="1500" dirty="0" err="1"/>
              <a:t>daya</a:t>
            </a:r>
            <a:r>
              <a:rPr lang="en-US" sz="1500" dirty="0"/>
              <a:t> </a:t>
            </a:r>
            <a:r>
              <a:rPr lang="en-US" sz="1500" dirty="0" err="1"/>
              <a:t>itu</a:t>
            </a:r>
            <a:r>
              <a:rPr lang="en-US" sz="1500" dirty="0"/>
              <a:t> </a:t>
            </a:r>
            <a:r>
              <a:rPr lang="en-US" sz="1500" dirty="0" err="1"/>
              <a:t>kembali</a:t>
            </a:r>
            <a:r>
              <a:rPr lang="en-US" sz="1500" dirty="0"/>
              <a:t> </a:t>
            </a:r>
            <a:r>
              <a:rPr lang="en-US" sz="1500" dirty="0" err="1"/>
              <a:t>setelah</a:t>
            </a:r>
            <a:r>
              <a:rPr lang="en-US" sz="1500" dirty="0"/>
              <a:t> proses </a:t>
            </a:r>
            <a:r>
              <a:rPr lang="en-US" sz="1500" dirty="0" err="1"/>
              <a:t>tersebut</a:t>
            </a:r>
            <a:r>
              <a:rPr lang="en-US" sz="1500" dirty="0"/>
              <a:t> </a:t>
            </a:r>
            <a:r>
              <a:rPr lang="en-US" sz="1500" dirty="0" err="1"/>
              <a:t>selesai</a:t>
            </a:r>
            <a:r>
              <a:rPr lang="en-US" sz="1500" dirty="0"/>
              <a:t> agar </a:t>
            </a:r>
            <a:r>
              <a:rPr lang="en-US" sz="1500" dirty="0" err="1"/>
              <a:t>dapat</a:t>
            </a:r>
            <a:r>
              <a:rPr lang="en-US" sz="1500" dirty="0"/>
              <a:t> </a:t>
            </a:r>
            <a:r>
              <a:rPr lang="en-US" sz="1500" dirty="0" err="1"/>
              <a:t>digunakan</a:t>
            </a:r>
            <a:r>
              <a:rPr lang="en-US" sz="1500" dirty="0"/>
              <a:t> </a:t>
            </a:r>
            <a:r>
              <a:rPr lang="en-US" sz="1500" dirty="0" err="1"/>
              <a:t>untuk</a:t>
            </a:r>
            <a:r>
              <a:rPr lang="en-US" sz="1500" dirty="0"/>
              <a:t> </a:t>
            </a:r>
            <a:r>
              <a:rPr lang="en-US" sz="1500" dirty="0" smtClean="0"/>
              <a:t>proses  </a:t>
            </a:r>
            <a:r>
              <a:rPr lang="en-US" sz="1500" dirty="0" err="1" smtClean="0"/>
              <a:t>lainnya</a:t>
            </a:r>
            <a:r>
              <a:rPr lang="en-US" sz="1500" dirty="0"/>
              <a:t>.</a:t>
            </a:r>
          </a:p>
          <a:p>
            <a:pPr>
              <a:buBlip>
                <a:blip r:embed="rId2"/>
              </a:buBlip>
            </a:pPr>
            <a:r>
              <a:rPr lang="en-US" sz="1500" dirty="0" err="1" smtClean="0"/>
              <a:t>Menunda</a:t>
            </a:r>
            <a:r>
              <a:rPr lang="en-US" sz="1500" dirty="0" smtClean="0"/>
              <a:t> </a:t>
            </a:r>
            <a:r>
              <a:rPr lang="en-US" sz="1500" dirty="0" err="1"/>
              <a:t>atau</a:t>
            </a:r>
            <a:r>
              <a:rPr lang="en-US" sz="1500" dirty="0"/>
              <a:t> </a:t>
            </a:r>
            <a:r>
              <a:rPr lang="en-US" sz="1500" dirty="0" err="1"/>
              <a:t>melanjutkan</a:t>
            </a:r>
            <a:r>
              <a:rPr lang="en-US" sz="1500" dirty="0"/>
              <a:t> proses. </a:t>
            </a:r>
            <a:r>
              <a:rPr lang="en-US" sz="1500" dirty="0" err="1"/>
              <a:t>Sistem</a:t>
            </a:r>
            <a:r>
              <a:rPr lang="en-US" sz="1500" dirty="0"/>
              <a:t> </a:t>
            </a:r>
            <a:r>
              <a:rPr lang="en-US" sz="1500" dirty="0" err="1"/>
              <a:t>operasi</a:t>
            </a:r>
            <a:r>
              <a:rPr lang="en-US" sz="1500" dirty="0"/>
              <a:t> </a:t>
            </a:r>
            <a:r>
              <a:rPr lang="en-US" sz="1500" dirty="0" err="1"/>
              <a:t>akan</a:t>
            </a:r>
            <a:r>
              <a:rPr lang="en-US" sz="1500" dirty="0"/>
              <a:t> </a:t>
            </a:r>
            <a:r>
              <a:rPr lang="en-US" sz="1500" dirty="0" err="1"/>
              <a:t>mengatur</a:t>
            </a:r>
            <a:r>
              <a:rPr lang="en-US" sz="1500" dirty="0"/>
              <a:t> proses </a:t>
            </a:r>
            <a:r>
              <a:rPr lang="en-US" sz="1500" dirty="0" err="1"/>
              <a:t>apa</a:t>
            </a:r>
            <a:r>
              <a:rPr lang="en-US" sz="1500" dirty="0"/>
              <a:t> yang </a:t>
            </a:r>
            <a:r>
              <a:rPr lang="en-US" sz="1500" dirty="0" err="1" smtClean="0"/>
              <a:t>harus</a:t>
            </a:r>
            <a:r>
              <a:rPr lang="en-US" sz="1500" dirty="0" smtClean="0"/>
              <a:t>  </a:t>
            </a:r>
            <a:r>
              <a:rPr lang="en-US" sz="1500" dirty="0" err="1" smtClean="0"/>
              <a:t>dijalankan</a:t>
            </a:r>
            <a:r>
              <a:rPr lang="en-US" sz="1500" dirty="0" smtClean="0"/>
              <a:t> </a:t>
            </a:r>
            <a:r>
              <a:rPr lang="en-US" sz="1500" dirty="0" err="1" smtClean="0"/>
              <a:t>terlebih</a:t>
            </a:r>
            <a:r>
              <a:rPr lang="en-US" sz="1500" dirty="0" smtClean="0"/>
              <a:t> </a:t>
            </a:r>
            <a:r>
              <a:rPr lang="en-US" sz="1500" dirty="0" err="1" smtClean="0"/>
              <a:t>dahulu</a:t>
            </a:r>
            <a:r>
              <a:rPr lang="en-US" sz="1500" dirty="0" smtClean="0"/>
              <a:t> </a:t>
            </a:r>
            <a:r>
              <a:rPr lang="en-US" sz="1500" dirty="0" err="1"/>
              <a:t>berdasarkan</a:t>
            </a:r>
            <a:r>
              <a:rPr lang="en-US" sz="1500" dirty="0"/>
              <a:t> </a:t>
            </a:r>
            <a:r>
              <a:rPr lang="en-US" sz="1500" dirty="0" err="1"/>
              <a:t>berdasarkan</a:t>
            </a:r>
            <a:r>
              <a:rPr lang="en-US" sz="1500" dirty="0"/>
              <a:t> </a:t>
            </a:r>
            <a:r>
              <a:rPr lang="en-US" sz="1500" dirty="0" err="1"/>
              <a:t>prioritas</a:t>
            </a:r>
            <a:r>
              <a:rPr lang="en-US" sz="1500" dirty="0"/>
              <a:t> </a:t>
            </a:r>
            <a:r>
              <a:rPr lang="en-US" sz="1500" dirty="0" err="1"/>
              <a:t>dari</a:t>
            </a:r>
            <a:r>
              <a:rPr lang="en-US" sz="1500" dirty="0"/>
              <a:t> proses-proses yang </a:t>
            </a:r>
            <a:r>
              <a:rPr lang="en-US" sz="1500" dirty="0" err="1"/>
              <a:t>ada</a:t>
            </a:r>
            <a:r>
              <a:rPr lang="en-US" sz="1500" dirty="0"/>
              <a:t>. </a:t>
            </a:r>
            <a:r>
              <a:rPr lang="en-US" sz="1500" dirty="0" err="1" smtClean="0"/>
              <a:t>Apabila</a:t>
            </a:r>
            <a:r>
              <a:rPr lang="en-US" sz="1500" dirty="0" smtClean="0"/>
              <a:t> </a:t>
            </a:r>
            <a:r>
              <a:rPr lang="en-US" sz="1500" dirty="0" err="1"/>
              <a:t>terjadi</a:t>
            </a:r>
            <a:r>
              <a:rPr lang="en-US" sz="1500" dirty="0"/>
              <a:t> 2 </a:t>
            </a:r>
            <a:r>
              <a:rPr lang="en-US" sz="1500" dirty="0" err="1"/>
              <a:t>atau</a:t>
            </a:r>
            <a:r>
              <a:rPr lang="en-US" sz="1500" dirty="0"/>
              <a:t> </a:t>
            </a:r>
            <a:r>
              <a:rPr lang="en-US" sz="1500" dirty="0" err="1"/>
              <a:t>lebih</a:t>
            </a:r>
            <a:r>
              <a:rPr lang="en-US" sz="1500" dirty="0"/>
              <a:t> proses yang </a:t>
            </a:r>
            <a:r>
              <a:rPr lang="en-US" sz="1500" dirty="0" err="1"/>
              <a:t>mengantri</a:t>
            </a:r>
            <a:r>
              <a:rPr lang="en-US" sz="1500" dirty="0"/>
              <a:t> </a:t>
            </a:r>
            <a:r>
              <a:rPr lang="en-US" sz="1500" dirty="0" err="1"/>
              <a:t>untuk</a:t>
            </a:r>
            <a:r>
              <a:rPr lang="en-US" sz="1500" dirty="0"/>
              <a:t> </a:t>
            </a:r>
            <a:r>
              <a:rPr lang="en-US" sz="1500" dirty="0" err="1"/>
              <a:t>dijalankan</a:t>
            </a:r>
            <a:r>
              <a:rPr lang="en-US" sz="1500" dirty="0"/>
              <a:t>, </a:t>
            </a:r>
            <a:r>
              <a:rPr lang="en-US" sz="1500" dirty="0" err="1"/>
              <a:t>sistem</a:t>
            </a:r>
            <a:r>
              <a:rPr lang="en-US" sz="1500" dirty="0"/>
              <a:t> </a:t>
            </a:r>
            <a:r>
              <a:rPr lang="en-US" sz="1500" dirty="0" err="1"/>
              <a:t>operasi</a:t>
            </a:r>
            <a:r>
              <a:rPr lang="en-US" sz="1500" dirty="0"/>
              <a:t> </a:t>
            </a:r>
            <a:r>
              <a:rPr lang="en-US" sz="1500" dirty="0" err="1" smtClean="0"/>
              <a:t>akan</a:t>
            </a:r>
            <a:r>
              <a:rPr lang="en-US" sz="1500" dirty="0" smtClean="0"/>
              <a:t>  </a:t>
            </a:r>
            <a:r>
              <a:rPr lang="en-US" sz="1500" dirty="0" err="1" smtClean="0"/>
              <a:t>mendahulukan</a:t>
            </a:r>
            <a:r>
              <a:rPr lang="en-US" sz="1500" dirty="0" smtClean="0"/>
              <a:t> </a:t>
            </a:r>
            <a:r>
              <a:rPr lang="en-US" sz="1500" dirty="0"/>
              <a:t>proses yang </a:t>
            </a:r>
            <a:r>
              <a:rPr lang="en-US" sz="1500" dirty="0" err="1"/>
              <a:t>memiliki</a:t>
            </a:r>
            <a:r>
              <a:rPr lang="en-US" sz="1500" dirty="0"/>
              <a:t> </a:t>
            </a:r>
            <a:r>
              <a:rPr lang="en-US" sz="1500" dirty="0" err="1"/>
              <a:t>prioritas</a:t>
            </a:r>
            <a:r>
              <a:rPr lang="en-US" sz="1500" dirty="0"/>
              <a:t> paling </a:t>
            </a:r>
            <a:r>
              <a:rPr lang="en-US" sz="1500" dirty="0" err="1"/>
              <a:t>besar</a:t>
            </a:r>
            <a:r>
              <a:rPr lang="en-US" sz="1500" dirty="0"/>
              <a:t>.</a:t>
            </a:r>
          </a:p>
          <a:p>
            <a:pPr>
              <a:buBlip>
                <a:blip r:embed="rId2"/>
              </a:buBlip>
            </a:pPr>
            <a:r>
              <a:rPr lang="en-US" sz="1500" dirty="0" err="1" smtClean="0"/>
              <a:t>Menyediakan</a:t>
            </a:r>
            <a:r>
              <a:rPr lang="en-US" sz="1500" dirty="0" smtClean="0"/>
              <a:t> </a:t>
            </a:r>
            <a:r>
              <a:rPr lang="en-US" sz="1500" dirty="0" err="1"/>
              <a:t>mekanisme</a:t>
            </a:r>
            <a:r>
              <a:rPr lang="en-US" sz="1500" dirty="0"/>
              <a:t> </a:t>
            </a:r>
            <a:r>
              <a:rPr lang="en-US" sz="1500" dirty="0" err="1"/>
              <a:t>untuk</a:t>
            </a:r>
            <a:r>
              <a:rPr lang="en-US" sz="1500" dirty="0"/>
              <a:t> proses </a:t>
            </a:r>
            <a:r>
              <a:rPr lang="en-US" sz="1500" dirty="0" err="1"/>
              <a:t>sinkronisasi</a:t>
            </a:r>
            <a:r>
              <a:rPr lang="en-US" sz="1500" dirty="0"/>
              <a:t>. </a:t>
            </a:r>
            <a:r>
              <a:rPr lang="en-US" sz="1500" dirty="0" err="1"/>
              <a:t>Sistem</a:t>
            </a:r>
            <a:r>
              <a:rPr lang="en-US" sz="1500" dirty="0"/>
              <a:t> </a:t>
            </a:r>
            <a:r>
              <a:rPr lang="en-US" sz="1500" dirty="0" err="1"/>
              <a:t>operasi</a:t>
            </a:r>
            <a:r>
              <a:rPr lang="en-US" sz="1500" dirty="0"/>
              <a:t> </a:t>
            </a:r>
            <a:r>
              <a:rPr lang="en-US" sz="1500" dirty="0" err="1"/>
              <a:t>akan</a:t>
            </a:r>
            <a:r>
              <a:rPr lang="en-US" sz="1500" dirty="0"/>
              <a:t> </a:t>
            </a:r>
            <a:r>
              <a:rPr lang="en-US" sz="1500" dirty="0" err="1"/>
              <a:t>mengatur</a:t>
            </a:r>
            <a:r>
              <a:rPr lang="en-US" sz="1500" dirty="0"/>
              <a:t> </a:t>
            </a:r>
            <a:r>
              <a:rPr lang="en-US" sz="1500" dirty="0" err="1" smtClean="0"/>
              <a:t>jalannya</a:t>
            </a:r>
            <a:r>
              <a:rPr lang="en-US" sz="1500" dirty="0" smtClean="0"/>
              <a:t>  </a:t>
            </a:r>
            <a:r>
              <a:rPr lang="en-US" sz="1500" dirty="0" err="1" smtClean="0"/>
              <a:t>beberapa</a:t>
            </a:r>
            <a:r>
              <a:rPr lang="en-US" sz="1500" dirty="0" smtClean="0"/>
              <a:t> </a:t>
            </a:r>
            <a:r>
              <a:rPr lang="en-US" sz="1500" dirty="0"/>
              <a:t>proses yang </a:t>
            </a:r>
            <a:r>
              <a:rPr lang="en-US" sz="1500" dirty="0" err="1"/>
              <a:t>dieksekusi</a:t>
            </a:r>
            <a:r>
              <a:rPr lang="en-US" sz="1500" dirty="0"/>
              <a:t> </a:t>
            </a:r>
            <a:r>
              <a:rPr lang="en-US" sz="1500" dirty="0" err="1"/>
              <a:t>bersamaan</a:t>
            </a:r>
            <a:r>
              <a:rPr lang="en-US" sz="1500" dirty="0"/>
              <a:t>. </a:t>
            </a:r>
            <a:r>
              <a:rPr lang="en-US" sz="1500" dirty="0" err="1"/>
              <a:t>Tujuannya</a:t>
            </a:r>
            <a:r>
              <a:rPr lang="en-US" sz="1500" dirty="0"/>
              <a:t> </a:t>
            </a:r>
            <a:r>
              <a:rPr lang="en-US" sz="1500" dirty="0" err="1"/>
              <a:t>adalah</a:t>
            </a:r>
            <a:r>
              <a:rPr lang="en-US" sz="1500" dirty="0"/>
              <a:t> </a:t>
            </a:r>
            <a:r>
              <a:rPr lang="en-US" sz="1500" dirty="0" err="1"/>
              <a:t>menghindarkan</a:t>
            </a:r>
            <a:r>
              <a:rPr lang="en-US" sz="1500" dirty="0"/>
              <a:t> </a:t>
            </a:r>
            <a:r>
              <a:rPr lang="en-US" sz="1500" dirty="0" err="1" smtClean="0"/>
              <a:t>terjadinya</a:t>
            </a:r>
            <a:r>
              <a:rPr lang="en-US" sz="1500" dirty="0" smtClean="0"/>
              <a:t>  </a:t>
            </a:r>
            <a:r>
              <a:rPr lang="en-US" sz="1500" dirty="0" err="1" smtClean="0"/>
              <a:t>inkonsistensi</a:t>
            </a:r>
            <a:r>
              <a:rPr lang="en-US" sz="1500" dirty="0" smtClean="0"/>
              <a:t> </a:t>
            </a:r>
            <a:r>
              <a:rPr lang="en-US" sz="1500" dirty="0"/>
              <a:t>data </a:t>
            </a:r>
            <a:r>
              <a:rPr lang="en-US" sz="1500" dirty="0" err="1"/>
              <a:t>karena</a:t>
            </a:r>
            <a:r>
              <a:rPr lang="en-US" sz="1500" dirty="0"/>
              <a:t> </a:t>
            </a:r>
            <a:r>
              <a:rPr lang="en-US" sz="1500" dirty="0" err="1"/>
              <a:t>pengaksesan</a:t>
            </a:r>
            <a:r>
              <a:rPr lang="en-US" sz="1500" dirty="0"/>
              <a:t> data yang </a:t>
            </a:r>
            <a:r>
              <a:rPr lang="en-US" sz="1500" dirty="0" err="1"/>
              <a:t>sama</a:t>
            </a:r>
            <a:r>
              <a:rPr lang="en-US" sz="1500" dirty="0"/>
              <a:t>, </a:t>
            </a:r>
            <a:r>
              <a:rPr lang="en-US" sz="1500" dirty="0" err="1"/>
              <a:t>juga</a:t>
            </a:r>
            <a:r>
              <a:rPr lang="en-US" sz="1500" dirty="0"/>
              <a:t> </a:t>
            </a:r>
            <a:r>
              <a:rPr lang="en-US" sz="1500" dirty="0" err="1"/>
              <a:t>untuk</a:t>
            </a:r>
            <a:r>
              <a:rPr lang="en-US" sz="1500" dirty="0"/>
              <a:t> </a:t>
            </a:r>
            <a:r>
              <a:rPr lang="en-US" sz="1500" dirty="0" err="1"/>
              <a:t>mengatur</a:t>
            </a:r>
            <a:r>
              <a:rPr lang="en-US" sz="1500" dirty="0"/>
              <a:t> </a:t>
            </a:r>
            <a:r>
              <a:rPr lang="en-US" sz="1500" dirty="0" err="1"/>
              <a:t>urutan</a:t>
            </a:r>
            <a:r>
              <a:rPr lang="en-US" sz="1500" dirty="0"/>
              <a:t> </a:t>
            </a:r>
            <a:r>
              <a:rPr lang="en-US" sz="1500" dirty="0" err="1" smtClean="0"/>
              <a:t>jalannya</a:t>
            </a:r>
            <a:r>
              <a:rPr lang="en-US" sz="1500" dirty="0" smtClean="0"/>
              <a:t>  proses </a:t>
            </a:r>
            <a:r>
              <a:rPr lang="en-US" sz="1500" dirty="0"/>
              <a:t>agar </a:t>
            </a:r>
            <a:r>
              <a:rPr lang="en-US" sz="1500" dirty="0" err="1"/>
              <a:t>setiap</a:t>
            </a:r>
            <a:r>
              <a:rPr lang="en-US" sz="1500" dirty="0"/>
              <a:t> proses </a:t>
            </a:r>
            <a:r>
              <a:rPr lang="en-US" sz="1500" dirty="0" err="1"/>
              <a:t>berjalan</a:t>
            </a:r>
            <a:r>
              <a:rPr lang="en-US" sz="1500" dirty="0"/>
              <a:t> </a:t>
            </a:r>
            <a:r>
              <a:rPr lang="en-US" sz="1500" dirty="0" err="1"/>
              <a:t>dengan</a:t>
            </a:r>
            <a:r>
              <a:rPr lang="en-US" sz="1500" dirty="0"/>
              <a:t> </a:t>
            </a:r>
            <a:r>
              <a:rPr lang="en-US" sz="1500" dirty="0" err="1"/>
              <a:t>lancar</a:t>
            </a:r>
            <a:endParaRPr lang="en-US" sz="1500" dirty="0"/>
          </a:p>
          <a:p>
            <a:pPr>
              <a:buBlip>
                <a:blip r:embed="rId2"/>
              </a:buBlip>
            </a:pPr>
            <a:r>
              <a:rPr lang="en-US" sz="1500" dirty="0" err="1" smtClean="0"/>
              <a:t>Menyediakan</a:t>
            </a:r>
            <a:r>
              <a:rPr lang="en-US" sz="1500" dirty="0" smtClean="0"/>
              <a:t> </a:t>
            </a:r>
            <a:r>
              <a:rPr lang="en-US" sz="1500" dirty="0" err="1"/>
              <a:t>mekanisme</a:t>
            </a:r>
            <a:r>
              <a:rPr lang="en-US" sz="1500" dirty="0"/>
              <a:t> </a:t>
            </a:r>
            <a:r>
              <a:rPr lang="en-US" sz="1500" dirty="0" err="1"/>
              <a:t>untuk</a:t>
            </a:r>
            <a:r>
              <a:rPr lang="en-US" sz="1500" dirty="0"/>
              <a:t> proses </a:t>
            </a:r>
            <a:r>
              <a:rPr lang="en-US" sz="1500" dirty="0" err="1"/>
              <a:t>komunikasi</a:t>
            </a:r>
            <a:r>
              <a:rPr lang="en-US" sz="1500" dirty="0"/>
              <a:t>. </a:t>
            </a:r>
            <a:r>
              <a:rPr lang="en-US" sz="1500" dirty="0" err="1"/>
              <a:t>Sistem</a:t>
            </a:r>
            <a:r>
              <a:rPr lang="en-US" sz="1500" dirty="0"/>
              <a:t> </a:t>
            </a:r>
            <a:r>
              <a:rPr lang="en-US" sz="1500" dirty="0" err="1"/>
              <a:t>operasi</a:t>
            </a:r>
            <a:r>
              <a:rPr lang="en-US" sz="1500" dirty="0"/>
              <a:t> </a:t>
            </a:r>
            <a:r>
              <a:rPr lang="en-US" sz="1500" dirty="0" err="1"/>
              <a:t>menyediakan</a:t>
            </a:r>
            <a:r>
              <a:rPr lang="en-US" sz="1500" dirty="0"/>
              <a:t> </a:t>
            </a:r>
            <a:r>
              <a:rPr lang="en-US" sz="1500" dirty="0" err="1" smtClean="0"/>
              <a:t>mekanisme</a:t>
            </a:r>
            <a:r>
              <a:rPr lang="en-US" sz="1500" dirty="0" smtClean="0"/>
              <a:t> agar </a:t>
            </a:r>
            <a:r>
              <a:rPr lang="en-US" sz="1500" dirty="0" err="1"/>
              <a:t>beberapa</a:t>
            </a:r>
            <a:r>
              <a:rPr lang="en-US" sz="1500" dirty="0"/>
              <a:t> proses </a:t>
            </a:r>
            <a:r>
              <a:rPr lang="en-US" sz="1500" dirty="0" err="1"/>
              <a:t>dapat</a:t>
            </a:r>
            <a:r>
              <a:rPr lang="en-US" sz="1500" dirty="0"/>
              <a:t> </a:t>
            </a:r>
            <a:r>
              <a:rPr lang="en-US" sz="1500" dirty="0" err="1"/>
              <a:t>saling</a:t>
            </a:r>
            <a:r>
              <a:rPr lang="en-US" sz="1500" dirty="0"/>
              <a:t> </a:t>
            </a:r>
            <a:r>
              <a:rPr lang="en-US" sz="1500" dirty="0" err="1"/>
              <a:t>berinteraksi</a:t>
            </a:r>
            <a:r>
              <a:rPr lang="en-US" sz="1500" dirty="0"/>
              <a:t> </a:t>
            </a:r>
            <a:r>
              <a:rPr lang="en-US" sz="1500" dirty="0" err="1"/>
              <a:t>dan</a:t>
            </a:r>
            <a:r>
              <a:rPr lang="en-US" sz="1500" dirty="0"/>
              <a:t> </a:t>
            </a:r>
            <a:r>
              <a:rPr lang="en-US" sz="1500" dirty="0" err="1"/>
              <a:t>berkomunikasi</a:t>
            </a:r>
            <a:r>
              <a:rPr lang="en-US" sz="1500" dirty="0"/>
              <a:t> (</a:t>
            </a:r>
            <a:r>
              <a:rPr lang="en-US" sz="1500" dirty="0" err="1"/>
              <a:t>contohnya</a:t>
            </a:r>
            <a:r>
              <a:rPr lang="en-US" sz="1500" dirty="0"/>
              <a:t> </a:t>
            </a:r>
            <a:r>
              <a:rPr lang="en-US" sz="1500" dirty="0" err="1"/>
              <a:t>berbagi</a:t>
            </a:r>
            <a:r>
              <a:rPr lang="en-US" sz="1500" dirty="0"/>
              <a:t> </a:t>
            </a:r>
            <a:r>
              <a:rPr lang="en-US" sz="1500" dirty="0" err="1" smtClean="0"/>
              <a:t>sumber</a:t>
            </a:r>
            <a:r>
              <a:rPr lang="en-US" sz="1500" dirty="0" smtClean="0"/>
              <a:t>  </a:t>
            </a:r>
            <a:r>
              <a:rPr lang="en-US" sz="1500" dirty="0" err="1" smtClean="0"/>
              <a:t>daya</a:t>
            </a:r>
            <a:r>
              <a:rPr lang="en-US" sz="1500" dirty="0" smtClean="0"/>
              <a:t> </a:t>
            </a:r>
            <a:r>
              <a:rPr lang="en-US" sz="1500" dirty="0" err="1"/>
              <a:t>antar</a:t>
            </a:r>
            <a:r>
              <a:rPr lang="en-US" sz="1500" dirty="0"/>
              <a:t> proses) </a:t>
            </a:r>
            <a:r>
              <a:rPr lang="en-US" sz="1500" dirty="0" err="1"/>
              <a:t>satu</a:t>
            </a:r>
            <a:r>
              <a:rPr lang="en-US" sz="1500" dirty="0"/>
              <a:t> </a:t>
            </a:r>
            <a:r>
              <a:rPr lang="en-US" sz="1500" dirty="0" err="1"/>
              <a:t>sama</a:t>
            </a:r>
            <a:r>
              <a:rPr lang="en-US" sz="1500" dirty="0"/>
              <a:t> lain </a:t>
            </a:r>
            <a:r>
              <a:rPr lang="en-US" sz="1500" dirty="0" err="1"/>
              <a:t>tanpa</a:t>
            </a:r>
            <a:r>
              <a:rPr lang="en-US" sz="1500" dirty="0"/>
              <a:t> </a:t>
            </a:r>
            <a:r>
              <a:rPr lang="en-US" sz="1500" dirty="0" err="1"/>
              <a:t>menyebabkan</a:t>
            </a:r>
            <a:r>
              <a:rPr lang="en-US" sz="1500" dirty="0"/>
              <a:t> </a:t>
            </a:r>
            <a:r>
              <a:rPr lang="en-US" sz="1500" dirty="0" err="1"/>
              <a:t>terganggunya</a:t>
            </a:r>
            <a:r>
              <a:rPr lang="en-US" sz="1500" dirty="0"/>
              <a:t> proses </a:t>
            </a:r>
            <a:r>
              <a:rPr lang="en-US" sz="1500" dirty="0" err="1"/>
              <a:t>lainnya</a:t>
            </a:r>
            <a:r>
              <a:rPr lang="en-US" sz="1500" dirty="0"/>
              <a:t>.</a:t>
            </a:r>
          </a:p>
          <a:p>
            <a:pPr>
              <a:buBlip>
                <a:blip r:embed="rId2"/>
              </a:buBlip>
            </a:pPr>
            <a:r>
              <a:rPr lang="en-US" sz="1500" dirty="0" err="1" smtClean="0"/>
              <a:t>Menyediakan</a:t>
            </a:r>
            <a:r>
              <a:rPr lang="en-US" sz="1500" dirty="0" smtClean="0"/>
              <a:t> </a:t>
            </a:r>
            <a:r>
              <a:rPr lang="en-US" sz="1500" dirty="0" err="1"/>
              <a:t>mekanisme</a:t>
            </a:r>
            <a:r>
              <a:rPr lang="en-US" sz="1500" dirty="0"/>
              <a:t> </a:t>
            </a:r>
            <a:r>
              <a:rPr lang="en-US" sz="1500" dirty="0" err="1"/>
              <a:t>untuk</a:t>
            </a:r>
            <a:r>
              <a:rPr lang="en-US" sz="1500" dirty="0"/>
              <a:t> </a:t>
            </a:r>
            <a:r>
              <a:rPr lang="en-US" sz="1500" dirty="0" err="1"/>
              <a:t>penanganan</a:t>
            </a:r>
            <a:r>
              <a:rPr lang="en-US" sz="1500" dirty="0"/>
              <a:t> deadlock. Deadlock </a:t>
            </a:r>
            <a:r>
              <a:rPr lang="en-US" sz="1500" dirty="0" err="1"/>
              <a:t>adalah</a:t>
            </a:r>
            <a:r>
              <a:rPr lang="en-US" sz="1500" dirty="0"/>
              <a:t> </a:t>
            </a:r>
            <a:r>
              <a:rPr lang="en-US" sz="1500" dirty="0" err="1"/>
              <a:t>suatu</a:t>
            </a:r>
            <a:r>
              <a:rPr lang="en-US" sz="1500" dirty="0"/>
              <a:t> </a:t>
            </a:r>
            <a:r>
              <a:rPr lang="en-US" sz="1500" dirty="0" err="1" smtClean="0"/>
              <a:t>keadaan</a:t>
            </a:r>
            <a:r>
              <a:rPr lang="en-US" sz="1500" dirty="0" smtClean="0"/>
              <a:t> </a:t>
            </a:r>
            <a:r>
              <a:rPr lang="en-US" sz="1500" dirty="0" err="1" smtClean="0"/>
              <a:t>dimana</a:t>
            </a:r>
            <a:r>
              <a:rPr lang="en-US" sz="1500" dirty="0" smtClean="0"/>
              <a:t> </a:t>
            </a:r>
            <a:r>
              <a:rPr lang="en-US" sz="1500" dirty="0" err="1"/>
              <a:t>sistem</a:t>
            </a:r>
            <a:r>
              <a:rPr lang="en-US" sz="1500" dirty="0"/>
              <a:t> </a:t>
            </a:r>
            <a:r>
              <a:rPr lang="en-US" sz="1500" dirty="0" err="1"/>
              <a:t>seperti</a:t>
            </a:r>
            <a:r>
              <a:rPr lang="en-US" sz="1500" dirty="0"/>
              <a:t> </a:t>
            </a:r>
            <a:r>
              <a:rPr lang="en-US" sz="1500" dirty="0" err="1"/>
              <a:t>terhenti</a:t>
            </a:r>
            <a:r>
              <a:rPr lang="en-US" sz="1500" dirty="0"/>
              <a:t> </a:t>
            </a:r>
            <a:r>
              <a:rPr lang="en-US" sz="1500" dirty="0" err="1"/>
              <a:t>karena</a:t>
            </a:r>
            <a:r>
              <a:rPr lang="en-US" sz="1500" dirty="0"/>
              <a:t> </a:t>
            </a:r>
            <a:r>
              <a:rPr lang="en-US" sz="1500" dirty="0" err="1"/>
              <a:t>setiap</a:t>
            </a:r>
            <a:r>
              <a:rPr lang="en-US" sz="1500" dirty="0"/>
              <a:t> proses </a:t>
            </a:r>
            <a:r>
              <a:rPr lang="en-US" sz="1500" dirty="0" err="1"/>
              <a:t>memiliki</a:t>
            </a:r>
            <a:r>
              <a:rPr lang="en-US" sz="1500" dirty="0"/>
              <a:t> </a:t>
            </a:r>
            <a:r>
              <a:rPr lang="en-US" sz="1500" dirty="0" err="1"/>
              <a:t>sumber</a:t>
            </a:r>
            <a:r>
              <a:rPr lang="en-US" sz="1500" dirty="0"/>
              <a:t> </a:t>
            </a:r>
            <a:r>
              <a:rPr lang="en-US" sz="1500" dirty="0" err="1"/>
              <a:t>daya</a:t>
            </a:r>
            <a:r>
              <a:rPr lang="en-US" sz="1500" dirty="0"/>
              <a:t> yang </a:t>
            </a:r>
            <a:r>
              <a:rPr lang="en-US" sz="1500" dirty="0" err="1"/>
              <a:t>tidak</a:t>
            </a:r>
            <a:r>
              <a:rPr lang="en-US" sz="1500" dirty="0"/>
              <a:t> </a:t>
            </a:r>
            <a:r>
              <a:rPr lang="en-US" sz="1500" dirty="0" err="1"/>
              <a:t>bisa</a:t>
            </a:r>
            <a:r>
              <a:rPr lang="en-US" sz="1500" dirty="0"/>
              <a:t> </a:t>
            </a:r>
            <a:r>
              <a:rPr lang="en-US" sz="1500" dirty="0" err="1" smtClean="0"/>
              <a:t>dibagi</a:t>
            </a:r>
            <a:r>
              <a:rPr lang="en-US" sz="1500" dirty="0" smtClean="0"/>
              <a:t>  </a:t>
            </a:r>
            <a:r>
              <a:rPr lang="en-US" sz="1500" dirty="0" err="1" smtClean="0"/>
              <a:t>dan</a:t>
            </a:r>
            <a:r>
              <a:rPr lang="en-US" sz="1500" dirty="0" smtClean="0"/>
              <a:t> </a:t>
            </a:r>
            <a:r>
              <a:rPr lang="en-US" sz="1500" dirty="0" err="1"/>
              <a:t>menunggu</a:t>
            </a:r>
            <a:r>
              <a:rPr lang="en-US" sz="1500" dirty="0"/>
              <a:t> </a:t>
            </a:r>
            <a:r>
              <a:rPr lang="en-US" sz="1500" dirty="0" err="1"/>
              <a:t>untuk</a:t>
            </a:r>
            <a:r>
              <a:rPr lang="en-US" sz="1500" dirty="0"/>
              <a:t> </a:t>
            </a:r>
            <a:r>
              <a:rPr lang="en-US" sz="1500" dirty="0" err="1"/>
              <a:t>mendapatkan</a:t>
            </a:r>
            <a:r>
              <a:rPr lang="en-US" sz="1500" dirty="0"/>
              <a:t> </a:t>
            </a:r>
            <a:r>
              <a:rPr lang="en-US" sz="1500" dirty="0" err="1"/>
              <a:t>sumber</a:t>
            </a:r>
            <a:r>
              <a:rPr lang="en-US" sz="1500" dirty="0"/>
              <a:t> </a:t>
            </a:r>
            <a:r>
              <a:rPr lang="en-US" sz="1500" dirty="0" err="1"/>
              <a:t>daya</a:t>
            </a:r>
            <a:r>
              <a:rPr lang="en-US" sz="1500" dirty="0"/>
              <a:t> yang </a:t>
            </a:r>
            <a:r>
              <a:rPr lang="en-US" sz="1500" dirty="0" err="1"/>
              <a:t>sedang</a:t>
            </a:r>
            <a:r>
              <a:rPr lang="en-US" sz="1500" dirty="0"/>
              <a:t> </a:t>
            </a:r>
            <a:r>
              <a:rPr lang="en-US" sz="1500" dirty="0" err="1"/>
              <a:t>dimiliki</a:t>
            </a:r>
            <a:r>
              <a:rPr lang="en-US" sz="1500" dirty="0"/>
              <a:t> </a:t>
            </a:r>
            <a:r>
              <a:rPr lang="en-US" sz="1500" dirty="0" err="1"/>
              <a:t>oleh</a:t>
            </a:r>
            <a:r>
              <a:rPr lang="en-US" sz="1500" dirty="0"/>
              <a:t> proses lain. </a:t>
            </a:r>
            <a:r>
              <a:rPr lang="en-US" sz="1500" dirty="0" err="1" smtClean="0"/>
              <a:t>Saling</a:t>
            </a:r>
            <a:r>
              <a:rPr lang="en-US" sz="1500" dirty="0" smtClean="0"/>
              <a:t>  </a:t>
            </a:r>
            <a:r>
              <a:rPr lang="en-US" sz="1500" dirty="0" err="1" smtClean="0"/>
              <a:t>menunggu</a:t>
            </a:r>
            <a:r>
              <a:rPr lang="en-US" sz="1500" dirty="0" smtClean="0"/>
              <a:t> </a:t>
            </a:r>
            <a:r>
              <a:rPr lang="en-US" sz="1500" dirty="0" err="1"/>
              <a:t>inilah</a:t>
            </a:r>
            <a:r>
              <a:rPr lang="en-US" sz="1500" dirty="0"/>
              <a:t> yang </a:t>
            </a:r>
            <a:r>
              <a:rPr lang="en-US" sz="1500" dirty="0" err="1"/>
              <a:t>disebut</a:t>
            </a:r>
            <a:r>
              <a:rPr lang="en-US" sz="1500" dirty="0"/>
              <a:t> deadlock (</a:t>
            </a:r>
            <a:r>
              <a:rPr lang="en-US" sz="1500" dirty="0" err="1"/>
              <a:t>kebuntuan</a:t>
            </a:r>
            <a:r>
              <a:rPr lang="en-US" sz="1500" dirty="0"/>
              <a:t>). </a:t>
            </a:r>
            <a:r>
              <a:rPr lang="en-US" sz="1500" dirty="0" err="1"/>
              <a:t>Sistem</a:t>
            </a:r>
            <a:r>
              <a:rPr lang="en-US" sz="1500" dirty="0"/>
              <a:t> </a:t>
            </a:r>
            <a:r>
              <a:rPr lang="en-US" sz="1500" dirty="0" err="1"/>
              <a:t>operasi</a:t>
            </a:r>
            <a:r>
              <a:rPr lang="en-US" sz="1500" dirty="0"/>
              <a:t> </a:t>
            </a:r>
            <a:r>
              <a:rPr lang="en-US" sz="1500" dirty="0" err="1"/>
              <a:t>harus</a:t>
            </a:r>
            <a:r>
              <a:rPr lang="en-US" sz="1500" dirty="0"/>
              <a:t> </a:t>
            </a:r>
            <a:r>
              <a:rPr lang="en-US" sz="1500" dirty="0" err="1"/>
              <a:t>bisa</a:t>
            </a:r>
            <a:r>
              <a:rPr lang="en-US" sz="1500" dirty="0"/>
              <a:t> </a:t>
            </a:r>
            <a:r>
              <a:rPr lang="en-US" sz="1500" dirty="0" err="1" smtClean="0"/>
              <a:t>mencegah</a:t>
            </a:r>
            <a:r>
              <a:rPr lang="en-US" sz="1500" dirty="0" smtClean="0"/>
              <a:t>, </a:t>
            </a:r>
            <a:r>
              <a:rPr lang="en-US" sz="1500" dirty="0" err="1" smtClean="0"/>
              <a:t>menghindari</a:t>
            </a:r>
            <a:r>
              <a:rPr lang="en-US" sz="1500" dirty="0"/>
              <a:t>, </a:t>
            </a:r>
            <a:r>
              <a:rPr lang="en-US" sz="1500" dirty="0" err="1"/>
              <a:t>dan</a:t>
            </a:r>
            <a:r>
              <a:rPr lang="en-US" sz="1500" dirty="0"/>
              <a:t> </a:t>
            </a:r>
            <a:r>
              <a:rPr lang="en-US" sz="1500" dirty="0" err="1"/>
              <a:t>mendeteksi</a:t>
            </a:r>
            <a:r>
              <a:rPr lang="en-US" sz="1500" dirty="0"/>
              <a:t> </a:t>
            </a:r>
            <a:r>
              <a:rPr lang="en-US" sz="1500" dirty="0" err="1"/>
              <a:t>adanya</a:t>
            </a:r>
            <a:r>
              <a:rPr lang="en-US" sz="1500" dirty="0"/>
              <a:t> deadlock. </a:t>
            </a:r>
            <a:r>
              <a:rPr lang="en-US" sz="1500" dirty="0" err="1"/>
              <a:t>Jika</a:t>
            </a:r>
            <a:r>
              <a:rPr lang="en-US" sz="1500" dirty="0"/>
              <a:t> deadlock </a:t>
            </a:r>
            <a:r>
              <a:rPr lang="en-US" sz="1500" dirty="0" err="1"/>
              <a:t>terjadi</a:t>
            </a:r>
            <a:r>
              <a:rPr lang="en-US" sz="1500" dirty="0"/>
              <a:t>, </a:t>
            </a:r>
            <a:r>
              <a:rPr lang="en-US" sz="1500" dirty="0" err="1"/>
              <a:t>sistem</a:t>
            </a:r>
            <a:r>
              <a:rPr lang="en-US" sz="1500" dirty="0"/>
              <a:t> </a:t>
            </a:r>
            <a:r>
              <a:rPr lang="en-US" sz="1500" dirty="0" err="1"/>
              <a:t>operasi</a:t>
            </a:r>
            <a:r>
              <a:rPr lang="en-US" sz="1500" dirty="0"/>
              <a:t> </a:t>
            </a:r>
            <a:r>
              <a:rPr lang="en-US" sz="1500" dirty="0" err="1"/>
              <a:t>juga</a:t>
            </a:r>
            <a:r>
              <a:rPr lang="en-US" sz="1500" dirty="0"/>
              <a:t> </a:t>
            </a:r>
            <a:r>
              <a:rPr lang="en-US" sz="1500" dirty="0" err="1" smtClean="0"/>
              <a:t>harus</a:t>
            </a:r>
            <a:r>
              <a:rPr lang="en-US" sz="1500" dirty="0" smtClean="0"/>
              <a:t> </a:t>
            </a:r>
            <a:r>
              <a:rPr lang="en-US" sz="1500" dirty="0" err="1" smtClean="0"/>
              <a:t>dapat</a:t>
            </a:r>
            <a:r>
              <a:rPr lang="en-US" sz="1500" dirty="0" smtClean="0"/>
              <a:t> </a:t>
            </a:r>
            <a:r>
              <a:rPr lang="en-US" sz="1500" dirty="0" err="1"/>
              <a:t>memulihkan</a:t>
            </a:r>
            <a:r>
              <a:rPr lang="en-US" sz="1500" dirty="0"/>
              <a:t> </a:t>
            </a:r>
            <a:r>
              <a:rPr lang="en-US" sz="1500" dirty="0" err="1"/>
              <a:t>kondisi</a:t>
            </a:r>
            <a:r>
              <a:rPr lang="en-US" sz="1500" dirty="0"/>
              <a:t> </a:t>
            </a:r>
            <a:r>
              <a:rPr lang="en-US" sz="1500" dirty="0" err="1" smtClean="0"/>
              <a:t>sistemnya</a:t>
            </a:r>
            <a:r>
              <a:rPr lang="en-US" sz="1500" dirty="0" smtClean="0"/>
              <a:t>.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183972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MANAJEMEN  MEMORY  UTAMA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sz="1600" dirty="0" err="1"/>
              <a:t>Memori</a:t>
            </a:r>
            <a:r>
              <a:rPr lang="en-US" sz="1600" dirty="0"/>
              <a:t> </a:t>
            </a:r>
            <a:r>
              <a:rPr lang="en-US" sz="1600" dirty="0" err="1"/>
              <a:t>utama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lebih</a:t>
            </a:r>
            <a:r>
              <a:rPr lang="en-US" sz="1600" dirty="0"/>
              <a:t> </a:t>
            </a:r>
            <a:r>
              <a:rPr lang="en-US" sz="1600" dirty="0" err="1"/>
              <a:t>dikenal</a:t>
            </a:r>
            <a:r>
              <a:rPr lang="en-US" sz="1600" dirty="0"/>
              <a:t> </a:t>
            </a:r>
            <a:r>
              <a:rPr lang="en-US" sz="1600" dirty="0" err="1"/>
              <a:t>sebagai</a:t>
            </a:r>
            <a:r>
              <a:rPr lang="en-US" sz="1600" dirty="0"/>
              <a:t> </a:t>
            </a:r>
            <a:r>
              <a:rPr lang="en-US" sz="1600" dirty="0" err="1"/>
              <a:t>memori</a:t>
            </a:r>
            <a:r>
              <a:rPr lang="en-US" sz="1600" dirty="0"/>
              <a:t> </a:t>
            </a:r>
            <a:r>
              <a:rPr lang="en-US" sz="1600" dirty="0" err="1"/>
              <a:t>adalah</a:t>
            </a:r>
            <a:r>
              <a:rPr lang="en-US" sz="1600" dirty="0"/>
              <a:t> </a:t>
            </a:r>
            <a:r>
              <a:rPr lang="en-US" sz="1600" dirty="0" err="1"/>
              <a:t>sebuah</a:t>
            </a:r>
            <a:r>
              <a:rPr lang="en-US" sz="1600" dirty="0"/>
              <a:t> array yang </a:t>
            </a:r>
            <a:r>
              <a:rPr lang="en-US" sz="1600" dirty="0" err="1"/>
              <a:t>besar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word </a:t>
            </a:r>
            <a:r>
              <a:rPr lang="en-US" sz="1600" dirty="0" err="1" smtClean="0"/>
              <a:t>atau</a:t>
            </a:r>
            <a:r>
              <a:rPr lang="en-US" sz="1600" dirty="0" smtClean="0"/>
              <a:t> byte </a:t>
            </a:r>
            <a:r>
              <a:rPr lang="en-US" sz="1600" dirty="0"/>
              <a:t>yang </a:t>
            </a:r>
            <a:r>
              <a:rPr lang="en-US" sz="1600" dirty="0" err="1"/>
              <a:t>ukurannya</a:t>
            </a:r>
            <a:r>
              <a:rPr lang="en-US" sz="1600" dirty="0"/>
              <a:t> </a:t>
            </a:r>
            <a:r>
              <a:rPr lang="en-US" sz="1600" dirty="0" err="1"/>
              <a:t>mencapai</a:t>
            </a:r>
            <a:r>
              <a:rPr lang="en-US" sz="1600" dirty="0"/>
              <a:t> </a:t>
            </a:r>
            <a:r>
              <a:rPr lang="en-US" sz="1600" dirty="0" err="1"/>
              <a:t>ratusan</a:t>
            </a:r>
            <a:r>
              <a:rPr lang="en-US" sz="1600" dirty="0"/>
              <a:t>, </a:t>
            </a:r>
            <a:r>
              <a:rPr lang="en-US" sz="1600" dirty="0" err="1"/>
              <a:t>ribuan</a:t>
            </a:r>
            <a:r>
              <a:rPr lang="en-US" sz="1600" dirty="0"/>
              <a:t>,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bahkan</a:t>
            </a:r>
            <a:r>
              <a:rPr lang="en-US" sz="1600" dirty="0"/>
              <a:t> </a:t>
            </a:r>
            <a:r>
              <a:rPr lang="en-US" sz="1600" dirty="0" err="1"/>
              <a:t>jutaan</a:t>
            </a:r>
            <a:r>
              <a:rPr lang="en-US" sz="1600" dirty="0"/>
              <a:t>. </a:t>
            </a:r>
            <a:r>
              <a:rPr lang="en-US" sz="1600" dirty="0" err="1"/>
              <a:t>Setiap</a:t>
            </a:r>
            <a:r>
              <a:rPr lang="en-US" sz="1600" dirty="0"/>
              <a:t> word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smtClean="0"/>
              <a:t>byte </a:t>
            </a:r>
            <a:r>
              <a:rPr lang="en-US" sz="1600" dirty="0" err="1" smtClean="0"/>
              <a:t>mempunyai</a:t>
            </a:r>
            <a:r>
              <a:rPr lang="en-US" sz="1600" dirty="0" smtClean="0"/>
              <a:t> </a:t>
            </a:r>
            <a:r>
              <a:rPr lang="en-US" sz="1600" dirty="0" err="1"/>
              <a:t>alamat</a:t>
            </a:r>
            <a:r>
              <a:rPr lang="en-US" sz="1600" dirty="0"/>
              <a:t> </a:t>
            </a:r>
            <a:r>
              <a:rPr lang="en-US" sz="1600" dirty="0" err="1"/>
              <a:t>tersendiri</a:t>
            </a:r>
            <a:r>
              <a:rPr lang="en-US" sz="1600" dirty="0"/>
              <a:t>. </a:t>
            </a:r>
            <a:r>
              <a:rPr lang="en-US" sz="1600" dirty="0" err="1"/>
              <a:t>Memori</a:t>
            </a:r>
            <a:r>
              <a:rPr lang="en-US" sz="1600" dirty="0"/>
              <a:t> </a:t>
            </a:r>
            <a:r>
              <a:rPr lang="en-US" sz="1600" dirty="0" err="1"/>
              <a:t>utama</a:t>
            </a:r>
            <a:r>
              <a:rPr lang="en-US" sz="1600" dirty="0"/>
              <a:t> </a:t>
            </a:r>
            <a:r>
              <a:rPr lang="en-US" sz="1600" dirty="0" err="1"/>
              <a:t>berfungsi</a:t>
            </a:r>
            <a:r>
              <a:rPr lang="en-US" sz="1600" dirty="0"/>
              <a:t> </a:t>
            </a:r>
            <a:r>
              <a:rPr lang="en-US" sz="1600" dirty="0" err="1"/>
              <a:t>sebagai</a:t>
            </a:r>
            <a:r>
              <a:rPr lang="en-US" sz="1600" dirty="0"/>
              <a:t> </a:t>
            </a:r>
            <a:r>
              <a:rPr lang="en-US" sz="1600" dirty="0" err="1"/>
              <a:t>tempat</a:t>
            </a:r>
            <a:r>
              <a:rPr lang="en-US" sz="1600" dirty="0"/>
              <a:t> </a:t>
            </a:r>
            <a:r>
              <a:rPr lang="en-US" sz="1600" dirty="0" err="1"/>
              <a:t>penyimpanan</a:t>
            </a:r>
            <a:r>
              <a:rPr lang="en-US" sz="1600" dirty="0"/>
              <a:t> </a:t>
            </a:r>
            <a:r>
              <a:rPr lang="en-US" sz="1600" dirty="0" err="1" smtClean="0"/>
              <a:t>instruksi</a:t>
            </a:r>
            <a:r>
              <a:rPr lang="en-US" sz="1600" dirty="0" smtClean="0"/>
              <a:t>/data  yang </a:t>
            </a:r>
            <a:r>
              <a:rPr lang="en-US" sz="1600" dirty="0" err="1"/>
              <a:t>akses</a:t>
            </a:r>
            <a:r>
              <a:rPr lang="en-US" sz="1600" dirty="0"/>
              <a:t> </a:t>
            </a:r>
            <a:r>
              <a:rPr lang="en-US" sz="1600" dirty="0" err="1"/>
              <a:t>datanya</a:t>
            </a:r>
            <a:r>
              <a:rPr lang="en-US" sz="1600" dirty="0"/>
              <a:t> </a:t>
            </a:r>
            <a:r>
              <a:rPr lang="en-US" sz="1600" dirty="0" err="1"/>
              <a:t>digunakan</a:t>
            </a:r>
            <a:r>
              <a:rPr lang="en-US" sz="1600" dirty="0"/>
              <a:t> </a:t>
            </a:r>
            <a:r>
              <a:rPr lang="en-US" sz="1600" dirty="0" err="1"/>
              <a:t>oleh</a:t>
            </a:r>
            <a:r>
              <a:rPr lang="en-US" sz="1600" dirty="0"/>
              <a:t> CPU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perangkat</a:t>
            </a:r>
            <a:r>
              <a:rPr lang="en-US" sz="1600" dirty="0"/>
              <a:t> M/K. </a:t>
            </a:r>
            <a:r>
              <a:rPr lang="en-US" sz="1600" dirty="0" err="1"/>
              <a:t>Memori</a:t>
            </a:r>
            <a:r>
              <a:rPr lang="en-US" sz="1600" dirty="0"/>
              <a:t> </a:t>
            </a:r>
            <a:r>
              <a:rPr lang="en-US" sz="1600" dirty="0" err="1"/>
              <a:t>utama</a:t>
            </a:r>
            <a:r>
              <a:rPr lang="en-US" sz="1600" dirty="0"/>
              <a:t> </a:t>
            </a:r>
            <a:r>
              <a:rPr lang="en-US" sz="1600" dirty="0" err="1"/>
              <a:t>termasuk</a:t>
            </a:r>
            <a:r>
              <a:rPr lang="en-US" sz="1600" dirty="0"/>
              <a:t> </a:t>
            </a:r>
            <a:r>
              <a:rPr lang="en-US" sz="1600" dirty="0" err="1" smtClean="0"/>
              <a:t>tempat</a:t>
            </a:r>
            <a:r>
              <a:rPr lang="en-US" sz="1600" dirty="0" smtClean="0"/>
              <a:t>  </a:t>
            </a:r>
            <a:r>
              <a:rPr lang="en-US" sz="1600" dirty="0" err="1" smtClean="0"/>
              <a:t>penyimpanan</a:t>
            </a:r>
            <a:r>
              <a:rPr lang="en-US" sz="1600" dirty="0" smtClean="0"/>
              <a:t> </a:t>
            </a:r>
            <a:r>
              <a:rPr lang="en-US" sz="1600" dirty="0"/>
              <a:t>data yang </a:t>
            </a:r>
            <a:r>
              <a:rPr lang="en-US" sz="1600" dirty="0" err="1"/>
              <a:t>yang</a:t>
            </a:r>
            <a:r>
              <a:rPr lang="en-US" sz="1600" dirty="0"/>
              <a:t> </a:t>
            </a:r>
            <a:r>
              <a:rPr lang="en-US" sz="1600" dirty="0" err="1"/>
              <a:t>bersifat</a:t>
            </a:r>
            <a:r>
              <a:rPr lang="en-US" sz="1600" dirty="0"/>
              <a:t> volatile (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permanen</a:t>
            </a:r>
            <a:r>
              <a:rPr lang="en-US" sz="1600" dirty="0"/>
              <a:t>), </a:t>
            </a:r>
            <a:r>
              <a:rPr lang="en-US" sz="1600" dirty="0" err="1"/>
              <a:t>yaitu</a:t>
            </a:r>
            <a:r>
              <a:rPr lang="en-US" sz="1600" dirty="0"/>
              <a:t> data </a:t>
            </a:r>
            <a:r>
              <a:rPr lang="en-US" sz="1600" dirty="0" err="1"/>
              <a:t>akan</a:t>
            </a:r>
            <a:r>
              <a:rPr lang="en-US" sz="1600" dirty="0"/>
              <a:t> </a:t>
            </a:r>
            <a:r>
              <a:rPr lang="en-US" sz="1600" dirty="0" err="1"/>
              <a:t>hilang</a:t>
            </a:r>
            <a:r>
              <a:rPr lang="en-US" sz="1600" dirty="0"/>
              <a:t> </a:t>
            </a:r>
            <a:r>
              <a:rPr lang="en-US" sz="1600" dirty="0" err="1" smtClean="0"/>
              <a:t>kalau</a:t>
            </a:r>
            <a:r>
              <a:rPr lang="en-US" sz="1600" dirty="0" smtClean="0"/>
              <a:t>  </a:t>
            </a:r>
            <a:r>
              <a:rPr lang="en-US" sz="1600" dirty="0" err="1" smtClean="0"/>
              <a:t>komputer</a:t>
            </a:r>
            <a:r>
              <a:rPr lang="en-US" sz="1600" dirty="0" smtClean="0"/>
              <a:t> </a:t>
            </a:r>
            <a:r>
              <a:rPr lang="en-US" sz="1600" dirty="0" err="1"/>
              <a:t>dimatikan</a:t>
            </a:r>
            <a:r>
              <a:rPr lang="en-US" sz="1600" dirty="0" smtClean="0"/>
              <a:t>.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 err="1"/>
              <a:t>Sistem</a:t>
            </a:r>
            <a:r>
              <a:rPr lang="en-US" sz="1600" dirty="0"/>
              <a:t> </a:t>
            </a:r>
            <a:r>
              <a:rPr lang="en-US" sz="1600" dirty="0" err="1"/>
              <a:t>komputer</a:t>
            </a:r>
            <a:r>
              <a:rPr lang="en-US" sz="1600" dirty="0"/>
              <a:t> modern </a:t>
            </a:r>
            <a:r>
              <a:rPr lang="en-US" sz="1600" dirty="0" err="1"/>
              <a:t>memiliki</a:t>
            </a:r>
            <a:r>
              <a:rPr lang="en-US" sz="1600" dirty="0"/>
              <a:t> </a:t>
            </a:r>
            <a:r>
              <a:rPr lang="en-US" sz="1600" dirty="0" err="1"/>
              <a:t>sistem</a:t>
            </a:r>
            <a:r>
              <a:rPr lang="en-US" sz="1600" dirty="0"/>
              <a:t> </a:t>
            </a:r>
            <a:r>
              <a:rPr lang="en-US" sz="1600" dirty="0" err="1"/>
              <a:t>hirarki</a:t>
            </a:r>
            <a:r>
              <a:rPr lang="en-US" sz="1600" dirty="0"/>
              <a:t> </a:t>
            </a:r>
            <a:r>
              <a:rPr lang="en-US" sz="1600" dirty="0" err="1"/>
              <a:t>memori</a:t>
            </a:r>
            <a:r>
              <a:rPr lang="en-US" sz="1600" dirty="0"/>
              <a:t>, </a:t>
            </a:r>
            <a:r>
              <a:rPr lang="en-US" sz="1600" dirty="0" err="1"/>
              <a:t>artinya</a:t>
            </a:r>
            <a:r>
              <a:rPr lang="en-US" sz="1600" dirty="0"/>
              <a:t> </a:t>
            </a:r>
            <a:r>
              <a:rPr lang="en-US" sz="1600" dirty="0" err="1"/>
              <a:t>memori</a:t>
            </a:r>
            <a:r>
              <a:rPr lang="en-US" sz="1600" dirty="0"/>
              <a:t> yang </a:t>
            </a:r>
            <a:r>
              <a:rPr lang="en-US" sz="1600" dirty="0" err="1"/>
              <a:t>ada</a:t>
            </a:r>
            <a:r>
              <a:rPr lang="en-US" sz="1600" dirty="0"/>
              <a:t> di </a:t>
            </a:r>
            <a:r>
              <a:rPr lang="en-US" sz="1600" dirty="0" err="1" smtClean="0"/>
              <a:t>komputer</a:t>
            </a:r>
            <a:r>
              <a:rPr lang="en-US" sz="1600" dirty="0" smtClean="0"/>
              <a:t> </a:t>
            </a:r>
            <a:r>
              <a:rPr lang="en-US" sz="1600" dirty="0" err="1" smtClean="0"/>
              <a:t>disusun</a:t>
            </a:r>
            <a:r>
              <a:rPr lang="en-US" sz="1600" dirty="0" smtClean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tingkatan</a:t>
            </a:r>
            <a:r>
              <a:rPr lang="en-US" sz="1600" dirty="0"/>
              <a:t> </a:t>
            </a:r>
            <a:r>
              <a:rPr lang="en-US" sz="1600" dirty="0" err="1"/>
              <a:t>kecepatan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kapasitas</a:t>
            </a:r>
            <a:r>
              <a:rPr lang="en-US" sz="1600" dirty="0"/>
              <a:t> yang </a:t>
            </a:r>
            <a:r>
              <a:rPr lang="en-US" sz="1600" dirty="0" err="1"/>
              <a:t>berbeda</a:t>
            </a:r>
            <a:r>
              <a:rPr lang="en-US" sz="1600" dirty="0"/>
              <a:t>. </a:t>
            </a:r>
            <a:r>
              <a:rPr lang="en-US" sz="1600" dirty="0" err="1"/>
              <a:t>Memori</a:t>
            </a:r>
            <a:r>
              <a:rPr lang="en-US" sz="1600" dirty="0"/>
              <a:t> yang </a:t>
            </a:r>
            <a:r>
              <a:rPr lang="en-US" sz="1600" dirty="0" err="1"/>
              <a:t>memiliki</a:t>
            </a:r>
            <a:r>
              <a:rPr lang="en-US" sz="1600" dirty="0"/>
              <a:t> </a:t>
            </a:r>
            <a:r>
              <a:rPr lang="en-US" sz="1600" dirty="0" err="1" smtClean="0"/>
              <a:t>kecepatan</a:t>
            </a:r>
            <a:r>
              <a:rPr lang="en-US" sz="1600" dirty="0" smtClean="0"/>
              <a:t> </a:t>
            </a:r>
            <a:r>
              <a:rPr lang="en-US" sz="1600" dirty="0" err="1" smtClean="0"/>
              <a:t>sama</a:t>
            </a:r>
            <a:r>
              <a:rPr lang="en-US" sz="1600" dirty="0" smtClean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kecepatan</a:t>
            </a:r>
            <a:r>
              <a:rPr lang="en-US" sz="1600" dirty="0"/>
              <a:t> </a:t>
            </a:r>
            <a:r>
              <a:rPr lang="en-US" sz="1600" dirty="0" err="1"/>
              <a:t>prosesor</a:t>
            </a:r>
            <a:r>
              <a:rPr lang="en-US" sz="1600" dirty="0"/>
              <a:t> </a:t>
            </a:r>
            <a:r>
              <a:rPr lang="en-US" sz="1600" dirty="0" err="1"/>
              <a:t>memiliki</a:t>
            </a:r>
            <a:r>
              <a:rPr lang="en-US" sz="1600" dirty="0"/>
              <a:t> </a:t>
            </a:r>
            <a:r>
              <a:rPr lang="en-US" sz="1600" dirty="0" err="1"/>
              <a:t>kapasitas</a:t>
            </a:r>
            <a:r>
              <a:rPr lang="en-US" sz="1600" dirty="0"/>
              <a:t> yang </a:t>
            </a:r>
            <a:r>
              <a:rPr lang="en-US" sz="1600" dirty="0" err="1"/>
              <a:t>kecil</a:t>
            </a:r>
            <a:r>
              <a:rPr lang="en-US" sz="1600" dirty="0"/>
              <a:t>, </a:t>
            </a:r>
            <a:r>
              <a:rPr lang="en-US" sz="1600" dirty="0" err="1"/>
              <a:t>berkisar</a:t>
            </a:r>
            <a:r>
              <a:rPr lang="en-US" sz="1600" dirty="0"/>
              <a:t> </a:t>
            </a:r>
            <a:r>
              <a:rPr lang="en-US" sz="1600" dirty="0" err="1"/>
              <a:t>hanya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ratusan</a:t>
            </a:r>
            <a:r>
              <a:rPr lang="en-US" sz="1600" dirty="0"/>
              <a:t> </a:t>
            </a:r>
            <a:r>
              <a:rPr lang="en-US" sz="1600" dirty="0" smtClean="0"/>
              <a:t>KB </a:t>
            </a:r>
            <a:r>
              <a:rPr lang="en-US" sz="1600" dirty="0" err="1" smtClean="0"/>
              <a:t>hingga</a:t>
            </a:r>
            <a:r>
              <a:rPr lang="en-US" sz="1600" dirty="0" smtClean="0"/>
              <a:t> </a:t>
            </a:r>
            <a:r>
              <a:rPr lang="en-US" sz="1600" dirty="0"/>
              <a:t>4 MB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harga</a:t>
            </a:r>
            <a:r>
              <a:rPr lang="en-US" sz="1600" dirty="0"/>
              <a:t> yang </a:t>
            </a:r>
            <a:r>
              <a:rPr lang="en-US" sz="1600" dirty="0" err="1"/>
              <a:t>sangat</a:t>
            </a:r>
            <a:r>
              <a:rPr lang="en-US" sz="1600" dirty="0"/>
              <a:t> </a:t>
            </a:r>
            <a:r>
              <a:rPr lang="en-US" sz="1600" dirty="0" err="1"/>
              <a:t>mahal</a:t>
            </a:r>
            <a:r>
              <a:rPr lang="en-US" sz="1600" dirty="0"/>
              <a:t>. </a:t>
            </a:r>
            <a:r>
              <a:rPr lang="en-US" sz="1600" dirty="0" err="1"/>
              <a:t>Sedangkan</a:t>
            </a:r>
            <a:r>
              <a:rPr lang="en-US" sz="1600" dirty="0"/>
              <a:t> </a:t>
            </a:r>
            <a:r>
              <a:rPr lang="en-US" sz="1600" dirty="0" err="1"/>
              <a:t>memori</a:t>
            </a:r>
            <a:r>
              <a:rPr lang="en-US" sz="1600" dirty="0"/>
              <a:t> </a:t>
            </a:r>
            <a:r>
              <a:rPr lang="en-US" sz="1600" dirty="0" err="1"/>
              <a:t>utama</a:t>
            </a:r>
            <a:r>
              <a:rPr lang="en-US" sz="1600" dirty="0"/>
              <a:t> yang </a:t>
            </a:r>
            <a:r>
              <a:rPr lang="en-US" sz="1600" dirty="0" err="1"/>
              <a:t>kecepatannya</a:t>
            </a:r>
            <a:r>
              <a:rPr lang="en-US" sz="1600" dirty="0"/>
              <a:t> </a:t>
            </a:r>
            <a:r>
              <a:rPr lang="en-US" sz="1600" dirty="0" err="1" smtClean="0"/>
              <a:t>jauh</a:t>
            </a:r>
            <a:r>
              <a:rPr lang="en-US" sz="1600" dirty="0" smtClean="0"/>
              <a:t>  di </a:t>
            </a:r>
            <a:r>
              <a:rPr lang="en-US" sz="1600" dirty="0" err="1"/>
              <a:t>bawah</a:t>
            </a:r>
            <a:r>
              <a:rPr lang="en-US" sz="1600" dirty="0"/>
              <a:t> </a:t>
            </a:r>
            <a:r>
              <a:rPr lang="en-US" sz="1600" dirty="0" err="1"/>
              <a:t>kecepatan</a:t>
            </a:r>
            <a:r>
              <a:rPr lang="en-US" sz="1600" dirty="0"/>
              <a:t> </a:t>
            </a:r>
            <a:r>
              <a:rPr lang="en-US" sz="1600" dirty="0" err="1"/>
              <a:t>prosesor</a:t>
            </a:r>
            <a:r>
              <a:rPr lang="en-US" sz="1600" dirty="0"/>
              <a:t> </a:t>
            </a:r>
            <a:r>
              <a:rPr lang="en-US" sz="1600" dirty="0" err="1"/>
              <a:t>memiliki</a:t>
            </a:r>
            <a:r>
              <a:rPr lang="en-US" sz="1600" dirty="0"/>
              <a:t> </a:t>
            </a:r>
            <a:r>
              <a:rPr lang="en-US" sz="1600" dirty="0" err="1"/>
              <a:t>kapasitas</a:t>
            </a:r>
            <a:r>
              <a:rPr lang="en-US" sz="1600" dirty="0"/>
              <a:t> yang </a:t>
            </a:r>
            <a:r>
              <a:rPr lang="en-US" sz="1600" dirty="0" err="1"/>
              <a:t>lebih</a:t>
            </a:r>
            <a:r>
              <a:rPr lang="en-US" sz="1600" dirty="0"/>
              <a:t> </a:t>
            </a:r>
            <a:r>
              <a:rPr lang="en-US" sz="1600" dirty="0" err="1"/>
              <a:t>besar</a:t>
            </a:r>
            <a:r>
              <a:rPr lang="en-US" sz="1600" dirty="0"/>
              <a:t>, </a:t>
            </a:r>
            <a:r>
              <a:rPr lang="en-US" sz="1600" dirty="0" err="1"/>
              <a:t>berkisar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128 MB </a:t>
            </a:r>
            <a:r>
              <a:rPr lang="en-US" sz="1600" dirty="0" err="1"/>
              <a:t>hingga</a:t>
            </a:r>
            <a:r>
              <a:rPr lang="en-US" sz="1600" dirty="0"/>
              <a:t> </a:t>
            </a:r>
            <a:r>
              <a:rPr lang="en-US" sz="1600" dirty="0" smtClean="0"/>
              <a:t>4  GB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harga</a:t>
            </a:r>
            <a:r>
              <a:rPr lang="en-US" sz="1600" dirty="0"/>
              <a:t> yang </a:t>
            </a:r>
            <a:r>
              <a:rPr lang="en-US" sz="1600" dirty="0" err="1"/>
              <a:t>jauh</a:t>
            </a:r>
            <a:r>
              <a:rPr lang="en-US" sz="1600" dirty="0"/>
              <a:t> </a:t>
            </a:r>
            <a:r>
              <a:rPr lang="en-US" sz="1600" dirty="0" err="1"/>
              <a:t>lebih</a:t>
            </a:r>
            <a:r>
              <a:rPr lang="en-US" sz="1600" dirty="0"/>
              <a:t> </a:t>
            </a:r>
            <a:r>
              <a:rPr lang="en-US" sz="1600" dirty="0" err="1"/>
              <a:t>murah</a:t>
            </a:r>
            <a:r>
              <a:rPr lang="en-US" sz="1600" dirty="0"/>
              <a:t>. </a:t>
            </a:r>
            <a:r>
              <a:rPr lang="en-US" sz="1600" dirty="0" err="1"/>
              <a:t>Sistem</a:t>
            </a:r>
            <a:r>
              <a:rPr lang="en-US" sz="1600" dirty="0"/>
              <a:t> </a:t>
            </a:r>
            <a:r>
              <a:rPr lang="en-US" sz="1600" dirty="0" err="1"/>
              <a:t>hirarki</a:t>
            </a:r>
            <a:r>
              <a:rPr lang="en-US" sz="1600" dirty="0"/>
              <a:t> </a:t>
            </a:r>
            <a:r>
              <a:rPr lang="en-US" sz="1600" dirty="0" err="1"/>
              <a:t>memori</a:t>
            </a:r>
            <a:r>
              <a:rPr lang="en-US" sz="1600" dirty="0"/>
              <a:t> </a:t>
            </a:r>
            <a:r>
              <a:rPr lang="en-US" sz="1600" dirty="0" err="1"/>
              <a:t>ini</a:t>
            </a:r>
            <a:r>
              <a:rPr lang="en-US" sz="1600" dirty="0"/>
              <a:t> </a:t>
            </a:r>
            <a:r>
              <a:rPr lang="en-US" sz="1600" dirty="0" err="1"/>
              <a:t>memiliki</a:t>
            </a:r>
            <a:r>
              <a:rPr lang="en-US" sz="1600" dirty="0"/>
              <a:t> </a:t>
            </a:r>
            <a:r>
              <a:rPr lang="en-US" sz="1600" dirty="0" err="1"/>
              <a:t>tujuan</a:t>
            </a:r>
            <a:r>
              <a:rPr lang="en-US" sz="1600" dirty="0"/>
              <a:t> agar </a:t>
            </a:r>
            <a:r>
              <a:rPr lang="en-US" sz="1600" dirty="0" err="1" smtClean="0"/>
              <a:t>kinerja</a:t>
            </a:r>
            <a:r>
              <a:rPr lang="en-US" sz="1600" dirty="0" smtClean="0"/>
              <a:t>  </a:t>
            </a:r>
            <a:r>
              <a:rPr lang="en-US" sz="1600" dirty="0" err="1" smtClean="0"/>
              <a:t>komputer</a:t>
            </a:r>
            <a:r>
              <a:rPr lang="en-US" sz="1600" dirty="0" smtClean="0"/>
              <a:t> </a:t>
            </a:r>
            <a:r>
              <a:rPr lang="en-US" sz="1600" dirty="0"/>
              <a:t>yang </a:t>
            </a:r>
            <a:r>
              <a:rPr lang="en-US" sz="1600" dirty="0" err="1"/>
              <a:t>maksimal</a:t>
            </a:r>
            <a:r>
              <a:rPr lang="en-US" sz="1600" dirty="0"/>
              <a:t> </a:t>
            </a:r>
            <a:r>
              <a:rPr lang="en-US" sz="1600" dirty="0" err="1"/>
              <a:t>bisa</a:t>
            </a:r>
            <a:r>
              <a:rPr lang="en-US" sz="1600" dirty="0"/>
              <a:t> </a:t>
            </a:r>
            <a:r>
              <a:rPr lang="en-US" sz="1600" dirty="0" err="1"/>
              <a:t>didapat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harga</a:t>
            </a:r>
            <a:r>
              <a:rPr lang="en-US" sz="1600" dirty="0"/>
              <a:t> yang </a:t>
            </a:r>
            <a:r>
              <a:rPr lang="en-US" sz="1600" dirty="0" err="1"/>
              <a:t>terjangkau</a:t>
            </a:r>
            <a:r>
              <a:rPr lang="en-US" sz="1600" dirty="0"/>
              <a:t>.</a:t>
            </a:r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5266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68362"/>
            <a:ext cx="8610600" cy="503238"/>
          </a:xfrm>
        </p:spPr>
        <p:txBody>
          <a:bodyPr/>
          <a:lstStyle/>
          <a:p>
            <a:r>
              <a:rPr lang="en-US" sz="3600" dirty="0" smtClean="0"/>
              <a:t>MANAJEMEN  SISTEM  BERKAS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 anchor="ctr">
            <a:noAutofit/>
          </a:bodyPr>
          <a:lstStyle/>
          <a:p>
            <a:pPr>
              <a:buBlip>
                <a:blip r:embed="rId2"/>
              </a:buBlip>
            </a:pPr>
            <a:r>
              <a:rPr lang="en-US" sz="1800" b="1" dirty="0" err="1" smtClean="0"/>
              <a:t>Pembuatan</a:t>
            </a:r>
            <a:r>
              <a:rPr lang="en-US" sz="1800" b="1" dirty="0" smtClean="0"/>
              <a:t> </a:t>
            </a:r>
            <a:r>
              <a:rPr lang="en-US" sz="1800" b="1" dirty="0" err="1"/>
              <a:t>berkas</a:t>
            </a:r>
            <a:r>
              <a:rPr lang="en-US" sz="1800" b="1" dirty="0"/>
              <a:t> </a:t>
            </a:r>
            <a:r>
              <a:rPr lang="en-US" sz="1800" b="1" dirty="0" err="1"/>
              <a:t>atau</a:t>
            </a:r>
            <a:r>
              <a:rPr lang="en-US" sz="1800" b="1" dirty="0"/>
              <a:t> </a:t>
            </a:r>
            <a:r>
              <a:rPr lang="en-US" sz="1800" b="1" dirty="0" err="1"/>
              <a:t>direktori</a:t>
            </a:r>
            <a:r>
              <a:rPr lang="en-US" sz="1800" dirty="0"/>
              <a:t>. </a:t>
            </a:r>
            <a:r>
              <a:rPr lang="en-US" sz="1800" dirty="0" err="1"/>
              <a:t>Berkas</a:t>
            </a:r>
            <a:r>
              <a:rPr lang="en-US" sz="1800" dirty="0"/>
              <a:t> yang </a:t>
            </a:r>
            <a:r>
              <a:rPr lang="en-US" sz="1800" dirty="0" err="1"/>
              <a:t>dibuat</a:t>
            </a:r>
            <a:r>
              <a:rPr lang="en-US" sz="1800" dirty="0"/>
              <a:t> </a:t>
            </a:r>
            <a:r>
              <a:rPr lang="en-US" sz="1800" dirty="0" err="1"/>
              <a:t>nantinya</a:t>
            </a:r>
            <a:r>
              <a:rPr lang="en-US" sz="1800" dirty="0"/>
              <a:t> </a:t>
            </a:r>
            <a:r>
              <a:rPr lang="en-US" sz="1800" dirty="0" err="1"/>
              <a:t>akan</a:t>
            </a:r>
            <a:r>
              <a:rPr lang="en-US" sz="1800" dirty="0"/>
              <a:t> </a:t>
            </a:r>
            <a:r>
              <a:rPr lang="en-US" sz="1800" dirty="0" err="1"/>
              <a:t>diletakkan</a:t>
            </a:r>
            <a:r>
              <a:rPr lang="en-US" sz="1800" dirty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direktori-direktori</a:t>
            </a:r>
            <a:r>
              <a:rPr lang="en-US" sz="1800" dirty="0" smtClean="0"/>
              <a:t> </a:t>
            </a:r>
            <a:r>
              <a:rPr lang="en-US" sz="1800" dirty="0"/>
              <a:t>yang </a:t>
            </a:r>
            <a:r>
              <a:rPr lang="en-US" sz="1800" dirty="0" err="1"/>
              <a:t>diinginkan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sistem</a:t>
            </a:r>
            <a:r>
              <a:rPr lang="en-US" sz="1800" dirty="0"/>
              <a:t> </a:t>
            </a:r>
            <a:r>
              <a:rPr lang="en-US" sz="1800" dirty="0" err="1"/>
              <a:t>berkas</a:t>
            </a:r>
            <a:r>
              <a:rPr lang="en-US" sz="1800" dirty="0"/>
              <a:t>. </a:t>
            </a:r>
            <a:r>
              <a:rPr lang="en-US" sz="1800" dirty="0" err="1"/>
              <a:t>Sistem</a:t>
            </a:r>
            <a:r>
              <a:rPr lang="en-US" sz="1800" dirty="0"/>
              <a:t> </a:t>
            </a:r>
            <a:r>
              <a:rPr lang="en-US" sz="1800" dirty="0" err="1"/>
              <a:t>operasi</a:t>
            </a:r>
            <a:r>
              <a:rPr lang="en-US" sz="1800" dirty="0"/>
              <a:t> </a:t>
            </a:r>
            <a:r>
              <a:rPr lang="en-US" sz="1800" dirty="0" err="1"/>
              <a:t>akan</a:t>
            </a:r>
            <a:r>
              <a:rPr lang="en-US" sz="1800" dirty="0"/>
              <a:t> </a:t>
            </a:r>
            <a:r>
              <a:rPr lang="en-US" sz="1800" dirty="0" err="1"/>
              <a:t>menunjukkan</a:t>
            </a:r>
            <a:r>
              <a:rPr lang="en-US" sz="1800" dirty="0"/>
              <a:t> </a:t>
            </a:r>
            <a:r>
              <a:rPr lang="en-US" sz="1800" dirty="0" err="1" smtClean="0"/>
              <a:t>tempat</a:t>
            </a:r>
            <a:r>
              <a:rPr lang="en-US" sz="1800" dirty="0" smtClean="0"/>
              <a:t> </a:t>
            </a:r>
            <a:r>
              <a:rPr lang="en-US" sz="1800" dirty="0" err="1" smtClean="0"/>
              <a:t>dimana</a:t>
            </a:r>
            <a:r>
              <a:rPr lang="en-US" sz="1800" dirty="0" smtClean="0"/>
              <a:t> </a:t>
            </a:r>
            <a:r>
              <a:rPr lang="en-US" sz="1800" dirty="0" err="1"/>
              <a:t>lokasi</a:t>
            </a:r>
            <a:r>
              <a:rPr lang="en-US" sz="1800" dirty="0"/>
              <a:t> </a:t>
            </a:r>
            <a:r>
              <a:rPr lang="en-US" sz="1800" dirty="0" err="1"/>
              <a:t>berkas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direktori</a:t>
            </a:r>
            <a:r>
              <a:rPr lang="en-US" sz="1800" dirty="0"/>
              <a:t> </a:t>
            </a:r>
            <a:r>
              <a:rPr lang="en-US" sz="1800" dirty="0" err="1"/>
              <a:t>tersebut</a:t>
            </a:r>
            <a:r>
              <a:rPr lang="en-US" sz="1800" dirty="0"/>
              <a:t> </a:t>
            </a:r>
            <a:r>
              <a:rPr lang="en-US" sz="1800" dirty="0" err="1"/>
              <a:t>akan</a:t>
            </a:r>
            <a:r>
              <a:rPr lang="en-US" sz="1800" dirty="0"/>
              <a:t> </a:t>
            </a:r>
            <a:r>
              <a:rPr lang="en-US" sz="1800" dirty="0" err="1"/>
              <a:t>diletakkan</a:t>
            </a:r>
            <a:r>
              <a:rPr lang="en-US" sz="1800" dirty="0"/>
              <a:t>. </a:t>
            </a:r>
            <a:r>
              <a:rPr lang="en-US" sz="1800" dirty="0" err="1"/>
              <a:t>Setelah</a:t>
            </a:r>
            <a:r>
              <a:rPr lang="en-US" sz="1800" dirty="0"/>
              <a:t> </a:t>
            </a:r>
            <a:r>
              <a:rPr lang="en-US" sz="1800" dirty="0" err="1"/>
              <a:t>itu</a:t>
            </a:r>
            <a:r>
              <a:rPr lang="en-US" sz="1800" dirty="0"/>
              <a:t>, </a:t>
            </a:r>
            <a:r>
              <a:rPr lang="en-US" sz="1800" dirty="0" err="1"/>
              <a:t>sistem</a:t>
            </a:r>
            <a:r>
              <a:rPr lang="en-US" sz="1800" dirty="0"/>
              <a:t> </a:t>
            </a:r>
            <a:r>
              <a:rPr lang="en-US" sz="1800" dirty="0" err="1"/>
              <a:t>operasi</a:t>
            </a:r>
            <a:r>
              <a:rPr lang="en-US" sz="1800" dirty="0"/>
              <a:t> </a:t>
            </a:r>
            <a:r>
              <a:rPr lang="en-US" sz="1800" dirty="0" err="1" smtClean="0"/>
              <a:t>akan</a:t>
            </a:r>
            <a:r>
              <a:rPr lang="en-US" sz="1800" dirty="0" smtClean="0"/>
              <a:t> </a:t>
            </a:r>
            <a:r>
              <a:rPr lang="en-US" sz="1800" dirty="0" err="1" smtClean="0"/>
              <a:t>membuat</a:t>
            </a:r>
            <a:r>
              <a:rPr lang="en-US" sz="1800" dirty="0" smtClean="0"/>
              <a:t> </a:t>
            </a:r>
            <a:r>
              <a:rPr lang="en-US" sz="1800" dirty="0" err="1"/>
              <a:t>entri</a:t>
            </a:r>
            <a:r>
              <a:rPr lang="en-US" sz="1800" dirty="0"/>
              <a:t> yang </a:t>
            </a:r>
            <a:r>
              <a:rPr lang="en-US" sz="1800" dirty="0" err="1"/>
              <a:t>berisi</a:t>
            </a:r>
            <a:r>
              <a:rPr lang="en-US" sz="1800" dirty="0"/>
              <a:t> </a:t>
            </a:r>
            <a:r>
              <a:rPr lang="en-US" sz="1800" dirty="0" err="1"/>
              <a:t>nama</a:t>
            </a:r>
            <a:r>
              <a:rPr lang="en-US" sz="1800" dirty="0"/>
              <a:t> </a:t>
            </a:r>
            <a:r>
              <a:rPr lang="en-US" sz="1800" dirty="0" err="1"/>
              <a:t>berkas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lokasinya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sistem</a:t>
            </a:r>
            <a:r>
              <a:rPr lang="en-US" sz="1800" dirty="0"/>
              <a:t> </a:t>
            </a:r>
            <a:r>
              <a:rPr lang="en-US" sz="1800" dirty="0" err="1"/>
              <a:t>berkas</a:t>
            </a:r>
            <a:r>
              <a:rPr lang="en-US" sz="1800" dirty="0"/>
              <a:t>.</a:t>
            </a:r>
          </a:p>
          <a:p>
            <a:pPr>
              <a:buBlip>
                <a:blip r:embed="rId2"/>
              </a:buBlip>
            </a:pPr>
            <a:r>
              <a:rPr lang="en-US" sz="1800" b="1" dirty="0" err="1" smtClean="0"/>
              <a:t>Penghapusan</a:t>
            </a:r>
            <a:r>
              <a:rPr lang="en-US" sz="1800" b="1" dirty="0" smtClean="0"/>
              <a:t> </a:t>
            </a:r>
            <a:r>
              <a:rPr lang="en-US" sz="1800" b="1" dirty="0" err="1"/>
              <a:t>berkas</a:t>
            </a:r>
            <a:r>
              <a:rPr lang="en-US" sz="1800" b="1" dirty="0"/>
              <a:t> </a:t>
            </a:r>
            <a:r>
              <a:rPr lang="en-US" sz="1800" b="1" dirty="0" err="1"/>
              <a:t>atau</a:t>
            </a:r>
            <a:r>
              <a:rPr lang="en-US" sz="1800" b="1" dirty="0"/>
              <a:t> </a:t>
            </a:r>
            <a:r>
              <a:rPr lang="en-US" sz="1800" b="1" dirty="0" err="1"/>
              <a:t>direktori</a:t>
            </a:r>
            <a:r>
              <a:rPr lang="en-US" sz="1800" dirty="0"/>
              <a:t>. </a:t>
            </a:r>
            <a:r>
              <a:rPr lang="en-US" sz="1800" dirty="0" err="1"/>
              <a:t>Sistem</a:t>
            </a:r>
            <a:r>
              <a:rPr lang="en-US" sz="1800" dirty="0"/>
              <a:t> </a:t>
            </a:r>
            <a:r>
              <a:rPr lang="en-US" sz="1800" dirty="0" err="1"/>
              <a:t>operasi</a:t>
            </a:r>
            <a:r>
              <a:rPr lang="en-US" sz="1800" dirty="0"/>
              <a:t> </a:t>
            </a:r>
            <a:r>
              <a:rPr lang="en-US" sz="1800" dirty="0" err="1"/>
              <a:t>akan</a:t>
            </a:r>
            <a:r>
              <a:rPr lang="en-US" sz="1800" dirty="0"/>
              <a:t> </a:t>
            </a:r>
            <a:r>
              <a:rPr lang="en-US" sz="1800" dirty="0" err="1"/>
              <a:t>mencari</a:t>
            </a:r>
            <a:r>
              <a:rPr lang="en-US" sz="1800" dirty="0"/>
              <a:t> </a:t>
            </a:r>
            <a:r>
              <a:rPr lang="en-US" sz="1800" dirty="0" err="1"/>
              <a:t>letak</a:t>
            </a:r>
            <a:r>
              <a:rPr lang="en-US" sz="1800" dirty="0"/>
              <a:t> </a:t>
            </a:r>
            <a:r>
              <a:rPr lang="en-US" sz="1800" dirty="0" err="1"/>
              <a:t>berkas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 smtClean="0"/>
              <a:t>direktori</a:t>
            </a:r>
            <a:r>
              <a:rPr lang="en-US" sz="1800" dirty="0" smtClean="0"/>
              <a:t> yang </a:t>
            </a:r>
            <a:r>
              <a:rPr lang="en-US" sz="1800" dirty="0" err="1"/>
              <a:t>hendak</a:t>
            </a:r>
            <a:r>
              <a:rPr lang="en-US" sz="1800" dirty="0"/>
              <a:t> </a:t>
            </a:r>
            <a:r>
              <a:rPr lang="en-US" sz="1800" dirty="0" err="1"/>
              <a:t>dihapus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sistem</a:t>
            </a:r>
            <a:r>
              <a:rPr lang="en-US" sz="1800" dirty="0"/>
              <a:t> </a:t>
            </a:r>
            <a:r>
              <a:rPr lang="en-US" sz="1800" dirty="0" err="1"/>
              <a:t>berkas</a:t>
            </a:r>
            <a:r>
              <a:rPr lang="en-US" sz="1800" dirty="0"/>
              <a:t>, </a:t>
            </a:r>
            <a:r>
              <a:rPr lang="en-US" sz="1800" dirty="0" err="1"/>
              <a:t>lalu</a:t>
            </a:r>
            <a:r>
              <a:rPr lang="en-US" sz="1800" dirty="0"/>
              <a:t> </a:t>
            </a:r>
            <a:r>
              <a:rPr lang="en-US" sz="1800" dirty="0" err="1"/>
              <a:t>menghapus</a:t>
            </a:r>
            <a:r>
              <a:rPr lang="en-US" sz="1800" dirty="0"/>
              <a:t> </a:t>
            </a:r>
            <a:r>
              <a:rPr lang="en-US" sz="1800" dirty="0" err="1"/>
              <a:t>seluruh</a:t>
            </a:r>
            <a:r>
              <a:rPr lang="en-US" sz="1800" dirty="0"/>
              <a:t> </a:t>
            </a:r>
            <a:r>
              <a:rPr lang="en-US" sz="1800" dirty="0" err="1"/>
              <a:t>entri</a:t>
            </a:r>
            <a:r>
              <a:rPr lang="en-US" sz="1800" dirty="0"/>
              <a:t> </a:t>
            </a:r>
            <a:r>
              <a:rPr lang="en-US" sz="1800" dirty="0" err="1"/>
              <a:t>berkas</a:t>
            </a:r>
            <a:r>
              <a:rPr lang="en-US" sz="1800" dirty="0"/>
              <a:t> </a:t>
            </a:r>
            <a:r>
              <a:rPr lang="en-US" sz="1800" dirty="0" err="1"/>
              <a:t>tersebut</a:t>
            </a:r>
            <a:r>
              <a:rPr lang="en-US" sz="1800" dirty="0"/>
              <a:t>, </a:t>
            </a:r>
            <a:r>
              <a:rPr lang="en-US" sz="1800" dirty="0" smtClean="0"/>
              <a:t>agar </a:t>
            </a:r>
            <a:r>
              <a:rPr lang="en-US" sz="1800" dirty="0" err="1" smtClean="0"/>
              <a:t>tempat</a:t>
            </a:r>
            <a:r>
              <a:rPr lang="en-US" sz="1800" dirty="0" smtClean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berkas</a:t>
            </a:r>
            <a:r>
              <a:rPr lang="en-US" sz="1800" dirty="0"/>
              <a:t> </a:t>
            </a:r>
            <a:r>
              <a:rPr lang="en-US" sz="1800" dirty="0" err="1"/>
              <a:t>tersebut</a:t>
            </a:r>
            <a:r>
              <a:rPr lang="en-US" sz="1800" dirty="0"/>
              <a:t>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digunakan</a:t>
            </a:r>
            <a:r>
              <a:rPr lang="en-US" sz="1800" dirty="0"/>
              <a:t> </a:t>
            </a:r>
            <a:r>
              <a:rPr lang="en-US" sz="1800" dirty="0" err="1"/>
              <a:t>oleh</a:t>
            </a:r>
            <a:r>
              <a:rPr lang="en-US" sz="1800" dirty="0"/>
              <a:t> </a:t>
            </a:r>
            <a:r>
              <a:rPr lang="en-US" sz="1800" dirty="0" err="1"/>
              <a:t>berkas</a:t>
            </a:r>
            <a:r>
              <a:rPr lang="en-US" sz="1800" dirty="0"/>
              <a:t> </a:t>
            </a:r>
            <a:r>
              <a:rPr lang="en-US" sz="1800" dirty="0" err="1"/>
              <a:t>lainnya</a:t>
            </a:r>
            <a:r>
              <a:rPr lang="en-US" sz="1800" dirty="0"/>
              <a:t>.</a:t>
            </a:r>
          </a:p>
          <a:p>
            <a:pPr>
              <a:buBlip>
                <a:blip r:embed="rId2"/>
              </a:buBlip>
            </a:pPr>
            <a:r>
              <a:rPr lang="en-US" sz="1800" b="1" dirty="0" err="1" smtClean="0"/>
              <a:t>Pembacaan</a:t>
            </a:r>
            <a:r>
              <a:rPr lang="en-US" sz="1800" b="1" dirty="0" smtClean="0"/>
              <a:t> </a:t>
            </a:r>
            <a:r>
              <a:rPr lang="en-US" sz="1800" b="1" dirty="0" err="1"/>
              <a:t>dan</a:t>
            </a:r>
            <a:r>
              <a:rPr lang="en-US" sz="1800" b="1" dirty="0"/>
              <a:t> </a:t>
            </a:r>
            <a:r>
              <a:rPr lang="en-US" sz="1800" b="1" dirty="0" err="1"/>
              <a:t>menulis</a:t>
            </a:r>
            <a:r>
              <a:rPr lang="en-US" sz="1800" b="1" dirty="0"/>
              <a:t> </a:t>
            </a:r>
            <a:r>
              <a:rPr lang="en-US" sz="1800" b="1" dirty="0" err="1"/>
              <a:t>berkas</a:t>
            </a:r>
            <a:r>
              <a:rPr lang="en-US" sz="1800" dirty="0"/>
              <a:t>. Proses </a:t>
            </a:r>
            <a:r>
              <a:rPr lang="en-US" sz="1800" dirty="0" err="1"/>
              <a:t>pembacaan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penulisan</a:t>
            </a:r>
            <a:r>
              <a:rPr lang="en-US" sz="1800" dirty="0"/>
              <a:t> </a:t>
            </a:r>
            <a:r>
              <a:rPr lang="en-US" sz="1800" dirty="0" err="1"/>
              <a:t>berkas</a:t>
            </a:r>
            <a:r>
              <a:rPr lang="en-US" sz="1800" dirty="0"/>
              <a:t> </a:t>
            </a:r>
            <a:r>
              <a:rPr lang="en-US" sz="1800" dirty="0" err="1"/>
              <a:t>melibatkan</a:t>
            </a:r>
            <a:r>
              <a:rPr lang="en-US" sz="1800" dirty="0"/>
              <a:t> </a:t>
            </a:r>
            <a:r>
              <a:rPr lang="en-US" sz="1800" dirty="0" smtClean="0"/>
              <a:t>pointer  yang </a:t>
            </a:r>
            <a:r>
              <a:rPr lang="en-US" sz="1800" dirty="0" err="1"/>
              <a:t>menunjukkan</a:t>
            </a:r>
            <a:r>
              <a:rPr lang="en-US" sz="1800" dirty="0"/>
              <a:t> </a:t>
            </a:r>
            <a:r>
              <a:rPr lang="en-US" sz="1800" dirty="0" err="1"/>
              <a:t>posisi</a:t>
            </a:r>
            <a:r>
              <a:rPr lang="en-US" sz="1800" dirty="0"/>
              <a:t> </a:t>
            </a:r>
            <a:r>
              <a:rPr lang="en-US" sz="1800" dirty="0" err="1"/>
              <a:t>dimana</a:t>
            </a:r>
            <a:r>
              <a:rPr lang="en-US" sz="1800" dirty="0"/>
              <a:t> </a:t>
            </a:r>
            <a:r>
              <a:rPr lang="en-US" sz="1800" dirty="0" err="1"/>
              <a:t>sebuah</a:t>
            </a:r>
            <a:r>
              <a:rPr lang="en-US" sz="1800" dirty="0"/>
              <a:t> </a:t>
            </a:r>
            <a:r>
              <a:rPr lang="en-US" sz="1800" dirty="0" err="1"/>
              <a:t>informasi</a:t>
            </a:r>
            <a:r>
              <a:rPr lang="en-US" sz="1800" dirty="0"/>
              <a:t> </a:t>
            </a:r>
            <a:r>
              <a:rPr lang="en-US" sz="1800" dirty="0" err="1"/>
              <a:t>akan</a:t>
            </a:r>
            <a:r>
              <a:rPr lang="en-US" sz="1800" dirty="0"/>
              <a:t> </a:t>
            </a:r>
            <a:r>
              <a:rPr lang="en-US" sz="1800" dirty="0" err="1"/>
              <a:t>dituliskan</a:t>
            </a:r>
            <a:r>
              <a:rPr lang="en-US" sz="1800" dirty="0"/>
              <a:t> di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sebuah</a:t>
            </a:r>
            <a:r>
              <a:rPr lang="en-US" sz="1800" dirty="0"/>
              <a:t> </a:t>
            </a:r>
            <a:r>
              <a:rPr lang="en-US" sz="1800" dirty="0" err="1"/>
              <a:t>berkas</a:t>
            </a:r>
            <a:r>
              <a:rPr lang="en-US" sz="1800" dirty="0"/>
              <a:t>.</a:t>
            </a:r>
          </a:p>
          <a:p>
            <a:pPr>
              <a:buBlip>
                <a:blip r:embed="rId2"/>
              </a:buBlip>
            </a:pPr>
            <a:r>
              <a:rPr lang="en-US" sz="1800" b="1" dirty="0" err="1" smtClean="0"/>
              <a:t>Meletakkan</a:t>
            </a:r>
            <a:r>
              <a:rPr lang="en-US" sz="1800" b="1" dirty="0" smtClean="0"/>
              <a:t> </a:t>
            </a:r>
            <a:r>
              <a:rPr lang="en-US" sz="1800" b="1" dirty="0" err="1"/>
              <a:t>berkas</a:t>
            </a:r>
            <a:r>
              <a:rPr lang="en-US" sz="1800" b="1" dirty="0"/>
              <a:t> </a:t>
            </a:r>
            <a:r>
              <a:rPr lang="en-US" sz="1800" b="1" dirty="0" err="1"/>
              <a:t>pada</a:t>
            </a:r>
            <a:r>
              <a:rPr lang="en-US" sz="1800" b="1" dirty="0"/>
              <a:t> </a:t>
            </a:r>
            <a:r>
              <a:rPr lang="en-US" sz="1800" b="1" dirty="0" err="1"/>
              <a:t>sistem</a:t>
            </a:r>
            <a:r>
              <a:rPr lang="en-US" sz="1800" b="1" dirty="0"/>
              <a:t> </a:t>
            </a:r>
            <a:r>
              <a:rPr lang="en-US" sz="1800" b="1" dirty="0" err="1"/>
              <a:t>penyimpanan</a:t>
            </a:r>
            <a:r>
              <a:rPr lang="en-US" sz="1800" b="1" dirty="0"/>
              <a:t> </a:t>
            </a:r>
            <a:r>
              <a:rPr lang="en-US" sz="1800" b="1" dirty="0" err="1"/>
              <a:t>sekunder</a:t>
            </a:r>
            <a:r>
              <a:rPr lang="en-US" sz="1800" dirty="0"/>
              <a:t>. </a:t>
            </a:r>
            <a:r>
              <a:rPr lang="en-US" sz="1800" dirty="0" err="1"/>
              <a:t>Sistem</a:t>
            </a:r>
            <a:r>
              <a:rPr lang="en-US" sz="1800" dirty="0"/>
              <a:t> </a:t>
            </a:r>
            <a:r>
              <a:rPr lang="en-US" sz="1800" dirty="0" err="1"/>
              <a:t>operasi</a:t>
            </a:r>
            <a:r>
              <a:rPr lang="en-US" sz="1800" dirty="0"/>
              <a:t> </a:t>
            </a:r>
            <a:r>
              <a:rPr lang="en-US" sz="1800" dirty="0" err="1"/>
              <a:t>mengatur</a:t>
            </a:r>
            <a:r>
              <a:rPr lang="en-US" sz="1800" dirty="0"/>
              <a:t> </a:t>
            </a:r>
            <a:r>
              <a:rPr lang="en-US" sz="1800" dirty="0" err="1"/>
              <a:t>lokasi</a:t>
            </a:r>
            <a:r>
              <a:rPr lang="en-US" sz="1800" dirty="0"/>
              <a:t> </a:t>
            </a:r>
            <a:r>
              <a:rPr lang="en-US" sz="1800" dirty="0" err="1" smtClean="0"/>
              <a:t>fisik</a:t>
            </a:r>
            <a:r>
              <a:rPr lang="en-US" sz="1800" dirty="0" smtClean="0"/>
              <a:t> </a:t>
            </a:r>
            <a:r>
              <a:rPr lang="en-US" sz="1800" dirty="0" err="1" smtClean="0"/>
              <a:t>tempat</a:t>
            </a:r>
            <a:r>
              <a:rPr lang="en-US" sz="1800" dirty="0" smtClean="0"/>
              <a:t> </a:t>
            </a:r>
            <a:r>
              <a:rPr lang="en-US" sz="1800" dirty="0" err="1"/>
              <a:t>penyimpanan</a:t>
            </a:r>
            <a:r>
              <a:rPr lang="en-US" sz="1800" dirty="0"/>
              <a:t> </a:t>
            </a:r>
            <a:r>
              <a:rPr lang="en-US" sz="1800" dirty="0" err="1"/>
              <a:t>berkas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sarana</a:t>
            </a:r>
            <a:r>
              <a:rPr lang="en-US" sz="1800" dirty="0"/>
              <a:t> </a:t>
            </a:r>
            <a:r>
              <a:rPr lang="en-US" sz="1800" dirty="0" err="1"/>
              <a:t>penyimpanan</a:t>
            </a:r>
            <a:r>
              <a:rPr lang="en-US" sz="1800" dirty="0"/>
              <a:t> </a:t>
            </a:r>
            <a:r>
              <a:rPr lang="en-US" sz="1800" dirty="0" err="1"/>
              <a:t>sekunder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5266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14400"/>
            <a:ext cx="8686800" cy="503238"/>
          </a:xfrm>
        </p:spPr>
        <p:txBody>
          <a:bodyPr/>
          <a:lstStyle/>
          <a:p>
            <a:r>
              <a:rPr lang="en-US" sz="3200" dirty="0" smtClean="0"/>
              <a:t>MANAJEMEN  SISTEM M/K (FUNGSI)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77500" lnSpcReduction="20000"/>
          </a:bodyPr>
          <a:lstStyle/>
          <a:p>
            <a:pPr marL="457200" indent="-457200" algn="just">
              <a:buBlip>
                <a:blip r:embed="rId2"/>
              </a:buBlip>
            </a:pPr>
            <a:r>
              <a:rPr lang="en-US" b="1" dirty="0" err="1" smtClean="0"/>
              <a:t>Penyanggaan</a:t>
            </a:r>
            <a:r>
              <a:rPr lang="en-US" b="1" dirty="0" smtClean="0"/>
              <a:t> </a:t>
            </a:r>
            <a:r>
              <a:rPr lang="en-US" b="1" dirty="0"/>
              <a:t>(buffering). </a:t>
            </a:r>
            <a:r>
              <a:rPr lang="en-US" dirty="0" err="1"/>
              <a:t>Menampung</a:t>
            </a:r>
            <a:r>
              <a:rPr lang="en-US" dirty="0"/>
              <a:t> data </a:t>
            </a:r>
            <a:r>
              <a:rPr lang="en-US" dirty="0" err="1"/>
              <a:t>sementara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/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M/K</a:t>
            </a:r>
          </a:p>
          <a:p>
            <a:pPr marL="457200" indent="-457200" algn="just">
              <a:buBlip>
                <a:blip r:embed="rId2"/>
              </a:buBlip>
            </a:pPr>
            <a:r>
              <a:rPr lang="en-US" b="1" dirty="0" err="1" smtClean="0"/>
              <a:t>Penjadwalan</a:t>
            </a:r>
            <a:r>
              <a:rPr lang="en-US" b="1" dirty="0" smtClean="0"/>
              <a:t> </a:t>
            </a:r>
            <a:r>
              <a:rPr lang="en-US" b="1" dirty="0"/>
              <a:t>(scheduling).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penjadualan</a:t>
            </a:r>
            <a:r>
              <a:rPr lang="en-US" dirty="0"/>
              <a:t> </a:t>
            </a:r>
            <a:r>
              <a:rPr lang="en-US" dirty="0" err="1"/>
              <a:t>pemakaian</a:t>
            </a:r>
            <a:r>
              <a:rPr lang="en-US" dirty="0"/>
              <a:t> M/K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supaya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efisien</a:t>
            </a:r>
            <a:r>
              <a:rPr lang="en-US" dirty="0"/>
              <a:t>.</a:t>
            </a:r>
          </a:p>
          <a:p>
            <a:pPr marL="457200" indent="-457200" algn="just">
              <a:buBlip>
                <a:blip r:embed="rId2"/>
              </a:buBlip>
            </a:pPr>
            <a:r>
              <a:rPr lang="en-US" b="1" dirty="0" smtClean="0"/>
              <a:t>Spooling</a:t>
            </a:r>
            <a:r>
              <a:rPr lang="en-US" dirty="0"/>
              <a:t>. </a:t>
            </a:r>
            <a:r>
              <a:rPr lang="en-US" dirty="0" err="1"/>
              <a:t>Meletakkan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program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penyangga</a:t>
            </a:r>
            <a:r>
              <a:rPr lang="en-US" dirty="0"/>
              <a:t>, agar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mengaksesnya</a:t>
            </a:r>
            <a:r>
              <a:rPr lang="en-US" dirty="0" smtClean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siap</a:t>
            </a:r>
            <a:r>
              <a:rPr lang="en-US" dirty="0"/>
              <a:t>.</a:t>
            </a:r>
          </a:p>
          <a:p>
            <a:pPr marL="457200" indent="-457200" algn="just">
              <a:buBlip>
                <a:blip r:embed="rId2"/>
              </a:buBlip>
            </a:pPr>
            <a:r>
              <a:rPr lang="en-US" b="1" dirty="0" err="1" smtClean="0"/>
              <a:t>Menyediakan</a:t>
            </a:r>
            <a:r>
              <a:rPr lang="en-US" b="1" dirty="0" smtClean="0"/>
              <a:t> </a:t>
            </a:r>
            <a:r>
              <a:rPr lang="en-US" b="1" dirty="0"/>
              <a:t>driver </a:t>
            </a:r>
            <a:r>
              <a:rPr lang="en-US" b="1" dirty="0" err="1"/>
              <a:t>perangkat</a:t>
            </a:r>
            <a:r>
              <a:rPr lang="en-US" b="1" dirty="0"/>
              <a:t> yang </a:t>
            </a:r>
            <a:r>
              <a:rPr lang="en-US" b="1" dirty="0" err="1"/>
              <a:t>umum</a:t>
            </a:r>
            <a:r>
              <a:rPr lang="en-US" dirty="0"/>
              <a:t>. Driver </a:t>
            </a:r>
            <a:r>
              <a:rPr lang="en-US" dirty="0" err="1"/>
              <a:t>digunakan</a:t>
            </a:r>
            <a:r>
              <a:rPr lang="en-US" dirty="0"/>
              <a:t> agar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/>
              <a:t>perintah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keras</a:t>
            </a:r>
            <a:r>
              <a:rPr lang="en-US" dirty="0"/>
              <a:t> M/K yang </a:t>
            </a:r>
            <a:r>
              <a:rPr lang="en-US" dirty="0" err="1"/>
              <a:t>umum</a:t>
            </a:r>
            <a:r>
              <a:rPr lang="en-US" dirty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 optical </a:t>
            </a:r>
            <a:r>
              <a:rPr lang="en-US" dirty="0"/>
              <a:t>drive, media </a:t>
            </a:r>
            <a:r>
              <a:rPr lang="en-US" dirty="0" err="1"/>
              <a:t>penyimpanan</a:t>
            </a:r>
            <a:r>
              <a:rPr lang="en-US" dirty="0"/>
              <a:t> </a:t>
            </a:r>
            <a:r>
              <a:rPr lang="en-US" dirty="0" err="1"/>
              <a:t>sekunder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layar</a:t>
            </a:r>
            <a:r>
              <a:rPr lang="en-US" dirty="0"/>
              <a:t> monitor.</a:t>
            </a:r>
          </a:p>
          <a:p>
            <a:pPr marL="457200" indent="-457200" algn="just">
              <a:buBlip>
                <a:blip r:embed="rId2"/>
              </a:buBlip>
            </a:pPr>
            <a:r>
              <a:rPr lang="en-US" b="1" dirty="0" err="1" smtClean="0"/>
              <a:t>Menyediakan</a:t>
            </a:r>
            <a:r>
              <a:rPr lang="en-US" b="1" dirty="0" smtClean="0"/>
              <a:t> </a:t>
            </a:r>
            <a:r>
              <a:rPr lang="en-US" b="1" dirty="0"/>
              <a:t>driver </a:t>
            </a:r>
            <a:r>
              <a:rPr lang="en-US" b="1" dirty="0" err="1"/>
              <a:t>perangkat</a:t>
            </a:r>
            <a:r>
              <a:rPr lang="en-US" b="1" dirty="0"/>
              <a:t> yang </a:t>
            </a:r>
            <a:r>
              <a:rPr lang="en-US" b="1" dirty="0" err="1"/>
              <a:t>khusus</a:t>
            </a:r>
            <a:r>
              <a:rPr lang="en-US" dirty="0"/>
              <a:t>. Driver </a:t>
            </a:r>
            <a:r>
              <a:rPr lang="en-US" dirty="0" err="1"/>
              <a:t>digunakan</a:t>
            </a:r>
            <a:r>
              <a:rPr lang="en-US" dirty="0"/>
              <a:t> agar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/>
              <a:t>perintah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keras</a:t>
            </a:r>
            <a:r>
              <a:rPr lang="en-US" dirty="0"/>
              <a:t> M/K </a:t>
            </a:r>
            <a:r>
              <a:rPr lang="en-US" dirty="0" err="1"/>
              <a:t>tertentu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 smtClean="0"/>
              <a:t>kartu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/>
              <a:t>, </a:t>
            </a:r>
            <a:r>
              <a:rPr lang="en-US" dirty="0" err="1"/>
              <a:t>kartu</a:t>
            </a:r>
            <a:r>
              <a:rPr lang="en-US" dirty="0"/>
              <a:t> </a:t>
            </a:r>
            <a:r>
              <a:rPr lang="en-US" dirty="0" err="1"/>
              <a:t>grafis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motherboard</a:t>
            </a:r>
          </a:p>
        </p:txBody>
      </p:sp>
    </p:spTree>
    <p:extLst>
      <p:ext uri="{BB962C8B-B14F-4D97-AF65-F5344CB8AC3E}">
        <p14:creationId xmlns:p14="http://schemas.microsoft.com/office/powerpoint/2010/main" val="55266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14400"/>
            <a:ext cx="8686800" cy="503238"/>
          </a:xfrm>
        </p:spPr>
        <p:txBody>
          <a:bodyPr/>
          <a:lstStyle/>
          <a:p>
            <a:r>
              <a:rPr lang="en-US" sz="2400" dirty="0" smtClean="0"/>
              <a:t>MANAJEMEN PENYIMPANAN SEKUNDER (CIRI)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 anchor="ctr">
            <a:no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sz="1800" b="1" dirty="0" smtClean="0"/>
              <a:t>Non </a:t>
            </a:r>
            <a:r>
              <a:rPr lang="en-US" sz="1800" b="1" dirty="0"/>
              <a:t>volatile (</a:t>
            </a:r>
            <a:r>
              <a:rPr lang="en-US" sz="1800" b="1" dirty="0" err="1"/>
              <a:t>tahan</a:t>
            </a:r>
            <a:r>
              <a:rPr lang="en-US" sz="1800" b="1" dirty="0"/>
              <a:t> lama). </a:t>
            </a:r>
            <a:r>
              <a:rPr lang="en-US" sz="1800" dirty="0" err="1"/>
              <a:t>Walaupun</a:t>
            </a:r>
            <a:r>
              <a:rPr lang="en-US" sz="1800" dirty="0"/>
              <a:t> </a:t>
            </a:r>
            <a:r>
              <a:rPr lang="en-US" sz="1800" dirty="0" err="1"/>
              <a:t>komputer</a:t>
            </a:r>
            <a:r>
              <a:rPr lang="en-US" sz="1800" dirty="0"/>
              <a:t> </a:t>
            </a:r>
            <a:r>
              <a:rPr lang="en-US" sz="1800" dirty="0" err="1"/>
              <a:t>dimatikan</a:t>
            </a:r>
            <a:r>
              <a:rPr lang="en-US" sz="1800" dirty="0"/>
              <a:t>, data-data yang </a:t>
            </a:r>
            <a:r>
              <a:rPr lang="en-US" sz="1800" dirty="0" err="1"/>
              <a:t>disimpan</a:t>
            </a:r>
            <a:r>
              <a:rPr lang="en-US" sz="1800" dirty="0"/>
              <a:t> di </a:t>
            </a:r>
            <a:r>
              <a:rPr lang="en-US" sz="1800" dirty="0" err="1" smtClean="0"/>
              <a:t>sarana</a:t>
            </a:r>
            <a:r>
              <a:rPr lang="en-US" sz="1800" dirty="0" smtClean="0"/>
              <a:t> </a:t>
            </a:r>
            <a:r>
              <a:rPr lang="en-US" sz="1800" dirty="0" err="1" smtClean="0"/>
              <a:t>penyimpanan</a:t>
            </a:r>
            <a:r>
              <a:rPr lang="en-US" sz="1800" dirty="0" smtClean="0"/>
              <a:t> </a:t>
            </a:r>
            <a:r>
              <a:rPr lang="en-US" sz="1800" dirty="0" err="1"/>
              <a:t>sekunder</a:t>
            </a:r>
            <a:r>
              <a:rPr lang="en-US" sz="1800" dirty="0"/>
              <a:t>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hilang</a:t>
            </a:r>
            <a:r>
              <a:rPr lang="en-US" sz="1800" dirty="0"/>
              <a:t>. Data </a:t>
            </a:r>
            <a:r>
              <a:rPr lang="en-US" sz="1800" dirty="0" err="1"/>
              <a:t>disimpan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piringan-piringan</a:t>
            </a:r>
            <a:r>
              <a:rPr lang="en-US" sz="1800" dirty="0"/>
              <a:t> </a:t>
            </a:r>
            <a:r>
              <a:rPr lang="en-US" sz="1800" dirty="0" err="1"/>
              <a:t>magnetik</a:t>
            </a:r>
            <a:r>
              <a:rPr lang="en-US" sz="1800" dirty="0"/>
              <a:t>.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1800" b="1" dirty="0" err="1" smtClean="0"/>
              <a:t>Tidak</a:t>
            </a:r>
            <a:r>
              <a:rPr lang="en-US" sz="1800" b="1" dirty="0" smtClean="0"/>
              <a:t> </a:t>
            </a:r>
            <a:r>
              <a:rPr lang="en-US" sz="1800" b="1" dirty="0" err="1"/>
              <a:t>berhubungan</a:t>
            </a:r>
            <a:r>
              <a:rPr lang="en-US" sz="1800" b="1" dirty="0"/>
              <a:t> </a:t>
            </a:r>
            <a:r>
              <a:rPr lang="en-US" sz="1800" b="1" dirty="0" err="1"/>
              <a:t>langsung</a:t>
            </a:r>
            <a:r>
              <a:rPr lang="en-US" sz="1800" b="1" dirty="0"/>
              <a:t> </a:t>
            </a:r>
            <a:r>
              <a:rPr lang="en-US" sz="1800" b="1" dirty="0" err="1"/>
              <a:t>dengan</a:t>
            </a:r>
            <a:r>
              <a:rPr lang="en-US" sz="1800" b="1" dirty="0"/>
              <a:t> bus CPU</a:t>
            </a:r>
            <a:r>
              <a:rPr lang="en-US" sz="1800" dirty="0"/>
              <a:t>.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struktur</a:t>
            </a:r>
            <a:r>
              <a:rPr lang="en-US" sz="1800" dirty="0"/>
              <a:t> </a:t>
            </a:r>
            <a:r>
              <a:rPr lang="en-US" sz="1800" dirty="0" err="1"/>
              <a:t>organisasi</a:t>
            </a:r>
            <a:r>
              <a:rPr lang="en-US" sz="1800" dirty="0"/>
              <a:t> </a:t>
            </a:r>
            <a:r>
              <a:rPr lang="en-US" sz="1800" dirty="0" err="1"/>
              <a:t>komputer</a:t>
            </a:r>
            <a:r>
              <a:rPr lang="en-US" sz="1800" dirty="0"/>
              <a:t> </a:t>
            </a:r>
            <a:r>
              <a:rPr lang="en-US" sz="1800" dirty="0" smtClean="0"/>
              <a:t>modern, </a:t>
            </a:r>
            <a:r>
              <a:rPr lang="en-US" sz="1800" dirty="0" err="1" smtClean="0"/>
              <a:t>sarana</a:t>
            </a:r>
            <a:r>
              <a:rPr lang="en-US" sz="1800" dirty="0" smtClean="0"/>
              <a:t> </a:t>
            </a:r>
            <a:r>
              <a:rPr lang="en-US" sz="1800" dirty="0" err="1"/>
              <a:t>penyimpanan</a:t>
            </a:r>
            <a:r>
              <a:rPr lang="en-US" sz="1800" dirty="0"/>
              <a:t> </a:t>
            </a:r>
            <a:r>
              <a:rPr lang="en-US" sz="1800" dirty="0" err="1"/>
              <a:t>sekunder</a:t>
            </a:r>
            <a:r>
              <a:rPr lang="en-US" sz="1800" dirty="0"/>
              <a:t> </a:t>
            </a:r>
            <a:r>
              <a:rPr lang="en-US" sz="1800" dirty="0" err="1"/>
              <a:t>terhubung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northbridge</a:t>
            </a:r>
            <a:r>
              <a:rPr lang="en-US" sz="1800" dirty="0"/>
              <a:t>. Northbridge yang </a:t>
            </a:r>
            <a:r>
              <a:rPr lang="en-US" sz="1800" dirty="0" err="1" smtClean="0"/>
              <a:t>menghubungkan</a:t>
            </a:r>
            <a:r>
              <a:rPr lang="en-US" sz="1800" dirty="0" smtClean="0"/>
              <a:t> </a:t>
            </a:r>
            <a:r>
              <a:rPr lang="en-US" sz="1800" dirty="0" err="1" smtClean="0"/>
              <a:t>sarana</a:t>
            </a:r>
            <a:r>
              <a:rPr lang="en-US" sz="1800" dirty="0" smtClean="0"/>
              <a:t> </a:t>
            </a:r>
            <a:r>
              <a:rPr lang="en-US" sz="1800" dirty="0" err="1"/>
              <a:t>penyimpanan</a:t>
            </a:r>
            <a:r>
              <a:rPr lang="en-US" sz="1800" dirty="0"/>
              <a:t> </a:t>
            </a:r>
            <a:r>
              <a:rPr lang="en-US" sz="1800" dirty="0" err="1"/>
              <a:t>sekunder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M/K </a:t>
            </a:r>
            <a:r>
              <a:rPr lang="en-US" sz="1800" dirty="0" err="1"/>
              <a:t>dengan</a:t>
            </a:r>
            <a:r>
              <a:rPr lang="en-US" sz="1800" dirty="0"/>
              <a:t> bus CPU.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1800" b="1" dirty="0" err="1" smtClean="0"/>
              <a:t>Lambat</a:t>
            </a:r>
            <a:r>
              <a:rPr lang="en-US" sz="1800" dirty="0"/>
              <a:t>. Data yang </a:t>
            </a:r>
            <a:r>
              <a:rPr lang="en-US" sz="1800" dirty="0" err="1"/>
              <a:t>berada</a:t>
            </a:r>
            <a:r>
              <a:rPr lang="en-US" sz="1800" dirty="0"/>
              <a:t> di </a:t>
            </a:r>
            <a:r>
              <a:rPr lang="en-US" sz="1800" dirty="0" err="1"/>
              <a:t>sarana</a:t>
            </a:r>
            <a:r>
              <a:rPr lang="en-US" sz="1800" dirty="0"/>
              <a:t> </a:t>
            </a:r>
            <a:r>
              <a:rPr lang="en-US" sz="1800" dirty="0" err="1"/>
              <a:t>penyimpanan</a:t>
            </a:r>
            <a:r>
              <a:rPr lang="en-US" sz="1800" dirty="0"/>
              <a:t> </a:t>
            </a:r>
            <a:r>
              <a:rPr lang="en-US" sz="1800" dirty="0" err="1"/>
              <a:t>sekunder</a:t>
            </a:r>
            <a:r>
              <a:rPr lang="en-US" sz="1800" dirty="0"/>
              <a:t> </a:t>
            </a:r>
            <a:r>
              <a:rPr lang="en-US" sz="1800" dirty="0" err="1"/>
              <a:t>memiliki</a:t>
            </a:r>
            <a:r>
              <a:rPr lang="en-US" sz="1800" dirty="0"/>
              <a:t> </a:t>
            </a:r>
            <a:r>
              <a:rPr lang="en-US" sz="1800" dirty="0" err="1"/>
              <a:t>waktu</a:t>
            </a:r>
            <a:r>
              <a:rPr lang="en-US" sz="1800" dirty="0"/>
              <a:t> yang </a:t>
            </a:r>
            <a:r>
              <a:rPr lang="en-US" sz="1800" dirty="0" err="1"/>
              <a:t>lebih</a:t>
            </a:r>
            <a:r>
              <a:rPr lang="en-US" sz="1800" dirty="0"/>
              <a:t> </a:t>
            </a:r>
            <a:r>
              <a:rPr lang="en-US" sz="1800" dirty="0" smtClean="0"/>
              <a:t>lama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/>
              <a:t>diakses</a:t>
            </a:r>
            <a:r>
              <a:rPr lang="en-US" sz="1800" dirty="0"/>
              <a:t> (read/write) </a:t>
            </a:r>
            <a:r>
              <a:rPr lang="en-US" sz="1800" dirty="0" err="1"/>
              <a:t>dibandingkan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mengakses</a:t>
            </a:r>
            <a:r>
              <a:rPr lang="en-US" sz="1800" dirty="0"/>
              <a:t> di </a:t>
            </a:r>
            <a:r>
              <a:rPr lang="en-US" sz="1800" dirty="0" err="1"/>
              <a:t>memori</a:t>
            </a:r>
            <a:r>
              <a:rPr lang="en-US" sz="1800" dirty="0"/>
              <a:t> </a:t>
            </a:r>
            <a:r>
              <a:rPr lang="en-US" sz="1800" dirty="0" err="1"/>
              <a:t>utama</a:t>
            </a:r>
            <a:r>
              <a:rPr lang="en-US" sz="1800" dirty="0"/>
              <a:t>. </a:t>
            </a:r>
            <a:r>
              <a:rPr lang="en-US" sz="1800" dirty="0" err="1"/>
              <a:t>Selain</a:t>
            </a:r>
            <a:r>
              <a:rPr lang="en-US" sz="1800" dirty="0"/>
              <a:t> </a:t>
            </a:r>
            <a:r>
              <a:rPr lang="en-US" sz="1800" dirty="0" err="1" smtClean="0"/>
              <a:t>disebabkan</a:t>
            </a:r>
            <a:r>
              <a:rPr lang="en-US" sz="1800" dirty="0" smtClean="0"/>
              <a:t> </a:t>
            </a:r>
            <a:r>
              <a:rPr lang="en-US" sz="1800" dirty="0" err="1" smtClean="0"/>
              <a:t>oleh</a:t>
            </a:r>
            <a:r>
              <a:rPr lang="en-US" sz="1800" dirty="0" smtClean="0"/>
              <a:t> </a:t>
            </a:r>
            <a:r>
              <a:rPr lang="en-US" sz="1800" dirty="0"/>
              <a:t>bandwidth bus yang </a:t>
            </a:r>
            <a:r>
              <a:rPr lang="en-US" sz="1800" dirty="0" err="1"/>
              <a:t>lebih</a:t>
            </a:r>
            <a:r>
              <a:rPr lang="en-US" sz="1800" dirty="0"/>
              <a:t> </a:t>
            </a:r>
            <a:r>
              <a:rPr lang="en-US" sz="1800" dirty="0" err="1"/>
              <a:t>rendah</a:t>
            </a:r>
            <a:r>
              <a:rPr lang="en-US" sz="1800" dirty="0"/>
              <a:t>, </a:t>
            </a:r>
            <a:r>
              <a:rPr lang="en-US" sz="1800" dirty="0" err="1"/>
              <a:t>hal</a:t>
            </a:r>
            <a:r>
              <a:rPr lang="en-US" sz="1800" dirty="0"/>
              <a:t> </a:t>
            </a:r>
            <a:r>
              <a:rPr lang="en-US" sz="1800" dirty="0" err="1"/>
              <a:t>ini</a:t>
            </a:r>
            <a:r>
              <a:rPr lang="en-US" sz="1800" dirty="0"/>
              <a:t> </a:t>
            </a:r>
            <a:r>
              <a:rPr lang="en-US" sz="1800" dirty="0" err="1"/>
              <a:t>juga</a:t>
            </a:r>
            <a:r>
              <a:rPr lang="en-US" sz="1800" dirty="0"/>
              <a:t> </a:t>
            </a:r>
            <a:r>
              <a:rPr lang="en-US" sz="1800" dirty="0" err="1"/>
              <a:t>dikarenakan</a:t>
            </a:r>
            <a:r>
              <a:rPr lang="en-US" sz="1800" dirty="0"/>
              <a:t> </a:t>
            </a:r>
            <a:r>
              <a:rPr lang="en-US" sz="1800" dirty="0" err="1"/>
              <a:t>adanya</a:t>
            </a:r>
            <a:r>
              <a:rPr lang="en-US" sz="1800" dirty="0"/>
              <a:t> </a:t>
            </a:r>
            <a:r>
              <a:rPr lang="en-US" sz="1800" dirty="0" err="1"/>
              <a:t>mekanisme</a:t>
            </a:r>
            <a:r>
              <a:rPr lang="en-US" sz="1800" dirty="0"/>
              <a:t> </a:t>
            </a:r>
            <a:r>
              <a:rPr lang="en-US" sz="1800" dirty="0" err="1" smtClean="0"/>
              <a:t>perputaran</a:t>
            </a:r>
            <a:r>
              <a:rPr lang="en-US" sz="1800" dirty="0" smtClean="0"/>
              <a:t> head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piringan</a:t>
            </a:r>
            <a:r>
              <a:rPr lang="en-US" sz="1800" dirty="0"/>
              <a:t> </a:t>
            </a:r>
            <a:r>
              <a:rPr lang="en-US" sz="1800" dirty="0" err="1"/>
              <a:t>magnetik</a:t>
            </a:r>
            <a:r>
              <a:rPr lang="en-US" sz="1800" dirty="0"/>
              <a:t> yang </a:t>
            </a:r>
            <a:r>
              <a:rPr lang="en-US" sz="1800" dirty="0" err="1"/>
              <a:t>memakan</a:t>
            </a:r>
            <a:r>
              <a:rPr lang="en-US" sz="1800" dirty="0"/>
              <a:t> </a:t>
            </a:r>
            <a:r>
              <a:rPr lang="en-US" sz="1800" dirty="0" err="1"/>
              <a:t>waktu</a:t>
            </a:r>
            <a:r>
              <a:rPr lang="en-US" sz="1800" dirty="0" smtClean="0"/>
              <a:t>.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1800" b="1" dirty="0" err="1" smtClean="0"/>
              <a:t>Harganya</a:t>
            </a:r>
            <a:r>
              <a:rPr lang="en-US" sz="1800" b="1" dirty="0" smtClean="0"/>
              <a:t> </a:t>
            </a:r>
            <a:r>
              <a:rPr lang="en-US" sz="1800" b="1" dirty="0" err="1"/>
              <a:t>murah</a:t>
            </a:r>
            <a:r>
              <a:rPr lang="en-US" sz="1800" dirty="0"/>
              <a:t>. </a:t>
            </a:r>
            <a:r>
              <a:rPr lang="en-US" sz="1800" dirty="0" err="1"/>
              <a:t>Perbandingan</a:t>
            </a:r>
            <a:r>
              <a:rPr lang="en-US" sz="1800" dirty="0"/>
              <a:t> </a:t>
            </a:r>
            <a:r>
              <a:rPr lang="en-US" sz="1800" dirty="0" err="1"/>
              <a:t>harga</a:t>
            </a:r>
            <a:r>
              <a:rPr lang="en-US" sz="1800" dirty="0"/>
              <a:t> yang </a:t>
            </a:r>
            <a:r>
              <a:rPr lang="en-US" sz="1800" dirty="0" err="1"/>
              <a:t>dibayar</a:t>
            </a:r>
            <a:r>
              <a:rPr lang="en-US" sz="1800" dirty="0"/>
              <a:t> </a:t>
            </a:r>
            <a:r>
              <a:rPr lang="en-US" sz="1800" dirty="0" err="1"/>
              <a:t>oleh</a:t>
            </a:r>
            <a:r>
              <a:rPr lang="en-US" sz="1800" dirty="0"/>
              <a:t> </a:t>
            </a:r>
            <a:r>
              <a:rPr lang="en-US" sz="1800" dirty="0" err="1"/>
              <a:t>pengguna</a:t>
            </a:r>
            <a:r>
              <a:rPr lang="en-US" sz="1800" dirty="0"/>
              <a:t> per byte data </a:t>
            </a:r>
            <a:r>
              <a:rPr lang="en-US" sz="1800" dirty="0" err="1"/>
              <a:t>jauh</a:t>
            </a:r>
            <a:r>
              <a:rPr lang="en-US" sz="1800" dirty="0"/>
              <a:t> </a:t>
            </a:r>
            <a:r>
              <a:rPr lang="en-US" sz="1800" dirty="0" err="1" smtClean="0"/>
              <a:t>lebih</a:t>
            </a:r>
            <a:r>
              <a:rPr lang="en-US" sz="1800" dirty="0" smtClean="0"/>
              <a:t> </a:t>
            </a:r>
            <a:r>
              <a:rPr lang="en-US" sz="1800" dirty="0" err="1" smtClean="0"/>
              <a:t>murah</a:t>
            </a:r>
            <a:r>
              <a:rPr lang="en-US" sz="1800" dirty="0" smtClean="0"/>
              <a:t> </a:t>
            </a:r>
            <a:r>
              <a:rPr lang="en-US" sz="1800" dirty="0" err="1"/>
              <a:t>dibandingkan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harga</a:t>
            </a:r>
            <a:r>
              <a:rPr lang="en-US" sz="1800" dirty="0"/>
              <a:t> </a:t>
            </a:r>
            <a:r>
              <a:rPr lang="en-US" sz="1800" dirty="0" err="1"/>
              <a:t>memori</a:t>
            </a:r>
            <a:r>
              <a:rPr lang="en-US" sz="1800" dirty="0"/>
              <a:t> </a:t>
            </a:r>
            <a:r>
              <a:rPr lang="en-US" sz="1800" dirty="0" err="1"/>
              <a:t>utama</a:t>
            </a:r>
            <a:r>
              <a:rPr lang="en-US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5266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/>
              <a:t>Sarana</a:t>
            </a:r>
            <a:r>
              <a:rPr lang="en-US" dirty="0"/>
              <a:t> </a:t>
            </a:r>
            <a:r>
              <a:rPr lang="en-US" dirty="0" err="1"/>
              <a:t>penyimpanan</a:t>
            </a:r>
            <a:r>
              <a:rPr lang="en-US" dirty="0"/>
              <a:t> </a:t>
            </a:r>
            <a:r>
              <a:rPr lang="en-US" dirty="0" err="1"/>
              <a:t>sekunder</a:t>
            </a:r>
            <a:r>
              <a:rPr lang="en-US" dirty="0"/>
              <a:t> </a:t>
            </a:r>
            <a:r>
              <a:rPr lang="en-US" b="1" dirty="0" err="1"/>
              <a:t>memiliki</a:t>
            </a:r>
            <a:r>
              <a:rPr lang="en-US" b="1" dirty="0"/>
              <a:t> </a:t>
            </a:r>
            <a:r>
              <a:rPr lang="en-US" b="1" dirty="0" err="1"/>
              <a:t>fungsi-fungsi</a:t>
            </a:r>
            <a:r>
              <a:rPr lang="en-US" b="1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arenR"/>
            </a:pPr>
            <a:r>
              <a:rPr lang="en-US" b="1" dirty="0" err="1" smtClean="0"/>
              <a:t>Menyimpan</a:t>
            </a:r>
            <a:r>
              <a:rPr lang="en-US" b="1" dirty="0" smtClean="0"/>
              <a:t> </a:t>
            </a:r>
            <a:r>
              <a:rPr lang="en-US" b="1" dirty="0" err="1"/>
              <a:t>berkas</a:t>
            </a:r>
            <a:r>
              <a:rPr lang="en-US" b="1" dirty="0"/>
              <a:t> </a:t>
            </a:r>
            <a:r>
              <a:rPr lang="en-US" b="1" dirty="0" err="1"/>
              <a:t>secara</a:t>
            </a:r>
            <a:r>
              <a:rPr lang="en-US" b="1" dirty="0"/>
              <a:t> </a:t>
            </a:r>
            <a:r>
              <a:rPr lang="en-US" b="1" dirty="0" err="1"/>
              <a:t>permanen</a:t>
            </a:r>
            <a:r>
              <a:rPr lang="en-US" dirty="0"/>
              <a:t>. Data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berkas</a:t>
            </a:r>
            <a:r>
              <a:rPr lang="en-US" dirty="0"/>
              <a:t> </a:t>
            </a:r>
            <a:r>
              <a:rPr lang="en-US" dirty="0" err="1"/>
              <a:t>diletakkan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 smtClean="0"/>
              <a:t>piringan</a:t>
            </a:r>
            <a:r>
              <a:rPr lang="en-US" dirty="0" smtClean="0"/>
              <a:t> magnet </a:t>
            </a:r>
            <a:r>
              <a:rPr lang="en-US" dirty="0" err="1"/>
              <a:t>dari</a:t>
            </a:r>
            <a:r>
              <a:rPr lang="en-US" dirty="0"/>
              <a:t> disk,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hilang</a:t>
            </a:r>
            <a:r>
              <a:rPr lang="en-US" dirty="0"/>
              <a:t> </a:t>
            </a:r>
            <a:r>
              <a:rPr lang="en-US" dirty="0" err="1"/>
              <a:t>walaupun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dimatikan</a:t>
            </a:r>
            <a:r>
              <a:rPr lang="en-US" dirty="0"/>
              <a:t> (non volatile)</a:t>
            </a:r>
          </a:p>
          <a:p>
            <a:pPr marL="514350" indent="-514350">
              <a:buFont typeface="+mj-lt"/>
              <a:buAutoNum type="arabicParenR"/>
            </a:pPr>
            <a:r>
              <a:rPr lang="en-US" b="1" dirty="0" err="1" smtClean="0"/>
              <a:t>Menyimpan</a:t>
            </a:r>
            <a:r>
              <a:rPr lang="en-US" b="1" dirty="0" smtClean="0"/>
              <a:t> </a:t>
            </a:r>
            <a:r>
              <a:rPr lang="en-US" b="1" dirty="0"/>
              <a:t>program yang </a:t>
            </a:r>
            <a:r>
              <a:rPr lang="en-US" b="1" dirty="0" err="1"/>
              <a:t>belum</a:t>
            </a:r>
            <a:r>
              <a:rPr lang="en-US" b="1" dirty="0"/>
              <a:t> </a:t>
            </a:r>
            <a:r>
              <a:rPr lang="en-US" b="1" dirty="0" err="1"/>
              <a:t>dieksekusi</a:t>
            </a:r>
            <a:r>
              <a:rPr lang="en-US" b="1" dirty="0"/>
              <a:t> </a:t>
            </a:r>
            <a:r>
              <a:rPr lang="en-US" b="1" dirty="0" err="1"/>
              <a:t>prosesor</a:t>
            </a:r>
            <a:r>
              <a:rPr lang="en-US" b="1" dirty="0"/>
              <a:t>.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program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 smtClean="0"/>
              <a:t>dieksekusi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/>
              <a:t>prosesor</a:t>
            </a:r>
            <a:r>
              <a:rPr lang="en-US" dirty="0"/>
              <a:t>, program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dibaca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disk,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diletakkan</a:t>
            </a:r>
            <a:r>
              <a:rPr lang="en-US" dirty="0"/>
              <a:t> di </a:t>
            </a:r>
            <a:r>
              <a:rPr lang="en-US" dirty="0" err="1"/>
              <a:t>memori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dieksekusi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prosesor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proses.</a:t>
            </a:r>
          </a:p>
          <a:p>
            <a:pPr marL="514350" indent="-514350">
              <a:buFont typeface="+mj-lt"/>
              <a:buAutoNum type="arabicParenR"/>
            </a:pPr>
            <a:r>
              <a:rPr lang="en-US" b="1" dirty="0" err="1" smtClean="0"/>
              <a:t>Memori</a:t>
            </a:r>
            <a:r>
              <a:rPr lang="en-US" b="1" dirty="0" smtClean="0"/>
              <a:t> </a:t>
            </a:r>
            <a:r>
              <a:rPr lang="en-US" b="1" dirty="0"/>
              <a:t>virtual.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mekanisme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menjadikan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 smtClean="0"/>
              <a:t>kosong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/>
              <a:t>disk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alamat-alamat</a:t>
            </a:r>
            <a:r>
              <a:rPr lang="en-US" dirty="0"/>
              <a:t> </a:t>
            </a:r>
            <a:r>
              <a:rPr lang="en-US" dirty="0" err="1"/>
              <a:t>memori</a:t>
            </a:r>
            <a:r>
              <a:rPr lang="en-US" dirty="0"/>
              <a:t> virtual,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prosesor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 </a:t>
            </a:r>
            <a:r>
              <a:rPr lang="en-US" dirty="0" err="1" smtClean="0"/>
              <a:t>memorivirtual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seolah-olah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memori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. Akan </a:t>
            </a:r>
            <a:r>
              <a:rPr lang="en-US" dirty="0" err="1"/>
              <a:t>tetapi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letaknya</a:t>
            </a:r>
            <a:r>
              <a:rPr lang="en-US" dirty="0"/>
              <a:t> </a:t>
            </a:r>
            <a:r>
              <a:rPr lang="en-US" dirty="0" smtClean="0"/>
              <a:t>di </a:t>
            </a:r>
            <a:r>
              <a:rPr lang="en-US" dirty="0" err="1" smtClean="0"/>
              <a:t>penyimpanan</a:t>
            </a:r>
            <a:r>
              <a:rPr lang="en-US" dirty="0" smtClean="0"/>
              <a:t> </a:t>
            </a:r>
            <a:r>
              <a:rPr lang="en-US" dirty="0" err="1"/>
              <a:t>sekunder</a:t>
            </a:r>
            <a:r>
              <a:rPr lang="en-US" dirty="0"/>
              <a:t>, </a:t>
            </a:r>
            <a:r>
              <a:rPr lang="en-US" dirty="0" err="1"/>
              <a:t>akses</a:t>
            </a:r>
            <a:r>
              <a:rPr lang="en-US" dirty="0"/>
              <a:t> </a:t>
            </a:r>
            <a:r>
              <a:rPr lang="en-US" dirty="0" err="1"/>
              <a:t>prosesor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memori</a:t>
            </a:r>
            <a:r>
              <a:rPr lang="en-US" dirty="0"/>
              <a:t> virtual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jauh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lambat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  <a:r>
              <a:rPr lang="en-US" dirty="0" err="1" smtClean="0"/>
              <a:t>menghambat</a:t>
            </a:r>
            <a:r>
              <a:rPr lang="en-US" dirty="0" smtClean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4800" y="990600"/>
            <a:ext cx="8534400" cy="5032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Calisto MT" pitchFamily="18" charset="0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MANAJEMEN  PENYIMPANAN  SEKUNDER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6499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PROTEKSI  DAN  KEAMANAN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just">
              <a:buNone/>
            </a:pPr>
            <a:r>
              <a:rPr lang="en-US" dirty="0" err="1"/>
              <a:t>Seringkali</a:t>
            </a:r>
            <a:r>
              <a:rPr lang="en-US" dirty="0"/>
              <a:t>, </a:t>
            </a:r>
            <a:r>
              <a:rPr lang="en-US" dirty="0" err="1"/>
              <a:t>istilah</a:t>
            </a:r>
            <a:r>
              <a:rPr lang="en-US" dirty="0"/>
              <a:t> </a:t>
            </a:r>
            <a:r>
              <a:rPr lang="en-US" dirty="0" err="1"/>
              <a:t>keamanan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proteksi</a:t>
            </a:r>
            <a:r>
              <a:rPr lang="en-US" dirty="0" smtClean="0"/>
              <a:t> </a:t>
            </a:r>
            <a:r>
              <a:rPr lang="en-US" dirty="0" err="1" smtClean="0"/>
              <a:t>membingungkan</a:t>
            </a:r>
            <a:r>
              <a:rPr lang="en-US" dirty="0" smtClean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penggunaannya</a:t>
            </a:r>
            <a:r>
              <a:rPr lang="en-US" dirty="0"/>
              <a:t>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/>
              <a:t>kebingungan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istilah</a:t>
            </a:r>
            <a:r>
              <a:rPr lang="en-US" dirty="0"/>
              <a:t> </a:t>
            </a:r>
            <a:r>
              <a:rPr lang="en-US" b="1" dirty="0" err="1"/>
              <a:t>keamanan</a:t>
            </a:r>
            <a:r>
              <a:rPr lang="en-US" b="1" dirty="0"/>
              <a:t> </a:t>
            </a:r>
            <a:r>
              <a:rPr lang="en-US" b="1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penggambaran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b="1" dirty="0" err="1"/>
              <a:t>proteksi</a:t>
            </a:r>
            <a:r>
              <a:rPr lang="en-US" b="1" dirty="0"/>
              <a:t> </a:t>
            </a:r>
            <a:r>
              <a:rPr lang="en-US" b="1" dirty="0" err="1" smtClean="0"/>
              <a:t>digunakan</a:t>
            </a:r>
            <a:r>
              <a:rPr lang="en-US" b="1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teknis</a:t>
            </a:r>
            <a:r>
              <a:rPr lang="en-US" dirty="0"/>
              <a:t> </a:t>
            </a:r>
            <a:r>
              <a:rPr lang="en-US" dirty="0" err="1"/>
              <a:t>mekanisme</a:t>
            </a:r>
            <a:r>
              <a:rPr lang="en-US" dirty="0"/>
              <a:t> </a:t>
            </a:r>
            <a:r>
              <a:rPr lang="en-US" dirty="0" err="1"/>
              <a:t>perlindungan</a:t>
            </a:r>
            <a:r>
              <a:rPr lang="en-US" dirty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 </a:t>
            </a:r>
            <a:r>
              <a:rPr lang="en-US" dirty="0" err="1" smtClean="0"/>
              <a:t>operasi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5266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1429</TotalTime>
  <Words>1194</Words>
  <Application>Microsoft Office PowerPoint</Application>
  <PresentationFormat>On-screen Show (4:3)</PresentationFormat>
  <Paragraphs>67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2_Office Theme</vt:lpstr>
      <vt:lpstr>PERTEMUAN   3</vt:lpstr>
      <vt:lpstr>POKOK  BAHASAN … !</vt:lpstr>
      <vt:lpstr>MANAJEMEN PROSES (AKTIVITAS)</vt:lpstr>
      <vt:lpstr>MANAJEMEN  MEMORY  UTAMA</vt:lpstr>
      <vt:lpstr>MANAJEMEN  SISTEM  BERKAS</vt:lpstr>
      <vt:lpstr>MANAJEMEN  SISTEM M/K (FUNGSI)</vt:lpstr>
      <vt:lpstr>MANAJEMEN PENYIMPANAN SEKUNDER (CIRI)</vt:lpstr>
      <vt:lpstr>PowerPoint Presentation</vt:lpstr>
      <vt:lpstr>PROTEKSI  DAN  KEAMANAN</vt:lpstr>
      <vt:lpstr>JARINGAN </vt:lpstr>
      <vt:lpstr>COMMAND INTERPRETER SYSTEM</vt:lpstr>
      <vt:lpstr>LATIHAN SOAL </vt:lpstr>
      <vt:lpstr>PowerPoint Presentation</vt:lpstr>
    </vt:vector>
  </TitlesOfParts>
  <Company>Deftones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nizirwan</cp:lastModifiedBy>
  <cp:revision>91</cp:revision>
  <dcterms:created xsi:type="dcterms:W3CDTF">2013-09-12T06:02:39Z</dcterms:created>
  <dcterms:modified xsi:type="dcterms:W3CDTF">2013-11-08T19:14:21Z</dcterms:modified>
</cp:coreProperties>
</file>