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19"/>
  </p:notesMasterIdLst>
  <p:sldIdLst>
    <p:sldId id="256" r:id="rId2"/>
    <p:sldId id="367" r:id="rId3"/>
    <p:sldId id="371" r:id="rId4"/>
    <p:sldId id="372" r:id="rId5"/>
    <p:sldId id="373" r:id="rId6"/>
    <p:sldId id="374" r:id="rId7"/>
    <p:sldId id="376" r:id="rId8"/>
    <p:sldId id="378" r:id="rId9"/>
    <p:sldId id="379" r:id="rId10"/>
    <p:sldId id="380" r:id="rId11"/>
    <p:sldId id="375" r:id="rId12"/>
    <p:sldId id="381" r:id="rId13"/>
    <p:sldId id="382" r:id="rId14"/>
    <p:sldId id="383" r:id="rId15"/>
    <p:sldId id="329" r:id="rId16"/>
    <p:sldId id="385" r:id="rId17"/>
    <p:sldId id="31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02"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9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CDC7F3-8424-4A33-8E58-21BE1EA431B4}" type="datetimeFigureOut">
              <a:rPr lang="en-US" smtClean="0"/>
              <a:pPr/>
              <a:t>11/10/2013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E5B1E0-073B-4556-AB1D-2BD112EE8E2A}" type="slidenum">
              <a:rPr lang="en-US" smtClean="0"/>
              <a:pPr/>
              <a:t>‹#›</a:t>
            </a:fld>
            <a:endParaRPr lang="en-US"/>
          </a:p>
        </p:txBody>
      </p:sp>
    </p:spTree>
    <p:extLst>
      <p:ext uri="{BB962C8B-B14F-4D97-AF65-F5344CB8AC3E}">
        <p14:creationId xmlns:p14="http://schemas.microsoft.com/office/powerpoint/2010/main" val="128855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E5B1E0-073B-4556-AB1D-2BD112EE8E2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3886200"/>
            <a:ext cx="6400800" cy="1752600"/>
          </a:xfrm>
        </p:spPr>
        <p:txBody>
          <a:bodyPr anchor="ctr"/>
          <a:lstStyle>
            <a:lvl1pPr marL="0" indent="0" algn="ctr">
              <a:buNone/>
              <a:defRPr>
                <a:solidFill>
                  <a:schemeClr val="bg1"/>
                </a:solidFill>
                <a:latin typeface="Calisto MT"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smtClean="0"/>
              <a:t>Judul </a:t>
            </a:r>
            <a:r>
              <a:rPr lang="en-US" dirty="0" smtClean="0"/>
              <a:t> </a:t>
            </a:r>
            <a:r>
              <a:rPr lang="id-ID" dirty="0" smtClean="0"/>
              <a:t>Materi</a:t>
            </a:r>
            <a:endParaRPr lang="en-US" dirty="0"/>
          </a:p>
        </p:txBody>
      </p:sp>
      <p:sp>
        <p:nvSpPr>
          <p:cNvPr id="8" name="Title 7"/>
          <p:cNvSpPr>
            <a:spLocks noGrp="1"/>
          </p:cNvSpPr>
          <p:nvPr>
            <p:ph type="title" hasCustomPrompt="1"/>
          </p:nvPr>
        </p:nvSpPr>
        <p:spPr>
          <a:xfrm>
            <a:off x="914400" y="1447800"/>
            <a:ext cx="7543800" cy="1143000"/>
          </a:xfrm>
        </p:spPr>
        <p:txBody>
          <a:bodyPr/>
          <a:lstStyle>
            <a:lvl1pPr>
              <a:defRPr>
                <a:solidFill>
                  <a:schemeClr val="bg1"/>
                </a:solidFill>
                <a:latin typeface="Calisto MT" pitchFamily="18" charset="0"/>
              </a:defRPr>
            </a:lvl1pPr>
          </a:lstStyle>
          <a:p>
            <a:r>
              <a:rPr lang="id-ID" dirty="0" smtClean="0"/>
              <a:t>Pertemuan 1</a:t>
            </a:r>
            <a:endParaRPr lang="en-US" dirty="0"/>
          </a:p>
        </p:txBody>
      </p:sp>
    </p:spTree>
    <p:extLst>
      <p:ext uri="{BB962C8B-B14F-4D97-AF65-F5344CB8AC3E}">
        <p14:creationId xmlns:p14="http://schemas.microsoft.com/office/powerpoint/2010/main" val="1811215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lvl1pPr>
              <a:defRPr>
                <a:latin typeface="Calisto MT" pitchFamily="18" charset="0"/>
              </a:defRPr>
            </a:lvl1pPr>
            <a:lvl2pPr>
              <a:defRPr>
                <a:latin typeface="Calisto MT" pitchFamily="18" charset="0"/>
              </a:defRPr>
            </a:lvl2pPr>
            <a:lvl3pPr>
              <a:defRPr>
                <a:latin typeface="Calisto MT" pitchFamily="18" charset="0"/>
              </a:defRPr>
            </a:lvl3pPr>
            <a:lvl4pPr>
              <a:defRPr>
                <a:latin typeface="Calisto MT" pitchFamily="18" charset="0"/>
              </a:defRPr>
            </a:lvl4pPr>
            <a:lvl5pPr>
              <a:defRPr>
                <a:latin typeface="Calisto MT"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1"/>
          <p:cNvSpPr>
            <a:spLocks noGrp="1"/>
          </p:cNvSpPr>
          <p:nvPr>
            <p:ph type="title"/>
          </p:nvPr>
        </p:nvSpPr>
        <p:spPr>
          <a:xfrm>
            <a:off x="990600" y="914400"/>
            <a:ext cx="7696200" cy="503238"/>
          </a:xfrm>
        </p:spPr>
        <p:txBody>
          <a:bodyPr/>
          <a:lstStyle>
            <a:lvl1pPr>
              <a:defRPr>
                <a:solidFill>
                  <a:schemeClr val="bg1"/>
                </a:solidFill>
                <a:latin typeface="Calisto MT" pitchFamily="18" charset="0"/>
              </a:defRPr>
            </a:lvl1pPr>
          </a:lstStyle>
          <a:p>
            <a:r>
              <a:rPr lang="en-US" smtClean="0"/>
              <a:t>Click to edit Master title style</a:t>
            </a:r>
            <a:endParaRPr lang="en-US"/>
          </a:p>
        </p:txBody>
      </p:sp>
    </p:spTree>
    <p:extLst>
      <p:ext uri="{BB962C8B-B14F-4D97-AF65-F5344CB8AC3E}">
        <p14:creationId xmlns:p14="http://schemas.microsoft.com/office/powerpoint/2010/main" val="600270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990600"/>
            <a:ext cx="1543051" cy="5257800"/>
          </a:xfrm>
        </p:spPr>
        <p:txBody>
          <a:bodyPr vert="eaVert"/>
          <a:lstStyle>
            <a:lvl1pPr>
              <a:defRPr>
                <a:solidFill>
                  <a:schemeClr val="bg1"/>
                </a:solidFill>
                <a:latin typeface="Calisto MT" pitchFamily="18" charset="0"/>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990600"/>
            <a:ext cx="5943600" cy="5257800"/>
          </a:xfrm>
        </p:spPr>
        <p:txBody>
          <a:bodyPr vert="eaVert"/>
          <a:lstStyle>
            <a:lvl1pPr>
              <a:defRPr>
                <a:latin typeface="Calisto MT" pitchFamily="18" charset="0"/>
              </a:defRPr>
            </a:lvl1pPr>
            <a:lvl2pPr>
              <a:defRPr>
                <a:latin typeface="Calisto MT" pitchFamily="18" charset="0"/>
              </a:defRPr>
            </a:lvl2pPr>
            <a:lvl3pPr>
              <a:defRPr>
                <a:latin typeface="Calisto MT" pitchFamily="18" charset="0"/>
              </a:defRPr>
            </a:lvl3pPr>
            <a:lvl4pPr>
              <a:defRPr>
                <a:latin typeface="Calisto MT" pitchFamily="18" charset="0"/>
              </a:defRPr>
            </a:lvl4pPr>
            <a:lvl5pPr>
              <a:defRPr>
                <a:latin typeface="Calisto MT"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31714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03238"/>
          </a:xfrm>
        </p:spPr>
        <p:txBody>
          <a:bodyPr>
            <a:noAutofit/>
          </a:bodyPr>
          <a:lstStyle>
            <a:lvl1pPr>
              <a:defRPr sz="4000" b="1">
                <a:solidFill>
                  <a:schemeClr val="bg1"/>
                </a:solidFill>
                <a:latin typeface="Calisto MT"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listo MT" pitchFamily="18" charset="0"/>
              </a:defRPr>
            </a:lvl1pPr>
            <a:lvl2pPr>
              <a:defRPr>
                <a:latin typeface="Calisto MT" pitchFamily="18" charset="0"/>
              </a:defRPr>
            </a:lvl2pPr>
            <a:lvl3pPr>
              <a:defRPr>
                <a:latin typeface="Calisto MT" pitchFamily="18" charset="0"/>
              </a:defRPr>
            </a:lvl3pPr>
            <a:lvl4pPr>
              <a:defRPr>
                <a:latin typeface="Calisto MT" pitchFamily="18" charset="0"/>
              </a:defRPr>
            </a:lvl4pPr>
            <a:lvl5pPr>
              <a:defRPr>
                <a:latin typeface="Calisto MT"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27892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listo MT" pitchFamily="18" charset="0"/>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latin typeface="Calisto MT"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801770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90600" y="1600200"/>
            <a:ext cx="3581400" cy="4648200"/>
          </a:xfrm>
        </p:spPr>
        <p:txBody>
          <a:bodyPr/>
          <a:lstStyle>
            <a:lvl1pPr>
              <a:defRPr sz="2800">
                <a:latin typeface="Calisto MT" pitchFamily="18" charset="0"/>
              </a:defRPr>
            </a:lvl1pPr>
            <a:lvl2pPr>
              <a:defRPr sz="2400">
                <a:latin typeface="Calisto MT" pitchFamily="18" charset="0"/>
              </a:defRPr>
            </a:lvl2pPr>
            <a:lvl3pPr>
              <a:defRPr sz="2000">
                <a:latin typeface="Calisto MT" pitchFamily="18" charset="0"/>
              </a:defRPr>
            </a:lvl3pPr>
            <a:lvl4pPr>
              <a:defRPr sz="1800">
                <a:latin typeface="Calisto MT" pitchFamily="18" charset="0"/>
              </a:defRPr>
            </a:lvl4pPr>
            <a:lvl5pPr>
              <a:defRPr sz="1800">
                <a:latin typeface="Calisto MT" pitchFamily="18"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600200"/>
            <a:ext cx="3886200" cy="4648200"/>
          </a:xfrm>
        </p:spPr>
        <p:txBody>
          <a:bodyPr/>
          <a:lstStyle>
            <a:lvl1pPr>
              <a:defRPr sz="2800">
                <a:latin typeface="Calisto MT" pitchFamily="18" charset="0"/>
              </a:defRPr>
            </a:lvl1pPr>
            <a:lvl2pPr>
              <a:defRPr sz="2400">
                <a:latin typeface="Calisto MT" pitchFamily="18" charset="0"/>
              </a:defRPr>
            </a:lvl2pPr>
            <a:lvl3pPr>
              <a:defRPr sz="2000">
                <a:latin typeface="Calisto MT" pitchFamily="18" charset="0"/>
              </a:defRPr>
            </a:lvl3pPr>
            <a:lvl4pPr>
              <a:defRPr sz="1800">
                <a:latin typeface="Calisto MT" pitchFamily="18" charset="0"/>
              </a:defRPr>
            </a:lvl4pPr>
            <a:lvl5pPr>
              <a:defRPr sz="1800">
                <a:latin typeface="Calisto MT" pitchFamily="18"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1"/>
          <p:cNvSpPr>
            <a:spLocks noGrp="1"/>
          </p:cNvSpPr>
          <p:nvPr>
            <p:ph type="title"/>
          </p:nvPr>
        </p:nvSpPr>
        <p:spPr>
          <a:xfrm>
            <a:off x="990600" y="914400"/>
            <a:ext cx="7696200" cy="503238"/>
          </a:xfrm>
        </p:spPr>
        <p:txBody>
          <a:bodyPr/>
          <a:lstStyle>
            <a:lvl1pPr>
              <a:defRPr>
                <a:solidFill>
                  <a:schemeClr val="bg1"/>
                </a:solidFill>
                <a:latin typeface="Calisto MT" pitchFamily="18"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070081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90600" y="914400"/>
            <a:ext cx="7696200" cy="503238"/>
          </a:xfrm>
        </p:spPr>
        <p:txBody>
          <a:bodyPr>
            <a:noAutofit/>
          </a:bodyPr>
          <a:lstStyle>
            <a:lvl1pPr>
              <a:defRPr sz="4000" b="1">
                <a:solidFill>
                  <a:schemeClr val="bg1"/>
                </a:solidFill>
                <a:latin typeface="Calisto MT"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990599" y="1535113"/>
            <a:ext cx="3733801" cy="639762"/>
          </a:xfrm>
        </p:spPr>
        <p:txBody>
          <a:bodyPr anchor="ctr">
            <a:normAutofit/>
          </a:bodyPr>
          <a:lstStyle>
            <a:lvl1pPr marL="0" indent="0" algn="ctr">
              <a:buNone/>
              <a:defRPr sz="2000" b="1">
                <a:latin typeface="Calisto MT"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990599" y="2174875"/>
            <a:ext cx="3733801" cy="3951288"/>
          </a:xfrm>
        </p:spPr>
        <p:txBody>
          <a:bodyPr/>
          <a:lstStyle>
            <a:lvl1pPr>
              <a:defRPr sz="2400">
                <a:latin typeface="Calisto MT" pitchFamily="18" charset="0"/>
              </a:defRPr>
            </a:lvl1pPr>
            <a:lvl2pPr>
              <a:defRPr sz="2000">
                <a:latin typeface="Calisto MT" pitchFamily="18" charset="0"/>
              </a:defRPr>
            </a:lvl2pPr>
            <a:lvl3pPr>
              <a:defRPr sz="1800">
                <a:latin typeface="Calisto MT" pitchFamily="18" charset="0"/>
              </a:defRPr>
            </a:lvl3pPr>
            <a:lvl4pPr>
              <a:defRPr sz="1600">
                <a:latin typeface="Calisto MT" pitchFamily="18" charset="0"/>
              </a:defRPr>
            </a:lvl4pPr>
            <a:lvl5pPr>
              <a:defRPr sz="1600">
                <a:latin typeface="Calisto MT" pitchFamily="18"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53000" y="1535113"/>
            <a:ext cx="3733804" cy="639762"/>
          </a:xfrm>
        </p:spPr>
        <p:txBody>
          <a:bodyPr anchor="ctr">
            <a:noAutofit/>
          </a:bodyPr>
          <a:lstStyle>
            <a:lvl1pPr marL="0" indent="0" algn="ctr">
              <a:buNone/>
              <a:defRPr sz="2000" b="1">
                <a:latin typeface="Calisto MT"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953000" y="2174875"/>
            <a:ext cx="3733804" cy="3951288"/>
          </a:xfrm>
        </p:spPr>
        <p:txBody>
          <a:bodyPr anchor="ctr"/>
          <a:lstStyle>
            <a:lvl1pPr>
              <a:defRPr sz="2400">
                <a:latin typeface="Calisto MT" pitchFamily="18" charset="0"/>
              </a:defRPr>
            </a:lvl1pPr>
            <a:lvl2pPr>
              <a:defRPr sz="2000">
                <a:latin typeface="Calisto MT" pitchFamily="18" charset="0"/>
              </a:defRPr>
            </a:lvl2pPr>
            <a:lvl3pPr>
              <a:defRPr sz="1800">
                <a:latin typeface="Calisto MT" pitchFamily="18" charset="0"/>
              </a:defRPr>
            </a:lvl3pPr>
            <a:lvl4pPr>
              <a:defRPr sz="1600">
                <a:latin typeface="Calisto MT" pitchFamily="18" charset="0"/>
              </a:defRPr>
            </a:lvl4pPr>
            <a:lvl5pPr>
              <a:defRPr sz="1600">
                <a:latin typeface="Calisto MT" pitchFamily="18"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1211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txBox="1">
            <a:spLocks/>
          </p:cNvSpPr>
          <p:nvPr userDrawn="1"/>
        </p:nvSpPr>
        <p:spPr>
          <a:xfrm>
            <a:off x="990600" y="944562"/>
            <a:ext cx="7696200" cy="731838"/>
          </a:xfrm>
          <a:prstGeom prst="rect">
            <a:avLst/>
          </a:prstGeom>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bg1"/>
                </a:solidFill>
                <a:effectLst/>
                <a:uLnTx/>
                <a:uFillTx/>
                <a:latin typeface="Calisto MT" pitchFamily="18" charset="0"/>
                <a:ea typeface="+mj-ea"/>
                <a:cs typeface="+mj-cs"/>
              </a:rPr>
              <a:t>Click to edit Master title style</a:t>
            </a:r>
            <a:endParaRPr kumimoji="0" lang="en-US" sz="4400" b="0" i="0" u="none" strike="noStrike" kern="1200" cap="none" spc="0" normalizeH="0" baseline="0" noProof="0" dirty="0">
              <a:ln>
                <a:noFill/>
              </a:ln>
              <a:solidFill>
                <a:schemeClr val="bg1"/>
              </a:solidFill>
              <a:effectLst/>
              <a:uLnTx/>
              <a:uFillTx/>
              <a:latin typeface="Calisto MT" pitchFamily="18" charset="0"/>
              <a:ea typeface="+mj-ea"/>
              <a:cs typeface="+mj-cs"/>
            </a:endParaRPr>
          </a:p>
        </p:txBody>
      </p:sp>
    </p:spTree>
    <p:extLst>
      <p:ext uri="{BB962C8B-B14F-4D97-AF65-F5344CB8AC3E}">
        <p14:creationId xmlns:p14="http://schemas.microsoft.com/office/powerpoint/2010/main" val="3430122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93031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968992"/>
            <a:ext cx="3008313" cy="914400"/>
          </a:xfrm>
        </p:spPr>
        <p:txBody>
          <a:bodyPr anchor="b"/>
          <a:lstStyle>
            <a:lvl1pPr algn="l">
              <a:defRPr sz="2000" b="1">
                <a:solidFill>
                  <a:schemeClr val="bg1"/>
                </a:solidFill>
                <a:latin typeface="Calisto MT"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3" y="963304"/>
            <a:ext cx="5111751" cy="5208896"/>
          </a:xfrm>
        </p:spPr>
        <p:txBody>
          <a:bodyPr/>
          <a:lstStyle>
            <a:lvl1pPr>
              <a:defRPr sz="3200">
                <a:latin typeface="Calisto MT" pitchFamily="18" charset="0"/>
              </a:defRPr>
            </a:lvl1pPr>
            <a:lvl2pPr>
              <a:defRPr sz="2800">
                <a:latin typeface="Calisto MT" pitchFamily="18" charset="0"/>
              </a:defRPr>
            </a:lvl2pPr>
            <a:lvl3pPr>
              <a:defRPr sz="2400">
                <a:latin typeface="Calisto MT" pitchFamily="18" charset="0"/>
              </a:defRPr>
            </a:lvl3pPr>
            <a:lvl4pPr>
              <a:defRPr sz="2000">
                <a:latin typeface="Calisto MT" pitchFamily="18" charset="0"/>
              </a:defRPr>
            </a:lvl4pPr>
            <a:lvl5pPr>
              <a:defRPr sz="2000">
                <a:latin typeface="Calisto MT" pitchFamily="18"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981200"/>
            <a:ext cx="3008313" cy="4267200"/>
          </a:xfrm>
        </p:spPr>
        <p:txBody>
          <a:bodyPr/>
          <a:lstStyle>
            <a:lvl1pPr marL="0" indent="0">
              <a:buNone/>
              <a:defRPr sz="1400">
                <a:latin typeface="Calisto MT"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802768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atin typeface="Calisto MT" pitchFamily="18" charset="0"/>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990599"/>
            <a:ext cx="5486400" cy="3736975"/>
          </a:xfrm>
        </p:spPr>
        <p:txBody>
          <a:bodyPr/>
          <a:lstStyle>
            <a:lvl1pPr marL="0" indent="0">
              <a:buNone/>
              <a:defRPr sz="3200">
                <a:latin typeface="Calisto MT"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atin typeface="Calisto MT"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57480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bg1"/>
                </a:solidFill>
                <a:latin typeface="Calisto MT" pitchFamily="18" charset="0"/>
              </a:defRPr>
            </a:lvl1pPr>
          </a:lstStyle>
          <a:p>
            <a:fld id="{D29558FD-6DB5-44A7-BD45-E6340527121A}" type="datetimeFigureOut">
              <a:rPr lang="en-US" smtClean="0"/>
              <a:pPr/>
              <a:t>11/10/2013</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bg1"/>
                </a:solidFill>
                <a:latin typeface="Calisto MT" pitchFamily="18" charset="0"/>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bg1"/>
                </a:solidFill>
                <a:latin typeface="Calisto MT" pitchFamily="18" charset="0"/>
              </a:defRPr>
            </a:lvl1pPr>
          </a:lstStyle>
          <a:p>
            <a:fld id="{03A09F20-3DB5-4E55-9D53-B85F76DDFA64}" type="slidenum">
              <a:rPr lang="en-US" smtClean="0"/>
              <a:pPr/>
              <a:t>‹#›</a:t>
            </a:fld>
            <a:endParaRPr lang="en-US"/>
          </a:p>
        </p:txBody>
      </p:sp>
      <p:pic>
        <p:nvPicPr>
          <p:cNvPr id="7" name="Picture 3" descr="UEU.jpg"/>
          <p:cNvPicPr>
            <a:picLocks noChangeAspect="1"/>
          </p:cNvPicPr>
          <p:nvPr userDrawn="1"/>
        </p:nvPicPr>
        <p:blipFill>
          <a:blip r:embed="rId13" cstate="print">
            <a:extLst>
              <a:ext uri="{BEBA8EAE-BF5A-486C-A8C5-ECC9F3942E4B}">
                <a14:imgProps xmlns:a14="http://schemas.microsoft.com/office/drawing/2010/main">
                  <a14:imgLayer r:embed="rId14">
                    <a14:imgEffect>
                      <a14:brightnessContrast bright="57000" contrast="-21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
        <p:nvSpPr>
          <p:cNvPr id="11" name="TextBox 10"/>
          <p:cNvSpPr txBox="1"/>
          <p:nvPr userDrawn="1"/>
        </p:nvSpPr>
        <p:spPr>
          <a:xfrm>
            <a:off x="381000" y="6248400"/>
            <a:ext cx="2057400" cy="276999"/>
          </a:xfrm>
          <a:prstGeom prst="rect">
            <a:avLst/>
          </a:prstGeom>
          <a:noFill/>
        </p:spPr>
        <p:txBody>
          <a:bodyPr wrap="square" rtlCol="0">
            <a:spAutoFit/>
          </a:bodyPr>
          <a:lstStyle/>
          <a:p>
            <a:pPr algn="ctr"/>
            <a:r>
              <a:rPr lang="id-ID" sz="1200" b="1" dirty="0" smtClean="0">
                <a:solidFill>
                  <a:schemeClr val="bg1"/>
                </a:solidFill>
                <a:latin typeface="Calisto MT" pitchFamily="18" charset="0"/>
              </a:rPr>
              <a:t>Ver</a:t>
            </a:r>
            <a:r>
              <a:rPr lang="en-US" sz="1200" b="1" dirty="0" err="1" smtClean="0">
                <a:solidFill>
                  <a:schemeClr val="bg1"/>
                </a:solidFill>
                <a:latin typeface="Calisto MT" pitchFamily="18" charset="0"/>
              </a:rPr>
              <a:t>si</a:t>
            </a:r>
            <a:r>
              <a:rPr lang="id-ID" sz="1200" b="1" dirty="0" smtClean="0">
                <a:solidFill>
                  <a:schemeClr val="bg1"/>
                </a:solidFill>
                <a:latin typeface="Calisto MT" pitchFamily="18" charset="0"/>
              </a:rPr>
              <a:t>  1</a:t>
            </a:r>
            <a:r>
              <a:rPr lang="en-US" sz="1200" b="1" dirty="0" smtClean="0">
                <a:solidFill>
                  <a:schemeClr val="bg1"/>
                </a:solidFill>
                <a:latin typeface="Calisto MT" pitchFamily="18" charset="0"/>
              </a:rPr>
              <a:t>, 2013</a:t>
            </a:r>
            <a:endParaRPr lang="en-US" sz="1200" b="1" dirty="0">
              <a:solidFill>
                <a:schemeClr val="bg1"/>
              </a:solidFill>
              <a:latin typeface="Calisto MT" pitchFamily="18" charset="0"/>
            </a:endParaRPr>
          </a:p>
        </p:txBody>
      </p:sp>
      <p:sp>
        <p:nvSpPr>
          <p:cNvPr id="12" name="TextBox 11"/>
          <p:cNvSpPr txBox="1"/>
          <p:nvPr userDrawn="1"/>
        </p:nvSpPr>
        <p:spPr>
          <a:xfrm>
            <a:off x="2971800" y="6248400"/>
            <a:ext cx="3352800" cy="276999"/>
          </a:xfrm>
          <a:prstGeom prst="rect">
            <a:avLst/>
          </a:prstGeom>
          <a:noFill/>
        </p:spPr>
        <p:txBody>
          <a:bodyPr wrap="square" rtlCol="0">
            <a:spAutoFit/>
          </a:bodyPr>
          <a:lstStyle/>
          <a:p>
            <a:pPr algn="ctr"/>
            <a:r>
              <a:rPr lang="en-US" sz="1200" b="1" dirty="0" smtClean="0">
                <a:solidFill>
                  <a:schemeClr val="bg1"/>
                </a:solidFill>
                <a:latin typeface="Calisto MT" pitchFamily="18" charset="0"/>
              </a:rPr>
              <a:t>CCS113</a:t>
            </a:r>
            <a:r>
              <a:rPr lang="en-US" sz="1200" b="1" baseline="0" dirty="0" smtClean="0">
                <a:solidFill>
                  <a:schemeClr val="bg1"/>
                </a:solidFill>
                <a:latin typeface="Calisto MT" pitchFamily="18" charset="0"/>
              </a:rPr>
              <a:t> – SISTEM  OPERASI</a:t>
            </a:r>
            <a:endParaRPr lang="en-US" sz="1200" b="1" dirty="0">
              <a:solidFill>
                <a:schemeClr val="bg1"/>
              </a:solidFill>
              <a:latin typeface="Calisto MT" pitchFamily="18" charset="0"/>
            </a:endParaRPr>
          </a:p>
        </p:txBody>
      </p:sp>
      <p:sp>
        <p:nvSpPr>
          <p:cNvPr id="13" name="TextBox 12"/>
          <p:cNvSpPr txBox="1"/>
          <p:nvPr userDrawn="1"/>
        </p:nvSpPr>
        <p:spPr>
          <a:xfrm>
            <a:off x="6629400" y="6248400"/>
            <a:ext cx="2057400" cy="276999"/>
          </a:xfrm>
          <a:prstGeom prst="rect">
            <a:avLst/>
          </a:prstGeom>
          <a:noFill/>
        </p:spPr>
        <p:txBody>
          <a:bodyPr wrap="square" rtlCol="0">
            <a:spAutoFit/>
          </a:bodyPr>
          <a:lstStyle/>
          <a:p>
            <a:pPr algn="ctr"/>
            <a:r>
              <a:rPr lang="id-ID" sz="1200" b="1" dirty="0" smtClean="0">
                <a:solidFill>
                  <a:schemeClr val="bg1"/>
                </a:solidFill>
                <a:latin typeface="Calisto MT" pitchFamily="18" charset="0"/>
              </a:rPr>
              <a:t>FASILKOM</a:t>
            </a:r>
            <a:endParaRPr lang="en-US" sz="1200" b="1" dirty="0">
              <a:solidFill>
                <a:schemeClr val="bg1"/>
              </a:solidFill>
              <a:latin typeface="Calisto MT" pitchFamily="18" charset="0"/>
            </a:endParaRPr>
          </a:p>
        </p:txBody>
      </p:sp>
    </p:spTree>
    <p:extLst>
      <p:ext uri="{BB962C8B-B14F-4D97-AF65-F5344CB8AC3E}">
        <p14:creationId xmlns:p14="http://schemas.microsoft.com/office/powerpoint/2010/main" val="40107028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bg1"/>
          </a:solidFill>
          <a:latin typeface="Calisto MT" pitchFamily="18" charset="0"/>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bg1"/>
          </a:solidFill>
          <a:latin typeface="Calisto MT" pitchFamily="18" charset="0"/>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bg1"/>
          </a:solidFill>
          <a:latin typeface="Calisto MT" pitchFamily="18"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bg1"/>
          </a:solidFill>
          <a:latin typeface="Calisto MT" pitchFamily="18"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bg1"/>
          </a:solidFill>
          <a:latin typeface="Calisto MT"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1470025"/>
          </a:xfrm>
          <a:ln>
            <a:solidFill>
              <a:schemeClr val="accent6">
                <a:lumMod val="60000"/>
                <a:lumOff val="40000"/>
              </a:schemeClr>
            </a:solidFill>
          </a:ln>
        </p:spPr>
        <p:txBody>
          <a:bodyPr>
            <a:normAutofit/>
          </a:bodyPr>
          <a:lstStyle/>
          <a:p>
            <a:r>
              <a:rPr lang="en-US" sz="5400" b="1" dirty="0" smtClean="0">
                <a:solidFill>
                  <a:schemeClr val="bg1"/>
                </a:solidFill>
                <a:latin typeface="Calisto MT" pitchFamily="18" charset="0"/>
              </a:rPr>
              <a:t>PERTEMUAN   </a:t>
            </a:r>
            <a:r>
              <a:rPr lang="en-US" sz="5400" b="1" dirty="0" smtClean="0">
                <a:solidFill>
                  <a:schemeClr val="bg1"/>
                </a:solidFill>
                <a:latin typeface="Calisto MT" pitchFamily="18" charset="0"/>
              </a:rPr>
              <a:t>6</a:t>
            </a:r>
            <a:endParaRPr lang="en-US" sz="5400" b="1" dirty="0">
              <a:solidFill>
                <a:schemeClr val="bg1"/>
              </a:solidFill>
              <a:latin typeface="Calisto MT" pitchFamily="18" charset="0"/>
            </a:endParaRPr>
          </a:p>
        </p:txBody>
      </p:sp>
      <p:sp>
        <p:nvSpPr>
          <p:cNvPr id="3" name="Subtitle 2"/>
          <p:cNvSpPr>
            <a:spLocks noGrp="1"/>
          </p:cNvSpPr>
          <p:nvPr>
            <p:ph type="subTitle" idx="1"/>
          </p:nvPr>
        </p:nvSpPr>
        <p:spPr>
          <a:ln>
            <a:solidFill>
              <a:schemeClr val="accent6">
                <a:lumMod val="60000"/>
                <a:lumOff val="40000"/>
              </a:schemeClr>
            </a:solidFill>
          </a:ln>
        </p:spPr>
        <p:txBody>
          <a:bodyPr anchor="ctr">
            <a:normAutofit/>
          </a:bodyPr>
          <a:lstStyle/>
          <a:p>
            <a:r>
              <a:rPr lang="en-US" sz="3600" b="1" dirty="0" smtClean="0"/>
              <a:t>PROSES  DAN THREAD </a:t>
            </a:r>
            <a:r>
              <a:rPr lang="en-US" sz="3600" b="1" dirty="0" smtClean="0"/>
              <a:t>2</a:t>
            </a:r>
            <a:endParaRPr lang="en-US" sz="3600" b="1" dirty="0">
              <a:solidFill>
                <a:schemeClr val="bg1"/>
              </a:solidFill>
              <a:latin typeface="Calisto MT"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chor="ctr">
            <a:noAutofit/>
          </a:bodyPr>
          <a:lstStyle/>
          <a:p>
            <a:pPr marL="0" indent="0">
              <a:buNone/>
            </a:pPr>
            <a:r>
              <a:rPr lang="en-US" sz="2000" dirty="0" err="1"/>
              <a:t>Keuntungan</a:t>
            </a:r>
            <a:r>
              <a:rPr lang="en-US" sz="2000" dirty="0"/>
              <a:t> thread pool</a:t>
            </a:r>
            <a:r>
              <a:rPr lang="en-US" sz="2000" dirty="0" smtClean="0"/>
              <a:t>:</a:t>
            </a:r>
          </a:p>
          <a:p>
            <a:pPr marL="0" indent="0">
              <a:buNone/>
            </a:pPr>
            <a:endParaRPr lang="en-US" sz="2000" dirty="0"/>
          </a:p>
          <a:p>
            <a:pPr marL="457200" indent="-457200">
              <a:buFont typeface="+mj-lt"/>
              <a:buAutoNum type="arabicParenR"/>
            </a:pPr>
            <a:r>
              <a:rPr lang="en-US" sz="2000" dirty="0" err="1" smtClean="0"/>
              <a:t>Biasanya</a:t>
            </a:r>
            <a:r>
              <a:rPr lang="en-US" sz="2000" dirty="0" smtClean="0"/>
              <a:t> </a:t>
            </a:r>
            <a:r>
              <a:rPr lang="en-US" sz="2000" dirty="0" err="1"/>
              <a:t>lebih</a:t>
            </a:r>
            <a:r>
              <a:rPr lang="en-US" sz="2000" dirty="0"/>
              <a:t> </a:t>
            </a:r>
            <a:r>
              <a:rPr lang="en-US" sz="2000" dirty="0" err="1"/>
              <a:t>cepat</a:t>
            </a:r>
            <a:r>
              <a:rPr lang="en-US" sz="2000" dirty="0"/>
              <a:t> </a:t>
            </a:r>
            <a:r>
              <a:rPr lang="en-US" sz="2000" dirty="0" err="1"/>
              <a:t>untuk</a:t>
            </a:r>
            <a:r>
              <a:rPr lang="en-US" sz="2000" dirty="0"/>
              <a:t> </a:t>
            </a:r>
            <a:r>
              <a:rPr lang="en-US" sz="2000" dirty="0" err="1"/>
              <a:t>melayani</a:t>
            </a:r>
            <a:r>
              <a:rPr lang="en-US" sz="2000" dirty="0"/>
              <a:t> </a:t>
            </a:r>
            <a:r>
              <a:rPr lang="en-US" sz="2000" dirty="0" err="1"/>
              <a:t>permintaan</a:t>
            </a:r>
            <a:r>
              <a:rPr lang="en-US" sz="2000" dirty="0"/>
              <a:t> </a:t>
            </a:r>
            <a:r>
              <a:rPr lang="en-US" sz="2000" dirty="0" err="1"/>
              <a:t>dengan</a:t>
            </a:r>
            <a:r>
              <a:rPr lang="en-US" sz="2000" dirty="0"/>
              <a:t> thread yang </a:t>
            </a:r>
            <a:r>
              <a:rPr lang="en-US" sz="2000" dirty="0" err="1"/>
              <a:t>ada</a:t>
            </a:r>
            <a:r>
              <a:rPr lang="en-US" sz="2000" dirty="0"/>
              <a:t> </a:t>
            </a:r>
            <a:r>
              <a:rPr lang="en-US" sz="2000" dirty="0" err="1"/>
              <a:t>dibanding</a:t>
            </a:r>
            <a:r>
              <a:rPr lang="en-US" sz="2000" dirty="0"/>
              <a:t> </a:t>
            </a:r>
            <a:r>
              <a:rPr lang="en-US" sz="2000" dirty="0" err="1" smtClean="0"/>
              <a:t>dengan</a:t>
            </a:r>
            <a:r>
              <a:rPr lang="en-US" sz="2000" dirty="0" smtClean="0"/>
              <a:t> </a:t>
            </a:r>
            <a:r>
              <a:rPr lang="en-US" sz="2000" dirty="0" err="1" smtClean="0"/>
              <a:t>menunggu</a:t>
            </a:r>
            <a:r>
              <a:rPr lang="en-US" sz="2000" dirty="0" smtClean="0"/>
              <a:t> </a:t>
            </a:r>
            <a:r>
              <a:rPr lang="en-US" sz="2000" dirty="0"/>
              <a:t>thread </a:t>
            </a:r>
            <a:r>
              <a:rPr lang="en-US" sz="2000" dirty="0" err="1"/>
              <a:t>baru</a:t>
            </a:r>
            <a:r>
              <a:rPr lang="en-US" sz="2000" dirty="0"/>
              <a:t> </a:t>
            </a:r>
            <a:r>
              <a:rPr lang="en-US" sz="2000" dirty="0" err="1"/>
              <a:t>dibuat</a:t>
            </a:r>
            <a:r>
              <a:rPr lang="en-US" sz="2000" dirty="0"/>
              <a:t>.</a:t>
            </a:r>
          </a:p>
          <a:p>
            <a:pPr marL="457200" indent="-457200">
              <a:buFont typeface="+mj-lt"/>
              <a:buAutoNum type="arabicParenR"/>
            </a:pPr>
            <a:r>
              <a:rPr lang="en-US" sz="2000" dirty="0" smtClean="0"/>
              <a:t>Thread </a:t>
            </a:r>
            <a:r>
              <a:rPr lang="en-US" sz="2000" dirty="0"/>
              <a:t>pool </a:t>
            </a:r>
            <a:r>
              <a:rPr lang="en-US" sz="2000" dirty="0" err="1"/>
              <a:t>membatasi</a:t>
            </a:r>
            <a:r>
              <a:rPr lang="en-US" sz="2000" dirty="0"/>
              <a:t> </a:t>
            </a:r>
            <a:r>
              <a:rPr lang="en-US" sz="2000" dirty="0" err="1"/>
              <a:t>jumlah</a:t>
            </a:r>
            <a:r>
              <a:rPr lang="en-US" sz="2000" dirty="0"/>
              <a:t> thread yang </a:t>
            </a:r>
            <a:r>
              <a:rPr lang="en-US" sz="2000" dirty="0" err="1"/>
              <a:t>ada</a:t>
            </a:r>
            <a:r>
              <a:rPr lang="en-US" sz="2000" dirty="0"/>
              <a:t> </a:t>
            </a:r>
            <a:r>
              <a:rPr lang="en-US" sz="2000" dirty="0" err="1"/>
              <a:t>pada</a:t>
            </a:r>
            <a:r>
              <a:rPr lang="en-US" sz="2000" dirty="0"/>
              <a:t> </a:t>
            </a:r>
            <a:r>
              <a:rPr lang="en-US" sz="2000" dirty="0" err="1"/>
              <a:t>suatu</a:t>
            </a:r>
            <a:r>
              <a:rPr lang="en-US" sz="2000" dirty="0"/>
              <a:t> </a:t>
            </a:r>
            <a:r>
              <a:rPr lang="en-US" sz="2000" dirty="0" err="1"/>
              <a:t>waktu</a:t>
            </a:r>
            <a:r>
              <a:rPr lang="en-US" sz="2000" dirty="0"/>
              <a:t>. Hal </a:t>
            </a:r>
            <a:r>
              <a:rPr lang="en-US" sz="2000" dirty="0" err="1"/>
              <a:t>ini</a:t>
            </a:r>
            <a:r>
              <a:rPr lang="en-US" sz="2000" dirty="0"/>
              <a:t> </a:t>
            </a:r>
            <a:r>
              <a:rPr lang="en-US" sz="2000" dirty="0" err="1"/>
              <a:t>pentingpada</a:t>
            </a:r>
            <a:r>
              <a:rPr lang="en-US" sz="2000" dirty="0"/>
              <a:t> </a:t>
            </a:r>
            <a:r>
              <a:rPr lang="en-US" sz="2000" dirty="0" err="1" smtClean="0"/>
              <a:t>sistem</a:t>
            </a:r>
            <a:r>
              <a:rPr lang="en-US" sz="2000" dirty="0" smtClean="0"/>
              <a:t> yang </a:t>
            </a:r>
            <a:r>
              <a:rPr lang="en-US" sz="2000" dirty="0" err="1"/>
              <a:t>tidak</a:t>
            </a:r>
            <a:r>
              <a:rPr lang="en-US" sz="2000" dirty="0"/>
              <a:t> </a:t>
            </a:r>
            <a:r>
              <a:rPr lang="en-US" sz="2000" dirty="0" err="1"/>
              <a:t>dapat</a:t>
            </a:r>
            <a:r>
              <a:rPr lang="en-US" sz="2000" dirty="0"/>
              <a:t> </a:t>
            </a:r>
            <a:r>
              <a:rPr lang="en-US" sz="2000" dirty="0" err="1"/>
              <a:t>mendukung</a:t>
            </a:r>
            <a:r>
              <a:rPr lang="en-US" sz="2000" dirty="0"/>
              <a:t> </a:t>
            </a:r>
            <a:r>
              <a:rPr lang="en-US" sz="2000" dirty="0" err="1"/>
              <a:t>banyak</a:t>
            </a:r>
            <a:r>
              <a:rPr lang="en-US" sz="2000" dirty="0"/>
              <a:t> thread yang </a:t>
            </a:r>
            <a:r>
              <a:rPr lang="en-US" sz="2000" dirty="0" err="1"/>
              <a:t>berjalan</a:t>
            </a:r>
            <a:r>
              <a:rPr lang="en-US" sz="2000" dirty="0"/>
              <a:t> </a:t>
            </a:r>
            <a:r>
              <a:rPr lang="en-US" sz="2000" dirty="0" err="1"/>
              <a:t>secara</a:t>
            </a:r>
            <a:r>
              <a:rPr lang="en-US" sz="2000" dirty="0"/>
              <a:t> concurrent.</a:t>
            </a:r>
          </a:p>
          <a:p>
            <a:pPr marL="0" indent="0">
              <a:buNone/>
            </a:pPr>
            <a:endParaRPr lang="en-US" sz="2000" dirty="0" smtClean="0"/>
          </a:p>
          <a:p>
            <a:pPr marL="0" indent="0">
              <a:buNone/>
            </a:pPr>
            <a:r>
              <a:rPr lang="en-US" sz="2000" dirty="0" err="1" smtClean="0"/>
              <a:t>Jumlah</a:t>
            </a:r>
            <a:r>
              <a:rPr lang="en-US" sz="2000" dirty="0" smtClean="0"/>
              <a:t> </a:t>
            </a:r>
            <a:r>
              <a:rPr lang="en-US" sz="2000" dirty="0"/>
              <a:t>thread </a:t>
            </a:r>
            <a:r>
              <a:rPr lang="en-US" sz="2000" dirty="0" err="1"/>
              <a:t>dalam</a:t>
            </a:r>
            <a:r>
              <a:rPr lang="en-US" sz="2000" dirty="0"/>
              <a:t> pool </a:t>
            </a:r>
            <a:r>
              <a:rPr lang="en-US" sz="2000" dirty="0" err="1"/>
              <a:t>dapat</a:t>
            </a:r>
            <a:r>
              <a:rPr lang="en-US" sz="2000" dirty="0"/>
              <a:t> </a:t>
            </a:r>
            <a:r>
              <a:rPr lang="en-US" sz="2000" dirty="0" err="1"/>
              <a:t>tergantung</a:t>
            </a:r>
            <a:r>
              <a:rPr lang="en-US" sz="2000" dirty="0"/>
              <a:t> </a:t>
            </a:r>
            <a:r>
              <a:rPr lang="en-US" sz="2000" dirty="0" err="1"/>
              <a:t>dari</a:t>
            </a:r>
            <a:r>
              <a:rPr lang="en-US" sz="2000" dirty="0"/>
              <a:t> </a:t>
            </a:r>
            <a:r>
              <a:rPr lang="en-US" sz="2000" dirty="0" err="1"/>
              <a:t>jumlah</a:t>
            </a:r>
            <a:r>
              <a:rPr lang="en-US" sz="2000" dirty="0"/>
              <a:t> CPU </a:t>
            </a:r>
            <a:r>
              <a:rPr lang="en-US" sz="2000" dirty="0" err="1"/>
              <a:t>dalam</a:t>
            </a:r>
            <a:r>
              <a:rPr lang="en-US" sz="2000" dirty="0"/>
              <a:t> </a:t>
            </a:r>
            <a:r>
              <a:rPr lang="en-US" sz="2000" dirty="0" err="1"/>
              <a:t>sistem</a:t>
            </a:r>
            <a:r>
              <a:rPr lang="en-US" sz="2000" dirty="0"/>
              <a:t>, </a:t>
            </a:r>
            <a:r>
              <a:rPr lang="en-US" sz="2000" dirty="0" err="1"/>
              <a:t>jumlah</a:t>
            </a:r>
            <a:r>
              <a:rPr lang="en-US" sz="2000" dirty="0"/>
              <a:t> </a:t>
            </a:r>
            <a:r>
              <a:rPr lang="en-US" sz="2000" dirty="0" err="1"/>
              <a:t>memori</a:t>
            </a:r>
            <a:r>
              <a:rPr lang="en-US" sz="2000" dirty="0"/>
              <a:t> </a:t>
            </a:r>
            <a:r>
              <a:rPr lang="en-US" sz="2000" dirty="0" err="1"/>
              <a:t>fisik</a:t>
            </a:r>
            <a:r>
              <a:rPr lang="en-US" sz="2000" dirty="0" smtClean="0"/>
              <a:t>, </a:t>
            </a:r>
            <a:r>
              <a:rPr lang="en-US" sz="2000" dirty="0" err="1" smtClean="0"/>
              <a:t>dan</a:t>
            </a:r>
            <a:r>
              <a:rPr lang="en-US" sz="2000" dirty="0" smtClean="0"/>
              <a:t> </a:t>
            </a:r>
            <a:r>
              <a:rPr lang="en-US" sz="2000" dirty="0" err="1"/>
              <a:t>jumlah</a:t>
            </a:r>
            <a:r>
              <a:rPr lang="en-US" sz="2000" dirty="0"/>
              <a:t> </a:t>
            </a:r>
            <a:r>
              <a:rPr lang="en-US" sz="2000" dirty="0" err="1"/>
              <a:t>permintaan</a:t>
            </a:r>
            <a:r>
              <a:rPr lang="en-US" sz="2000" dirty="0"/>
              <a:t> </a:t>
            </a:r>
            <a:r>
              <a:rPr lang="en-US" sz="2000" dirty="0" err="1"/>
              <a:t>klien</a:t>
            </a:r>
            <a:r>
              <a:rPr lang="en-US" sz="2000" dirty="0"/>
              <a:t> yang concurrent.</a:t>
            </a:r>
          </a:p>
        </p:txBody>
      </p:sp>
      <p:sp>
        <p:nvSpPr>
          <p:cNvPr id="4" name="Title 1"/>
          <p:cNvSpPr>
            <a:spLocks noGrp="1"/>
          </p:cNvSpPr>
          <p:nvPr>
            <p:ph type="title"/>
          </p:nvPr>
        </p:nvSpPr>
        <p:spPr/>
        <p:txBody>
          <a:bodyPr/>
          <a:lstStyle/>
          <a:p>
            <a:r>
              <a:rPr lang="en-US" dirty="0" smtClean="0"/>
              <a:t>THREAD POOLS</a:t>
            </a:r>
            <a:endParaRPr lang="en-US" dirty="0"/>
          </a:p>
        </p:txBody>
      </p:sp>
    </p:spTree>
    <p:extLst>
      <p:ext uri="{BB962C8B-B14F-4D97-AF65-F5344CB8AC3E}">
        <p14:creationId xmlns:p14="http://schemas.microsoft.com/office/powerpoint/2010/main" val="1786466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 SPECIFIC</a:t>
            </a:r>
            <a:endParaRPr lang="en-US" dirty="0"/>
          </a:p>
        </p:txBody>
      </p:sp>
      <p:sp>
        <p:nvSpPr>
          <p:cNvPr id="3" name="Content Placeholder 2"/>
          <p:cNvSpPr>
            <a:spLocks noGrp="1"/>
          </p:cNvSpPr>
          <p:nvPr>
            <p:ph idx="1"/>
          </p:nvPr>
        </p:nvSpPr>
        <p:spPr/>
        <p:txBody>
          <a:bodyPr anchor="ctr">
            <a:normAutofit/>
          </a:bodyPr>
          <a:lstStyle/>
          <a:p>
            <a:pPr marL="0" indent="0" algn="just">
              <a:buNone/>
            </a:pPr>
            <a:r>
              <a:rPr lang="en-US" sz="2400" dirty="0"/>
              <a:t>Thread yang </a:t>
            </a:r>
            <a:r>
              <a:rPr lang="en-US" sz="2400" dirty="0" err="1"/>
              <a:t>dimiliki</a:t>
            </a:r>
            <a:r>
              <a:rPr lang="en-US" sz="2400" dirty="0"/>
              <a:t> </a:t>
            </a:r>
            <a:r>
              <a:rPr lang="en-US" sz="2400" dirty="0" err="1"/>
              <a:t>oleh</a:t>
            </a:r>
            <a:r>
              <a:rPr lang="en-US" sz="2400" dirty="0"/>
              <a:t> </a:t>
            </a:r>
            <a:r>
              <a:rPr lang="en-US" sz="2400" dirty="0" err="1"/>
              <a:t>suatu</a:t>
            </a:r>
            <a:r>
              <a:rPr lang="en-US" sz="2400" dirty="0"/>
              <a:t> proses </a:t>
            </a:r>
            <a:r>
              <a:rPr lang="en-US" sz="2400" dirty="0" err="1"/>
              <a:t>memang</a:t>
            </a:r>
            <a:r>
              <a:rPr lang="en-US" sz="2400" dirty="0"/>
              <a:t> </a:t>
            </a:r>
            <a:r>
              <a:rPr lang="en-US" sz="2400" dirty="0" err="1"/>
              <a:t>berbagi</a:t>
            </a:r>
            <a:r>
              <a:rPr lang="en-US" sz="2400" dirty="0"/>
              <a:t> data </a:t>
            </a:r>
            <a:r>
              <a:rPr lang="en-US" sz="2400" dirty="0" err="1"/>
              <a:t>tetapi</a:t>
            </a:r>
            <a:r>
              <a:rPr lang="en-US" sz="2400" dirty="0"/>
              <a:t> </a:t>
            </a:r>
            <a:r>
              <a:rPr lang="en-US" sz="2400" dirty="0" err="1"/>
              <a:t>setiap</a:t>
            </a:r>
            <a:r>
              <a:rPr lang="en-US" sz="2400" dirty="0"/>
              <a:t> thread </a:t>
            </a:r>
            <a:r>
              <a:rPr lang="en-US" sz="2400" dirty="0" err="1" smtClean="0"/>
              <a:t>mungkin</a:t>
            </a:r>
            <a:r>
              <a:rPr lang="en-US" sz="2400" dirty="0" smtClean="0"/>
              <a:t> </a:t>
            </a:r>
            <a:r>
              <a:rPr lang="en-US" sz="2400" dirty="0" err="1" smtClean="0"/>
              <a:t>membutuhkan</a:t>
            </a:r>
            <a:r>
              <a:rPr lang="en-US" sz="2400" dirty="0" smtClean="0"/>
              <a:t> </a:t>
            </a:r>
            <a:r>
              <a:rPr lang="en-US" sz="2400" dirty="0" err="1"/>
              <a:t>duplikat</a:t>
            </a:r>
            <a:r>
              <a:rPr lang="en-US" sz="2400" dirty="0"/>
              <a:t> </a:t>
            </a:r>
            <a:r>
              <a:rPr lang="en-US" sz="2400" dirty="0" err="1"/>
              <a:t>dari</a:t>
            </a:r>
            <a:r>
              <a:rPr lang="en-US" sz="2400" dirty="0"/>
              <a:t> data </a:t>
            </a:r>
            <a:r>
              <a:rPr lang="en-US" sz="2400" dirty="0" err="1"/>
              <a:t>tertentu</a:t>
            </a:r>
            <a:r>
              <a:rPr lang="en-US" sz="2400" dirty="0"/>
              <a:t> </a:t>
            </a:r>
            <a:r>
              <a:rPr lang="en-US" sz="2400" dirty="0" err="1"/>
              <a:t>untuk</a:t>
            </a:r>
            <a:r>
              <a:rPr lang="en-US" sz="2400" dirty="0"/>
              <a:t> </a:t>
            </a:r>
            <a:r>
              <a:rPr lang="en-US" sz="2400" dirty="0" smtClean="0"/>
              <a:t> </a:t>
            </a:r>
            <a:r>
              <a:rPr lang="en-US" sz="2400" dirty="0" err="1" smtClean="0"/>
              <a:t>dirinya</a:t>
            </a:r>
            <a:r>
              <a:rPr lang="en-US" sz="2400" dirty="0" smtClean="0"/>
              <a:t> </a:t>
            </a:r>
            <a:r>
              <a:rPr lang="en-US" sz="2400" dirty="0" err="1"/>
              <a:t>sendiri</a:t>
            </a:r>
            <a:r>
              <a:rPr lang="en-US" sz="2400" dirty="0"/>
              <a:t> </a:t>
            </a:r>
            <a:r>
              <a:rPr lang="en-US" sz="2400" dirty="0" err="1"/>
              <a:t>dalam</a:t>
            </a:r>
            <a:r>
              <a:rPr lang="en-US" sz="2400" dirty="0"/>
              <a:t> </a:t>
            </a:r>
            <a:r>
              <a:rPr lang="en-US" sz="2400" dirty="0" err="1"/>
              <a:t>keadaan</a:t>
            </a:r>
            <a:r>
              <a:rPr lang="en-US" sz="2400" dirty="0"/>
              <a:t> </a:t>
            </a:r>
            <a:r>
              <a:rPr lang="en-US" sz="2400" dirty="0" err="1"/>
              <a:t>tertentu</a:t>
            </a:r>
            <a:r>
              <a:rPr lang="en-US" sz="2400" dirty="0"/>
              <a:t>. Data </a:t>
            </a:r>
            <a:r>
              <a:rPr lang="en-US" sz="2400" dirty="0" err="1" smtClean="0"/>
              <a:t>ini</a:t>
            </a:r>
            <a:r>
              <a:rPr lang="en-US" sz="2400" dirty="0" smtClean="0"/>
              <a:t> </a:t>
            </a:r>
            <a:r>
              <a:rPr lang="en-US" sz="2400" dirty="0" err="1" smtClean="0"/>
              <a:t>disebut</a:t>
            </a:r>
            <a:r>
              <a:rPr lang="en-US" sz="2400" dirty="0" smtClean="0"/>
              <a:t> </a:t>
            </a:r>
            <a:r>
              <a:rPr lang="en-US" sz="2400" dirty="0"/>
              <a:t>thread-specific data.</a:t>
            </a:r>
          </a:p>
        </p:txBody>
      </p:sp>
    </p:spTree>
    <p:extLst>
      <p:ext uri="{BB962C8B-B14F-4D97-AF65-F5344CB8AC3E}">
        <p14:creationId xmlns:p14="http://schemas.microsoft.com/office/powerpoint/2010/main" val="3938189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PENANGANAN SINYAL</a:t>
            </a:r>
            <a:endParaRPr lang="en-US" dirty="0"/>
          </a:p>
        </p:txBody>
      </p:sp>
      <p:sp>
        <p:nvSpPr>
          <p:cNvPr id="3" name="Content Placeholder 2"/>
          <p:cNvSpPr>
            <a:spLocks noGrp="1"/>
          </p:cNvSpPr>
          <p:nvPr>
            <p:ph idx="1"/>
          </p:nvPr>
        </p:nvSpPr>
        <p:spPr/>
        <p:txBody>
          <a:bodyPr anchor="ctr">
            <a:noAutofit/>
          </a:bodyPr>
          <a:lstStyle/>
          <a:p>
            <a:pPr marL="0" indent="0">
              <a:buNone/>
            </a:pPr>
            <a:r>
              <a:rPr lang="en-US" sz="2000" dirty="0" err="1"/>
              <a:t>Sebuah</a:t>
            </a:r>
            <a:r>
              <a:rPr lang="en-US" sz="2000" dirty="0"/>
              <a:t> </a:t>
            </a:r>
            <a:r>
              <a:rPr lang="en-US" sz="2000" dirty="0" err="1"/>
              <a:t>sinyal</a:t>
            </a:r>
            <a:r>
              <a:rPr lang="en-US" sz="2000" dirty="0"/>
              <a:t> </a:t>
            </a:r>
            <a:r>
              <a:rPr lang="en-US" sz="2000" dirty="0" err="1"/>
              <a:t>digunakan</a:t>
            </a:r>
            <a:r>
              <a:rPr lang="en-US" sz="2000" dirty="0"/>
              <a:t> di </a:t>
            </a:r>
            <a:r>
              <a:rPr lang="en-US" sz="2000" dirty="0" err="1"/>
              <a:t>sistem</a:t>
            </a:r>
            <a:r>
              <a:rPr lang="en-US" sz="2000" dirty="0"/>
              <a:t> UNIX </a:t>
            </a:r>
            <a:r>
              <a:rPr lang="en-US" sz="2000" dirty="0" err="1"/>
              <a:t>untuk</a:t>
            </a:r>
            <a:r>
              <a:rPr lang="en-US" sz="2000" dirty="0"/>
              <a:t> notify </a:t>
            </a:r>
            <a:r>
              <a:rPr lang="en-US" sz="2000" dirty="0" err="1"/>
              <a:t>sebuah</a:t>
            </a:r>
            <a:r>
              <a:rPr lang="en-US" sz="2000" dirty="0"/>
              <a:t> proses </a:t>
            </a:r>
            <a:r>
              <a:rPr lang="en-US" sz="2000" dirty="0" err="1"/>
              <a:t>kalau</a:t>
            </a:r>
            <a:r>
              <a:rPr lang="en-US" sz="2000" dirty="0"/>
              <a:t> </a:t>
            </a:r>
            <a:r>
              <a:rPr lang="en-US" sz="2000" dirty="0" err="1"/>
              <a:t>suatu</a:t>
            </a:r>
            <a:r>
              <a:rPr lang="en-US" sz="2000" dirty="0"/>
              <a:t> </a:t>
            </a:r>
            <a:r>
              <a:rPr lang="en-US" sz="2000" dirty="0" err="1"/>
              <a:t>peristiwa</a:t>
            </a:r>
            <a:r>
              <a:rPr lang="en-US" sz="2000" dirty="0"/>
              <a:t> </a:t>
            </a:r>
            <a:r>
              <a:rPr lang="en-US" sz="2000" dirty="0" err="1" smtClean="0"/>
              <a:t>telah</a:t>
            </a:r>
            <a:r>
              <a:rPr lang="en-US" sz="2000" dirty="0" smtClean="0"/>
              <a:t> </a:t>
            </a:r>
            <a:r>
              <a:rPr lang="en-US" sz="2000" dirty="0" err="1" smtClean="0"/>
              <a:t>terjadi</a:t>
            </a:r>
            <a:r>
              <a:rPr lang="en-US" sz="2000" dirty="0"/>
              <a:t>. </a:t>
            </a:r>
            <a:r>
              <a:rPr lang="en-US" sz="2000" dirty="0" err="1"/>
              <a:t>Sebuah</a:t>
            </a:r>
            <a:r>
              <a:rPr lang="en-US" sz="2000" dirty="0"/>
              <a:t> </a:t>
            </a:r>
            <a:r>
              <a:rPr lang="en-US" sz="2000" dirty="0" err="1"/>
              <a:t>sinyal</a:t>
            </a:r>
            <a:r>
              <a:rPr lang="en-US" sz="2000" dirty="0"/>
              <a:t> </a:t>
            </a:r>
            <a:r>
              <a:rPr lang="en-US" sz="2000" dirty="0" err="1"/>
              <a:t>dapat</a:t>
            </a:r>
            <a:r>
              <a:rPr lang="en-US" sz="2000" dirty="0"/>
              <a:t> </a:t>
            </a:r>
            <a:r>
              <a:rPr lang="en-US" sz="2000" dirty="0" err="1"/>
              <a:t>diterima</a:t>
            </a:r>
            <a:r>
              <a:rPr lang="en-US" sz="2000" dirty="0"/>
              <a:t> </a:t>
            </a:r>
            <a:r>
              <a:rPr lang="en-US" sz="2000" dirty="0" err="1"/>
              <a:t>secara</a:t>
            </a:r>
            <a:r>
              <a:rPr lang="en-US" sz="2000" dirty="0"/>
              <a:t> synchronous </a:t>
            </a:r>
            <a:r>
              <a:rPr lang="en-US" sz="2000" dirty="0" err="1"/>
              <a:t>atau</a:t>
            </a:r>
            <a:r>
              <a:rPr lang="en-US" sz="2000" dirty="0"/>
              <a:t> asynchronous </a:t>
            </a:r>
            <a:r>
              <a:rPr lang="en-US" sz="2000" dirty="0" err="1"/>
              <a:t>tergantung</a:t>
            </a:r>
            <a:r>
              <a:rPr lang="en-US" sz="2000" dirty="0"/>
              <a:t> </a:t>
            </a:r>
            <a:r>
              <a:rPr lang="en-US" sz="2000" dirty="0" err="1"/>
              <a:t>dari</a:t>
            </a:r>
            <a:r>
              <a:rPr lang="en-US" sz="2000" dirty="0"/>
              <a:t> </a:t>
            </a:r>
            <a:r>
              <a:rPr lang="en-US" sz="2000" dirty="0" err="1" smtClean="0"/>
              <a:t>sumber</a:t>
            </a:r>
            <a:r>
              <a:rPr lang="en-US" sz="2000" dirty="0" smtClean="0"/>
              <a:t> </a:t>
            </a:r>
            <a:r>
              <a:rPr lang="en-US" sz="2000" dirty="0" err="1" smtClean="0"/>
              <a:t>dan</a:t>
            </a:r>
            <a:r>
              <a:rPr lang="en-US" sz="2000" dirty="0" smtClean="0"/>
              <a:t> </a:t>
            </a:r>
            <a:r>
              <a:rPr lang="en-US" sz="2000" dirty="0" err="1"/>
              <a:t>alasan</a:t>
            </a:r>
            <a:r>
              <a:rPr lang="en-US" sz="2000" dirty="0"/>
              <a:t> </a:t>
            </a:r>
            <a:r>
              <a:rPr lang="en-US" sz="2000" dirty="0" err="1"/>
              <a:t>kenapa</a:t>
            </a:r>
            <a:r>
              <a:rPr lang="en-US" sz="2000" dirty="0"/>
              <a:t> </a:t>
            </a:r>
            <a:r>
              <a:rPr lang="en-US" sz="2000" dirty="0" err="1"/>
              <a:t>peristiwa</a:t>
            </a:r>
            <a:r>
              <a:rPr lang="en-US" sz="2000" dirty="0"/>
              <a:t> </a:t>
            </a:r>
            <a:r>
              <a:rPr lang="en-US" sz="2000" dirty="0" err="1"/>
              <a:t>itu</a:t>
            </a:r>
            <a:r>
              <a:rPr lang="en-US" sz="2000" dirty="0"/>
              <a:t> </a:t>
            </a:r>
            <a:r>
              <a:rPr lang="en-US" sz="2000" dirty="0" err="1"/>
              <a:t>memberi</a:t>
            </a:r>
            <a:r>
              <a:rPr lang="en-US" sz="2000" dirty="0"/>
              <a:t> </a:t>
            </a:r>
            <a:r>
              <a:rPr lang="en-US" sz="2000" dirty="0" err="1"/>
              <a:t>sinyal</a:t>
            </a:r>
            <a:r>
              <a:rPr lang="en-US" sz="2000" dirty="0"/>
              <a:t>.</a:t>
            </a:r>
          </a:p>
          <a:p>
            <a:pPr marL="0" indent="0">
              <a:buNone/>
            </a:pPr>
            <a:r>
              <a:rPr lang="en-US" sz="2000" dirty="0" err="1"/>
              <a:t>Semua</a:t>
            </a:r>
            <a:r>
              <a:rPr lang="en-US" sz="2000" dirty="0"/>
              <a:t> </a:t>
            </a:r>
            <a:r>
              <a:rPr lang="en-US" sz="2000" dirty="0" err="1"/>
              <a:t>sinyal</a:t>
            </a:r>
            <a:r>
              <a:rPr lang="en-US" sz="2000" dirty="0"/>
              <a:t> (asynchronous </a:t>
            </a:r>
            <a:r>
              <a:rPr lang="en-US" sz="2000" dirty="0" err="1"/>
              <a:t>dan</a:t>
            </a:r>
            <a:r>
              <a:rPr lang="en-US" sz="2000" dirty="0"/>
              <a:t> synchronous) </a:t>
            </a:r>
            <a:r>
              <a:rPr lang="en-US" sz="2000" dirty="0" err="1"/>
              <a:t>mengikuti</a:t>
            </a:r>
            <a:r>
              <a:rPr lang="en-US" sz="2000" dirty="0"/>
              <a:t> </a:t>
            </a:r>
            <a:r>
              <a:rPr lang="en-US" sz="2000" dirty="0" err="1"/>
              <a:t>pola</a:t>
            </a:r>
            <a:r>
              <a:rPr lang="en-US" sz="2000" dirty="0"/>
              <a:t> yang </a:t>
            </a:r>
            <a:r>
              <a:rPr lang="en-US" sz="2000" dirty="0" err="1"/>
              <a:t>sama</a:t>
            </a:r>
            <a:r>
              <a:rPr lang="en-US" sz="2000" dirty="0"/>
              <a:t>:</a:t>
            </a:r>
          </a:p>
          <a:p>
            <a:pPr marL="514350" indent="-514350">
              <a:buFont typeface="+mj-lt"/>
              <a:buAutoNum type="arabicParenR"/>
            </a:pPr>
            <a:r>
              <a:rPr lang="en-US" sz="2000" dirty="0" err="1" smtClean="0"/>
              <a:t>Sebuah</a:t>
            </a:r>
            <a:r>
              <a:rPr lang="en-US" sz="2000" dirty="0" smtClean="0"/>
              <a:t> </a:t>
            </a:r>
            <a:r>
              <a:rPr lang="en-US" sz="2000" dirty="0" err="1"/>
              <a:t>sinyal</a:t>
            </a:r>
            <a:r>
              <a:rPr lang="en-US" sz="2000" dirty="0"/>
              <a:t> </a:t>
            </a:r>
            <a:r>
              <a:rPr lang="en-US" sz="2000" dirty="0" err="1"/>
              <a:t>dimunculkan</a:t>
            </a:r>
            <a:r>
              <a:rPr lang="en-US" sz="2000" dirty="0"/>
              <a:t> </a:t>
            </a:r>
            <a:r>
              <a:rPr lang="en-US" sz="2000" dirty="0" err="1"/>
              <a:t>oleh</a:t>
            </a:r>
            <a:r>
              <a:rPr lang="en-US" sz="2000" dirty="0"/>
              <a:t> </a:t>
            </a:r>
            <a:r>
              <a:rPr lang="en-US" sz="2000" dirty="0" err="1"/>
              <a:t>kejadian</a:t>
            </a:r>
            <a:r>
              <a:rPr lang="en-US" sz="2000" dirty="0"/>
              <a:t> </a:t>
            </a:r>
            <a:r>
              <a:rPr lang="en-US" sz="2000" dirty="0" err="1"/>
              <a:t>dari</a:t>
            </a:r>
            <a:r>
              <a:rPr lang="en-US" sz="2000" dirty="0"/>
              <a:t> </a:t>
            </a:r>
            <a:r>
              <a:rPr lang="en-US" sz="2000" dirty="0" err="1"/>
              <a:t>suatu</a:t>
            </a:r>
            <a:r>
              <a:rPr lang="en-US" sz="2000" dirty="0"/>
              <a:t> </a:t>
            </a:r>
            <a:r>
              <a:rPr lang="en-US" sz="2000" dirty="0" err="1"/>
              <a:t>persitiwa</a:t>
            </a:r>
            <a:r>
              <a:rPr lang="en-US" sz="2000" dirty="0"/>
              <a:t>.</a:t>
            </a:r>
          </a:p>
          <a:p>
            <a:pPr marL="514350" indent="-514350">
              <a:buFont typeface="+mj-lt"/>
              <a:buAutoNum type="arabicParenR"/>
            </a:pPr>
            <a:r>
              <a:rPr lang="en-US" sz="2000" dirty="0" err="1" smtClean="0"/>
              <a:t>Sinyal</a:t>
            </a:r>
            <a:r>
              <a:rPr lang="en-US" sz="2000" dirty="0" smtClean="0"/>
              <a:t> </a:t>
            </a:r>
            <a:r>
              <a:rPr lang="en-US" sz="2000" dirty="0"/>
              <a:t>yang </a:t>
            </a:r>
            <a:r>
              <a:rPr lang="en-US" sz="2000" dirty="0" err="1"/>
              <a:t>dimunculkan</a:t>
            </a:r>
            <a:r>
              <a:rPr lang="en-US" sz="2000" dirty="0"/>
              <a:t> </a:t>
            </a:r>
            <a:r>
              <a:rPr lang="en-US" sz="2000" dirty="0" err="1"/>
              <a:t>tersebut</a:t>
            </a:r>
            <a:r>
              <a:rPr lang="en-US" sz="2000" dirty="0"/>
              <a:t> </a:t>
            </a:r>
            <a:r>
              <a:rPr lang="en-US" sz="2000" dirty="0" err="1"/>
              <a:t>dikirim</a:t>
            </a:r>
            <a:r>
              <a:rPr lang="en-US" sz="2000" dirty="0"/>
              <a:t> </a:t>
            </a:r>
            <a:r>
              <a:rPr lang="en-US" sz="2000" dirty="0" err="1"/>
              <a:t>ke</a:t>
            </a:r>
            <a:r>
              <a:rPr lang="en-US" sz="2000" dirty="0"/>
              <a:t> proses.</a:t>
            </a:r>
          </a:p>
          <a:p>
            <a:pPr marL="514350" indent="-514350">
              <a:buFont typeface="+mj-lt"/>
              <a:buAutoNum type="arabicParenR"/>
            </a:pPr>
            <a:r>
              <a:rPr lang="en-US" sz="2000" dirty="0" err="1" smtClean="0"/>
              <a:t>Sesudah</a:t>
            </a:r>
            <a:r>
              <a:rPr lang="en-US" sz="2000" dirty="0" smtClean="0"/>
              <a:t> </a:t>
            </a:r>
            <a:r>
              <a:rPr lang="en-US" sz="2000" dirty="0" err="1"/>
              <a:t>dikirim</a:t>
            </a:r>
            <a:r>
              <a:rPr lang="en-US" sz="2000" dirty="0"/>
              <a:t>, </a:t>
            </a:r>
            <a:r>
              <a:rPr lang="en-US" sz="2000" dirty="0" err="1"/>
              <a:t>sinyal</a:t>
            </a:r>
            <a:r>
              <a:rPr lang="en-US" sz="2000" dirty="0"/>
              <a:t> </a:t>
            </a:r>
            <a:r>
              <a:rPr lang="en-US" sz="2000" dirty="0" err="1"/>
              <a:t>tersebut</a:t>
            </a:r>
            <a:r>
              <a:rPr lang="en-US" sz="2000" dirty="0"/>
              <a:t> </a:t>
            </a:r>
            <a:r>
              <a:rPr lang="en-US" sz="2000" dirty="0" err="1"/>
              <a:t>harus</a:t>
            </a:r>
            <a:r>
              <a:rPr lang="en-US" sz="2000" dirty="0"/>
              <a:t> </a:t>
            </a:r>
            <a:r>
              <a:rPr lang="en-US" sz="2000" dirty="0" err="1"/>
              <a:t>ditangani</a:t>
            </a:r>
            <a:r>
              <a:rPr lang="en-US" sz="2000" dirty="0" smtClean="0"/>
              <a:t>.</a:t>
            </a:r>
          </a:p>
          <a:p>
            <a:pPr marL="0" indent="0">
              <a:buNone/>
            </a:pPr>
            <a:endParaRPr lang="en-US" sz="2000" dirty="0" smtClean="0"/>
          </a:p>
          <a:p>
            <a:pPr marL="0" indent="0">
              <a:buNone/>
            </a:pPr>
            <a:r>
              <a:rPr lang="en-US" sz="2000" dirty="0" err="1" smtClean="0"/>
              <a:t>Setiap</a:t>
            </a:r>
            <a:r>
              <a:rPr lang="en-US" sz="2000" dirty="0" smtClean="0"/>
              <a:t> </a:t>
            </a:r>
            <a:r>
              <a:rPr lang="en-US" sz="2000" dirty="0" err="1"/>
              <a:t>sinyal</a:t>
            </a:r>
            <a:r>
              <a:rPr lang="en-US" sz="2000" dirty="0"/>
              <a:t> </a:t>
            </a:r>
            <a:r>
              <a:rPr lang="en-US" sz="2000" dirty="0" err="1"/>
              <a:t>dapat</a:t>
            </a:r>
            <a:r>
              <a:rPr lang="en-US" sz="2000" dirty="0"/>
              <a:t> </a:t>
            </a:r>
            <a:r>
              <a:rPr lang="en-US" sz="2000" dirty="0" err="1"/>
              <a:t>ditangani</a:t>
            </a:r>
            <a:r>
              <a:rPr lang="en-US" sz="2000" dirty="0"/>
              <a:t> </a:t>
            </a:r>
            <a:r>
              <a:rPr lang="en-US" sz="2000" dirty="0" err="1"/>
              <a:t>oleh</a:t>
            </a:r>
            <a:r>
              <a:rPr lang="en-US" sz="2000" dirty="0"/>
              <a:t> </a:t>
            </a:r>
            <a:r>
              <a:rPr lang="en-US" sz="2000" dirty="0" err="1"/>
              <a:t>salah</a:t>
            </a:r>
            <a:r>
              <a:rPr lang="en-US" sz="2000" dirty="0"/>
              <a:t> </a:t>
            </a:r>
            <a:r>
              <a:rPr lang="en-US" sz="2000" dirty="0" err="1"/>
              <a:t>satu</a:t>
            </a:r>
            <a:r>
              <a:rPr lang="en-US" sz="2000" dirty="0"/>
              <a:t> </a:t>
            </a:r>
            <a:r>
              <a:rPr lang="en-US" sz="2000" dirty="0" err="1"/>
              <a:t>dari</a:t>
            </a:r>
            <a:r>
              <a:rPr lang="en-US" sz="2000" dirty="0"/>
              <a:t> </a:t>
            </a:r>
            <a:r>
              <a:rPr lang="en-US" sz="2000" dirty="0" err="1"/>
              <a:t>dua</a:t>
            </a:r>
            <a:r>
              <a:rPr lang="en-US" sz="2000" dirty="0"/>
              <a:t> </a:t>
            </a:r>
            <a:r>
              <a:rPr lang="en-US" sz="2000" dirty="0" err="1"/>
              <a:t>penerima</a:t>
            </a:r>
            <a:r>
              <a:rPr lang="en-US" sz="2000" dirty="0"/>
              <a:t> </a:t>
            </a:r>
            <a:r>
              <a:rPr lang="en-US" sz="2000" dirty="0" err="1"/>
              <a:t>sinyal</a:t>
            </a:r>
            <a:r>
              <a:rPr lang="en-US" sz="2000" dirty="0"/>
              <a:t>:</a:t>
            </a:r>
          </a:p>
          <a:p>
            <a:pPr marL="457200" indent="-457200">
              <a:buFont typeface="+mj-lt"/>
              <a:buAutoNum type="arabicParenR"/>
            </a:pPr>
            <a:r>
              <a:rPr lang="en-US" sz="2000" dirty="0" err="1" smtClean="0"/>
              <a:t>Penerima</a:t>
            </a:r>
            <a:r>
              <a:rPr lang="en-US" sz="2000" dirty="0" smtClean="0"/>
              <a:t> </a:t>
            </a:r>
            <a:r>
              <a:rPr lang="en-US" sz="2000" dirty="0" err="1"/>
              <a:t>sinyal</a:t>
            </a:r>
            <a:r>
              <a:rPr lang="en-US" sz="2000" dirty="0"/>
              <a:t> yang </a:t>
            </a:r>
            <a:r>
              <a:rPr lang="en-US" sz="2000" dirty="0" err="1"/>
              <a:t>merupakan</a:t>
            </a:r>
            <a:r>
              <a:rPr lang="en-US" sz="2000" dirty="0"/>
              <a:t> set </a:t>
            </a:r>
            <a:r>
              <a:rPr lang="en-US" sz="2000" dirty="0" err="1"/>
              <a:t>awal</a:t>
            </a:r>
            <a:r>
              <a:rPr lang="en-US" sz="2000" dirty="0"/>
              <a:t> </a:t>
            </a:r>
            <a:r>
              <a:rPr lang="en-US" sz="2000" dirty="0" err="1"/>
              <a:t>dari</a:t>
            </a:r>
            <a:r>
              <a:rPr lang="en-US" sz="2000" dirty="0"/>
              <a:t> </a:t>
            </a:r>
            <a:r>
              <a:rPr lang="en-US" sz="2000" dirty="0" err="1"/>
              <a:t>sistem</a:t>
            </a:r>
            <a:r>
              <a:rPr lang="en-US" sz="2000" dirty="0"/>
              <a:t> </a:t>
            </a:r>
            <a:r>
              <a:rPr lang="en-US" sz="2000" dirty="0" err="1"/>
              <a:t>operasi</a:t>
            </a:r>
            <a:r>
              <a:rPr lang="en-US" sz="2000" dirty="0"/>
              <a:t>.</a:t>
            </a:r>
          </a:p>
          <a:p>
            <a:pPr marL="457200" indent="-457200">
              <a:buFont typeface="+mj-lt"/>
              <a:buAutoNum type="arabicParenR"/>
            </a:pPr>
            <a:r>
              <a:rPr lang="en-US" sz="2000" dirty="0" err="1" smtClean="0"/>
              <a:t>Penerima</a:t>
            </a:r>
            <a:r>
              <a:rPr lang="en-US" sz="2000" dirty="0" smtClean="0"/>
              <a:t> </a:t>
            </a:r>
            <a:r>
              <a:rPr lang="en-US" sz="2000" dirty="0" err="1"/>
              <a:t>sinyal</a:t>
            </a:r>
            <a:r>
              <a:rPr lang="en-US" sz="2000" dirty="0"/>
              <a:t> yang </a:t>
            </a:r>
            <a:r>
              <a:rPr lang="en-US" sz="2000" dirty="0" err="1"/>
              <a:t>didefinisikan</a:t>
            </a:r>
            <a:r>
              <a:rPr lang="en-US" sz="2000" dirty="0"/>
              <a:t> </a:t>
            </a:r>
            <a:r>
              <a:rPr lang="en-US" sz="2000" dirty="0" err="1"/>
              <a:t>sendiri</a:t>
            </a:r>
            <a:r>
              <a:rPr lang="en-US" sz="2000" dirty="0"/>
              <a:t> </a:t>
            </a:r>
            <a:r>
              <a:rPr lang="en-US" sz="2000" dirty="0" err="1"/>
              <a:t>oleh</a:t>
            </a:r>
            <a:r>
              <a:rPr lang="en-US" sz="2000" dirty="0"/>
              <a:t> user</a:t>
            </a:r>
            <a:r>
              <a:rPr lang="en-US" sz="2000" dirty="0" smtClean="0"/>
              <a:t>.</a:t>
            </a:r>
            <a:endParaRPr lang="en-US" sz="2000" dirty="0"/>
          </a:p>
        </p:txBody>
      </p:sp>
    </p:spTree>
    <p:extLst>
      <p:ext uri="{BB962C8B-B14F-4D97-AF65-F5344CB8AC3E}">
        <p14:creationId xmlns:p14="http://schemas.microsoft.com/office/powerpoint/2010/main" val="3569102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a:bodyPr>
          <a:lstStyle/>
          <a:p>
            <a:pPr marL="0" indent="0">
              <a:buNone/>
            </a:pPr>
            <a:r>
              <a:rPr lang="en-US" sz="2000" dirty="0" err="1"/>
              <a:t>Penanganan</a:t>
            </a:r>
            <a:r>
              <a:rPr lang="en-US" sz="2000" dirty="0"/>
              <a:t> </a:t>
            </a:r>
            <a:r>
              <a:rPr lang="en-US" sz="2000" dirty="0" err="1"/>
              <a:t>sinyal</a:t>
            </a:r>
            <a:r>
              <a:rPr lang="en-US" sz="2000" dirty="0"/>
              <a:t> </a:t>
            </a:r>
            <a:r>
              <a:rPr lang="en-US" sz="2000" dirty="0" err="1"/>
              <a:t>pada</a:t>
            </a:r>
            <a:r>
              <a:rPr lang="en-US" sz="2000" dirty="0"/>
              <a:t> program yang </a:t>
            </a:r>
            <a:r>
              <a:rPr lang="en-US" sz="2000" dirty="0" err="1"/>
              <a:t>hanya</a:t>
            </a:r>
            <a:r>
              <a:rPr lang="en-US" sz="2000" dirty="0"/>
              <a:t> </a:t>
            </a:r>
            <a:r>
              <a:rPr lang="en-US" sz="2000" dirty="0" err="1"/>
              <a:t>memakai</a:t>
            </a:r>
            <a:r>
              <a:rPr lang="en-US" sz="2000" dirty="0"/>
              <a:t> thread </a:t>
            </a:r>
            <a:r>
              <a:rPr lang="en-US" sz="2000" dirty="0" err="1"/>
              <a:t>tunggal</a:t>
            </a:r>
            <a:r>
              <a:rPr lang="en-US" sz="2000" dirty="0"/>
              <a:t> </a:t>
            </a:r>
            <a:r>
              <a:rPr lang="en-US" sz="2000" dirty="0" err="1"/>
              <a:t>cukup</a:t>
            </a:r>
            <a:r>
              <a:rPr lang="en-US" sz="2000" dirty="0"/>
              <a:t> </a:t>
            </a:r>
            <a:r>
              <a:rPr lang="en-US" sz="2000" dirty="0" err="1"/>
              <a:t>mudah</a:t>
            </a:r>
            <a:r>
              <a:rPr lang="en-US" sz="2000" dirty="0"/>
              <a:t> </a:t>
            </a:r>
            <a:r>
              <a:rPr lang="en-US" sz="2000" dirty="0" err="1"/>
              <a:t>yaitu</a:t>
            </a:r>
            <a:r>
              <a:rPr lang="en-US" sz="2000" dirty="0"/>
              <a:t> </a:t>
            </a:r>
            <a:r>
              <a:rPr lang="en-US" sz="2000" dirty="0" err="1" smtClean="0"/>
              <a:t>hanya</a:t>
            </a:r>
            <a:r>
              <a:rPr lang="en-US" sz="2000" dirty="0" smtClean="0"/>
              <a:t> </a:t>
            </a:r>
            <a:r>
              <a:rPr lang="en-US" sz="2000" dirty="0" err="1" smtClean="0"/>
              <a:t>dengan</a:t>
            </a:r>
            <a:r>
              <a:rPr lang="en-US" sz="2000" dirty="0" smtClean="0"/>
              <a:t> </a:t>
            </a:r>
            <a:r>
              <a:rPr lang="en-US" sz="2000" dirty="0" err="1"/>
              <a:t>mengirimkan</a:t>
            </a:r>
            <a:r>
              <a:rPr lang="en-US" sz="2000" dirty="0"/>
              <a:t> </a:t>
            </a:r>
            <a:r>
              <a:rPr lang="en-US" sz="2000" dirty="0" err="1"/>
              <a:t>sinyal</a:t>
            </a:r>
            <a:r>
              <a:rPr lang="en-US" sz="2000" dirty="0"/>
              <a:t> </a:t>
            </a:r>
            <a:r>
              <a:rPr lang="en-US" sz="2000" dirty="0" err="1"/>
              <a:t>ke</a:t>
            </a:r>
            <a:r>
              <a:rPr lang="en-US" sz="2000" dirty="0"/>
              <a:t> </a:t>
            </a:r>
            <a:r>
              <a:rPr lang="en-US" sz="2000" dirty="0" err="1"/>
              <a:t>prosesnya</a:t>
            </a:r>
            <a:r>
              <a:rPr lang="en-US" sz="2000" dirty="0"/>
              <a:t>. </a:t>
            </a:r>
            <a:r>
              <a:rPr lang="en-US" sz="2000" dirty="0" err="1"/>
              <a:t>Tetapi</a:t>
            </a:r>
            <a:r>
              <a:rPr lang="en-US" sz="2000" dirty="0"/>
              <a:t> </a:t>
            </a:r>
            <a:r>
              <a:rPr lang="en-US" sz="2000" dirty="0" err="1"/>
              <a:t>mengirimkan</a:t>
            </a:r>
            <a:r>
              <a:rPr lang="en-US" sz="2000" dirty="0"/>
              <a:t> </a:t>
            </a:r>
            <a:r>
              <a:rPr lang="en-US" sz="2000" dirty="0" err="1"/>
              <a:t>sinyal</a:t>
            </a:r>
            <a:r>
              <a:rPr lang="en-US" sz="2000" dirty="0"/>
              <a:t> </a:t>
            </a:r>
            <a:r>
              <a:rPr lang="en-US" sz="2000" dirty="0" err="1"/>
              <a:t>lebih</a:t>
            </a:r>
            <a:r>
              <a:rPr lang="en-US" sz="2000" dirty="0"/>
              <a:t> </a:t>
            </a:r>
            <a:r>
              <a:rPr lang="en-US" sz="2000" dirty="0" err="1"/>
              <a:t>rumit</a:t>
            </a:r>
            <a:r>
              <a:rPr lang="en-US" sz="2000" dirty="0"/>
              <a:t> </a:t>
            </a:r>
            <a:r>
              <a:rPr lang="en-US" sz="2000" dirty="0" err="1"/>
              <a:t>pada</a:t>
            </a:r>
            <a:r>
              <a:rPr lang="en-US" sz="2000" dirty="0"/>
              <a:t> </a:t>
            </a:r>
            <a:r>
              <a:rPr lang="en-US" sz="2000" dirty="0" smtClean="0"/>
              <a:t>program yang </a:t>
            </a:r>
            <a:r>
              <a:rPr lang="en-US" sz="2000" dirty="0"/>
              <a:t>multithreading, </a:t>
            </a:r>
            <a:r>
              <a:rPr lang="en-US" sz="2000" dirty="0" err="1"/>
              <a:t>karena</a:t>
            </a:r>
            <a:r>
              <a:rPr lang="en-US" sz="2000" dirty="0"/>
              <a:t> </a:t>
            </a:r>
            <a:r>
              <a:rPr lang="en-US" sz="2000" dirty="0" err="1"/>
              <a:t>sebuah</a:t>
            </a:r>
            <a:r>
              <a:rPr lang="en-US" sz="2000" dirty="0"/>
              <a:t> proses </a:t>
            </a:r>
            <a:r>
              <a:rPr lang="en-US" sz="2000" dirty="0" err="1"/>
              <a:t>dapat</a:t>
            </a:r>
            <a:r>
              <a:rPr lang="en-US" sz="2000" dirty="0"/>
              <a:t> </a:t>
            </a:r>
            <a:r>
              <a:rPr lang="en-US" sz="2000" dirty="0" err="1"/>
              <a:t>memiliki</a:t>
            </a:r>
            <a:r>
              <a:rPr lang="en-US" sz="2000" dirty="0"/>
              <a:t> </a:t>
            </a:r>
            <a:r>
              <a:rPr lang="en-US" sz="2000" dirty="0" err="1"/>
              <a:t>beberapa</a:t>
            </a:r>
            <a:r>
              <a:rPr lang="en-US" sz="2000" dirty="0"/>
              <a:t> thread. </a:t>
            </a:r>
            <a:r>
              <a:rPr lang="en-US" sz="2000" dirty="0" err="1"/>
              <a:t>Secara</a:t>
            </a:r>
            <a:r>
              <a:rPr lang="en-US" sz="2000" dirty="0"/>
              <a:t> </a:t>
            </a:r>
            <a:r>
              <a:rPr lang="en-US" sz="2000" dirty="0" err="1"/>
              <a:t>umum</a:t>
            </a:r>
            <a:r>
              <a:rPr lang="en-US" sz="2000" dirty="0"/>
              <a:t> </a:t>
            </a:r>
            <a:r>
              <a:rPr lang="en-US" sz="2000" dirty="0" err="1" smtClean="0"/>
              <a:t>ada</a:t>
            </a:r>
            <a:r>
              <a:rPr lang="en-US" sz="2000" dirty="0" smtClean="0"/>
              <a:t> </a:t>
            </a:r>
            <a:r>
              <a:rPr lang="en-US" sz="2000" dirty="0" err="1" smtClean="0"/>
              <a:t>empat</a:t>
            </a:r>
            <a:r>
              <a:rPr lang="en-US" sz="2000" dirty="0" smtClean="0"/>
              <a:t> </a:t>
            </a:r>
            <a:r>
              <a:rPr lang="en-US" sz="2000" dirty="0" err="1"/>
              <a:t>pilihan</a:t>
            </a:r>
            <a:r>
              <a:rPr lang="en-US" sz="2000" dirty="0"/>
              <a:t> </a:t>
            </a:r>
            <a:r>
              <a:rPr lang="en-US" sz="2000" dirty="0" err="1"/>
              <a:t>kemana</a:t>
            </a:r>
            <a:r>
              <a:rPr lang="en-US" sz="2000" dirty="0"/>
              <a:t> </a:t>
            </a:r>
            <a:r>
              <a:rPr lang="en-US" sz="2000" dirty="0" err="1"/>
              <a:t>sinyal</a:t>
            </a:r>
            <a:r>
              <a:rPr lang="en-US" sz="2000" dirty="0"/>
              <a:t> </a:t>
            </a:r>
            <a:r>
              <a:rPr lang="en-US" sz="2000" dirty="0" err="1"/>
              <a:t>harus</a:t>
            </a:r>
            <a:r>
              <a:rPr lang="en-US" sz="2000" dirty="0"/>
              <a:t> </a:t>
            </a:r>
            <a:r>
              <a:rPr lang="en-US" sz="2000" dirty="0" err="1"/>
              <a:t>dikirim</a:t>
            </a:r>
            <a:r>
              <a:rPr lang="en-US" sz="2000" dirty="0" smtClean="0"/>
              <a:t>:</a:t>
            </a:r>
          </a:p>
          <a:p>
            <a:pPr marL="0" indent="0">
              <a:buNone/>
            </a:pPr>
            <a:endParaRPr lang="en-US" sz="2000" dirty="0"/>
          </a:p>
          <a:p>
            <a:pPr marL="514350" indent="-514350">
              <a:buFont typeface="+mj-lt"/>
              <a:buAutoNum type="arabicParenR"/>
            </a:pPr>
            <a:r>
              <a:rPr lang="en-US" sz="2000" dirty="0" err="1" smtClean="0"/>
              <a:t>Mengirimkan</a:t>
            </a:r>
            <a:r>
              <a:rPr lang="en-US" sz="2000" dirty="0" smtClean="0"/>
              <a:t> </a:t>
            </a:r>
            <a:r>
              <a:rPr lang="en-US" sz="2000" dirty="0" err="1"/>
              <a:t>sinyal</a:t>
            </a:r>
            <a:r>
              <a:rPr lang="en-US" sz="2000" dirty="0"/>
              <a:t> </a:t>
            </a:r>
            <a:r>
              <a:rPr lang="en-US" sz="2000" dirty="0" err="1"/>
              <a:t>ke</a:t>
            </a:r>
            <a:r>
              <a:rPr lang="en-US" sz="2000" dirty="0"/>
              <a:t> thread yang </a:t>
            </a:r>
            <a:r>
              <a:rPr lang="en-US" sz="2000" dirty="0" err="1"/>
              <a:t>dituju</a:t>
            </a:r>
            <a:r>
              <a:rPr lang="en-US" sz="2000" dirty="0"/>
              <a:t> </a:t>
            </a:r>
            <a:r>
              <a:rPr lang="en-US" sz="2000" dirty="0" err="1"/>
              <a:t>oleh</a:t>
            </a:r>
            <a:r>
              <a:rPr lang="en-US" sz="2000" dirty="0"/>
              <a:t> </a:t>
            </a:r>
            <a:r>
              <a:rPr lang="en-US" sz="2000" dirty="0" err="1"/>
              <a:t>sinyal</a:t>
            </a:r>
            <a:r>
              <a:rPr lang="en-US" sz="2000" dirty="0"/>
              <a:t> </a:t>
            </a:r>
            <a:r>
              <a:rPr lang="en-US" sz="2000" dirty="0" err="1"/>
              <a:t>tersebut</a:t>
            </a:r>
            <a:r>
              <a:rPr lang="en-US" sz="2000" dirty="0"/>
              <a:t>.</a:t>
            </a:r>
          </a:p>
          <a:p>
            <a:pPr marL="514350" indent="-514350">
              <a:buFont typeface="+mj-lt"/>
              <a:buAutoNum type="arabicParenR"/>
            </a:pPr>
            <a:r>
              <a:rPr lang="en-US" sz="2000" dirty="0" err="1" smtClean="0"/>
              <a:t>Mengirimkan</a:t>
            </a:r>
            <a:r>
              <a:rPr lang="en-US" sz="2000" dirty="0" smtClean="0"/>
              <a:t> </a:t>
            </a:r>
            <a:r>
              <a:rPr lang="en-US" sz="2000" dirty="0" err="1"/>
              <a:t>sinyal</a:t>
            </a:r>
            <a:r>
              <a:rPr lang="en-US" sz="2000" dirty="0"/>
              <a:t> </a:t>
            </a:r>
            <a:r>
              <a:rPr lang="en-US" sz="2000" dirty="0" err="1"/>
              <a:t>ke</a:t>
            </a:r>
            <a:r>
              <a:rPr lang="en-US" sz="2000" dirty="0"/>
              <a:t> </a:t>
            </a:r>
            <a:r>
              <a:rPr lang="en-US" sz="2000" dirty="0" err="1"/>
              <a:t>setiap</a:t>
            </a:r>
            <a:r>
              <a:rPr lang="en-US" sz="2000" dirty="0"/>
              <a:t> thread </a:t>
            </a:r>
            <a:r>
              <a:rPr lang="en-US" sz="2000" dirty="0" err="1"/>
              <a:t>pada</a:t>
            </a:r>
            <a:r>
              <a:rPr lang="en-US" sz="2000" dirty="0"/>
              <a:t> proses </a:t>
            </a:r>
            <a:r>
              <a:rPr lang="en-US" sz="2000" dirty="0" err="1"/>
              <a:t>tersebut</a:t>
            </a:r>
            <a:r>
              <a:rPr lang="en-US" sz="2000" dirty="0"/>
              <a:t>.</a:t>
            </a:r>
          </a:p>
          <a:p>
            <a:pPr marL="514350" indent="-514350">
              <a:buFont typeface="+mj-lt"/>
              <a:buAutoNum type="arabicParenR"/>
            </a:pPr>
            <a:r>
              <a:rPr lang="en-US" sz="2000" dirty="0" err="1" smtClean="0"/>
              <a:t>Mengirimkan</a:t>
            </a:r>
            <a:r>
              <a:rPr lang="en-US" sz="2000" dirty="0" smtClean="0"/>
              <a:t> </a:t>
            </a:r>
            <a:r>
              <a:rPr lang="en-US" sz="2000" dirty="0" err="1"/>
              <a:t>sinyal</a:t>
            </a:r>
            <a:r>
              <a:rPr lang="en-US" sz="2000" dirty="0"/>
              <a:t> </a:t>
            </a:r>
            <a:r>
              <a:rPr lang="en-US" sz="2000" dirty="0" err="1"/>
              <a:t>ke</a:t>
            </a:r>
            <a:r>
              <a:rPr lang="en-US" sz="2000" dirty="0"/>
              <a:t> thread </a:t>
            </a:r>
            <a:r>
              <a:rPr lang="en-US" sz="2000" dirty="0" err="1"/>
              <a:t>tertentu</a:t>
            </a:r>
            <a:r>
              <a:rPr lang="en-US" sz="2000" dirty="0"/>
              <a:t> </a:t>
            </a:r>
            <a:r>
              <a:rPr lang="en-US" sz="2000" dirty="0" err="1"/>
              <a:t>dalam</a:t>
            </a:r>
            <a:r>
              <a:rPr lang="en-US" sz="2000" dirty="0"/>
              <a:t> proses.</a:t>
            </a:r>
          </a:p>
          <a:p>
            <a:pPr marL="514350" indent="-514350">
              <a:buFont typeface="+mj-lt"/>
              <a:buAutoNum type="arabicParenR"/>
            </a:pPr>
            <a:r>
              <a:rPr lang="en-US" sz="2000" dirty="0" err="1" smtClean="0"/>
              <a:t>Menugaskan</a:t>
            </a:r>
            <a:r>
              <a:rPr lang="en-US" sz="2000" dirty="0" smtClean="0"/>
              <a:t> </a:t>
            </a:r>
            <a:r>
              <a:rPr lang="en-US" sz="2000" dirty="0"/>
              <a:t>thread </a:t>
            </a:r>
            <a:r>
              <a:rPr lang="en-US" sz="2000" dirty="0" err="1"/>
              <a:t>khusus</a:t>
            </a:r>
            <a:r>
              <a:rPr lang="en-US" sz="2000" dirty="0"/>
              <a:t> </a:t>
            </a:r>
            <a:r>
              <a:rPr lang="en-US" sz="2000" dirty="0" err="1"/>
              <a:t>untuk</a:t>
            </a:r>
            <a:r>
              <a:rPr lang="en-US" sz="2000" dirty="0"/>
              <a:t> </a:t>
            </a:r>
            <a:r>
              <a:rPr lang="en-US" sz="2000" dirty="0" err="1"/>
              <a:t>menerima</a:t>
            </a:r>
            <a:r>
              <a:rPr lang="en-US" sz="2000" dirty="0"/>
              <a:t> </a:t>
            </a:r>
            <a:r>
              <a:rPr lang="en-US" sz="2000" dirty="0" err="1"/>
              <a:t>semua</a:t>
            </a:r>
            <a:r>
              <a:rPr lang="en-US" sz="2000" dirty="0"/>
              <a:t> </a:t>
            </a:r>
            <a:r>
              <a:rPr lang="en-US" sz="2000" dirty="0" err="1"/>
              <a:t>sinyal</a:t>
            </a:r>
            <a:r>
              <a:rPr lang="en-US" sz="2000" dirty="0"/>
              <a:t> yang </a:t>
            </a:r>
            <a:r>
              <a:rPr lang="en-US" sz="2000" dirty="0" err="1"/>
              <a:t>ditujukan</a:t>
            </a:r>
            <a:r>
              <a:rPr lang="en-US" sz="2000" dirty="0"/>
              <a:t> </a:t>
            </a:r>
            <a:r>
              <a:rPr lang="en-US" sz="2000" dirty="0" err="1"/>
              <a:t>pada</a:t>
            </a:r>
            <a:r>
              <a:rPr lang="en-US" sz="2000" dirty="0"/>
              <a:t> proses.</a:t>
            </a:r>
          </a:p>
        </p:txBody>
      </p:sp>
      <p:sp>
        <p:nvSpPr>
          <p:cNvPr id="4" name="Title 1"/>
          <p:cNvSpPr>
            <a:spLocks noGrp="1"/>
          </p:cNvSpPr>
          <p:nvPr>
            <p:ph type="title"/>
          </p:nvPr>
        </p:nvSpPr>
        <p:spPr/>
        <p:txBody>
          <a:bodyPr/>
          <a:lstStyle/>
          <a:p>
            <a:r>
              <a:rPr lang="en-US" dirty="0" smtClean="0"/>
              <a:t>PENANGANAN SINYAL</a:t>
            </a:r>
            <a:endParaRPr lang="en-US" dirty="0"/>
          </a:p>
        </p:txBody>
      </p:sp>
    </p:spTree>
    <p:extLst>
      <p:ext uri="{BB962C8B-B14F-4D97-AF65-F5344CB8AC3E}">
        <p14:creationId xmlns:p14="http://schemas.microsoft.com/office/powerpoint/2010/main" val="2618750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Autofit/>
          </a:bodyPr>
          <a:lstStyle/>
          <a:p>
            <a:pPr marL="0" indent="0">
              <a:buNone/>
            </a:pPr>
            <a:r>
              <a:rPr lang="en-US" sz="1800" dirty="0"/>
              <a:t>Cara </a:t>
            </a:r>
            <a:r>
              <a:rPr lang="en-US" sz="1800" dirty="0" err="1"/>
              <a:t>untuk</a:t>
            </a:r>
            <a:r>
              <a:rPr lang="en-US" sz="1800" dirty="0"/>
              <a:t> </a:t>
            </a:r>
            <a:r>
              <a:rPr lang="en-US" sz="1800" dirty="0" err="1"/>
              <a:t>mengirimkan</a:t>
            </a:r>
            <a:r>
              <a:rPr lang="en-US" sz="1800" dirty="0"/>
              <a:t> </a:t>
            </a:r>
            <a:r>
              <a:rPr lang="en-US" sz="1800" dirty="0" err="1"/>
              <a:t>sebuah</a:t>
            </a:r>
            <a:r>
              <a:rPr lang="en-US" sz="1800" dirty="0"/>
              <a:t> </a:t>
            </a:r>
            <a:r>
              <a:rPr lang="en-US" sz="1800" dirty="0" err="1"/>
              <a:t>sinyal</a:t>
            </a:r>
            <a:r>
              <a:rPr lang="en-US" sz="1800" dirty="0"/>
              <a:t> </a:t>
            </a:r>
            <a:r>
              <a:rPr lang="en-US" sz="1800" dirty="0" err="1"/>
              <a:t>tergantung</a:t>
            </a:r>
            <a:r>
              <a:rPr lang="en-US" sz="1800" dirty="0"/>
              <a:t> </a:t>
            </a:r>
            <a:r>
              <a:rPr lang="en-US" sz="1800" dirty="0" err="1"/>
              <a:t>dari</a:t>
            </a:r>
            <a:r>
              <a:rPr lang="en-US" sz="1800" dirty="0"/>
              <a:t> </a:t>
            </a:r>
            <a:r>
              <a:rPr lang="en-US" sz="1800" dirty="0" err="1"/>
              <a:t>jenis</a:t>
            </a:r>
            <a:r>
              <a:rPr lang="en-US" sz="1800" dirty="0"/>
              <a:t> </a:t>
            </a:r>
            <a:r>
              <a:rPr lang="en-US" sz="1800" dirty="0" err="1"/>
              <a:t>sinyal</a:t>
            </a:r>
            <a:r>
              <a:rPr lang="en-US" sz="1800" dirty="0"/>
              <a:t> yang </a:t>
            </a:r>
            <a:r>
              <a:rPr lang="en-US" sz="1800" dirty="0" err="1"/>
              <a:t>dimunculkan</a:t>
            </a:r>
            <a:r>
              <a:rPr lang="en-US" sz="1800" dirty="0"/>
              <a:t>. </a:t>
            </a:r>
            <a:r>
              <a:rPr lang="en-US" sz="1800" dirty="0" err="1" smtClean="0"/>
              <a:t>Sebagai</a:t>
            </a:r>
            <a:r>
              <a:rPr lang="en-US" sz="1800" dirty="0" smtClean="0"/>
              <a:t> </a:t>
            </a:r>
            <a:r>
              <a:rPr lang="en-US" sz="1800" dirty="0" err="1" smtClean="0"/>
              <a:t>contoh</a:t>
            </a:r>
            <a:r>
              <a:rPr lang="en-US" sz="1800" dirty="0" smtClean="0"/>
              <a:t> </a:t>
            </a:r>
            <a:r>
              <a:rPr lang="en-US" sz="1800" dirty="0" err="1"/>
              <a:t>sinyal</a:t>
            </a:r>
            <a:r>
              <a:rPr lang="en-US" sz="1800" dirty="0"/>
              <a:t> synchronous </a:t>
            </a:r>
            <a:r>
              <a:rPr lang="en-US" sz="1800" dirty="0" err="1"/>
              <a:t>perlu</a:t>
            </a:r>
            <a:r>
              <a:rPr lang="en-US" sz="1800" dirty="0"/>
              <a:t> </a:t>
            </a:r>
            <a:r>
              <a:rPr lang="en-US" sz="1800" dirty="0" err="1"/>
              <a:t>dikirimkan</a:t>
            </a:r>
            <a:r>
              <a:rPr lang="en-US" sz="1800" dirty="0"/>
              <a:t> </a:t>
            </a:r>
            <a:r>
              <a:rPr lang="en-US" sz="1800" dirty="0" err="1"/>
              <a:t>ke</a:t>
            </a:r>
            <a:r>
              <a:rPr lang="en-US" sz="1800" dirty="0"/>
              <a:t> thread yang </a:t>
            </a:r>
            <a:r>
              <a:rPr lang="en-US" sz="1800" dirty="0" err="1"/>
              <a:t>memunculkan</a:t>
            </a:r>
            <a:r>
              <a:rPr lang="en-US" sz="1800" dirty="0"/>
              <a:t> </a:t>
            </a:r>
            <a:r>
              <a:rPr lang="en-US" sz="1800" dirty="0" err="1"/>
              <a:t>sinyal</a:t>
            </a:r>
            <a:r>
              <a:rPr lang="en-US" sz="1800" dirty="0"/>
              <a:t> </a:t>
            </a:r>
            <a:r>
              <a:rPr lang="en-US" sz="1800" dirty="0" err="1"/>
              <a:t>tersebut</a:t>
            </a:r>
            <a:r>
              <a:rPr lang="en-US" sz="1800" dirty="0"/>
              <a:t> </a:t>
            </a:r>
            <a:r>
              <a:rPr lang="en-US" sz="1800" dirty="0" err="1" smtClean="0"/>
              <a:t>bukan</a:t>
            </a:r>
            <a:r>
              <a:rPr lang="en-US" sz="1800" dirty="0" smtClean="0"/>
              <a:t> thread </a:t>
            </a:r>
            <a:r>
              <a:rPr lang="en-US" sz="1800" dirty="0"/>
              <a:t>lain </a:t>
            </a:r>
            <a:r>
              <a:rPr lang="en-US" sz="1800" dirty="0" err="1"/>
              <a:t>pada</a:t>
            </a:r>
            <a:r>
              <a:rPr lang="en-US" sz="1800" dirty="0"/>
              <a:t> proses </a:t>
            </a:r>
            <a:r>
              <a:rPr lang="en-US" sz="1800" dirty="0" err="1"/>
              <a:t>tersebut</a:t>
            </a:r>
            <a:r>
              <a:rPr lang="en-US" sz="1800" dirty="0"/>
              <a:t>. </a:t>
            </a:r>
            <a:r>
              <a:rPr lang="en-US" sz="1800" dirty="0" err="1"/>
              <a:t>Tetapi</a:t>
            </a:r>
            <a:r>
              <a:rPr lang="en-US" sz="1800" dirty="0"/>
              <a:t> </a:t>
            </a:r>
            <a:r>
              <a:rPr lang="en-US" sz="1800" dirty="0" err="1"/>
              <a:t>situasi</a:t>
            </a:r>
            <a:r>
              <a:rPr lang="en-US" sz="1800" dirty="0"/>
              <a:t> </a:t>
            </a:r>
            <a:r>
              <a:rPr lang="en-US" sz="1800" dirty="0" err="1"/>
              <a:t>dengan</a:t>
            </a:r>
            <a:r>
              <a:rPr lang="en-US" sz="1800" dirty="0"/>
              <a:t> </a:t>
            </a:r>
            <a:r>
              <a:rPr lang="en-US" sz="1800" dirty="0" err="1"/>
              <a:t>sinyal</a:t>
            </a:r>
            <a:r>
              <a:rPr lang="en-US" sz="1800" dirty="0"/>
              <a:t> asynchronous </a:t>
            </a:r>
            <a:r>
              <a:rPr lang="en-US" sz="1800" dirty="0" err="1"/>
              <a:t>menjadi</a:t>
            </a:r>
            <a:r>
              <a:rPr lang="en-US" sz="1800" dirty="0"/>
              <a:t> </a:t>
            </a:r>
            <a:r>
              <a:rPr lang="en-US" sz="1800" dirty="0" err="1"/>
              <a:t>tidak</a:t>
            </a:r>
            <a:r>
              <a:rPr lang="en-US" sz="1800" dirty="0"/>
              <a:t> </a:t>
            </a:r>
            <a:r>
              <a:rPr lang="en-US" sz="1800" dirty="0" err="1"/>
              <a:t>jelas</a:t>
            </a:r>
            <a:r>
              <a:rPr lang="en-US" sz="1800" dirty="0"/>
              <a:t>.</a:t>
            </a:r>
          </a:p>
          <a:p>
            <a:pPr marL="0" indent="0">
              <a:buNone/>
            </a:pPr>
            <a:r>
              <a:rPr lang="en-US" sz="1800" dirty="0" err="1"/>
              <a:t>Beberapa</a:t>
            </a:r>
            <a:r>
              <a:rPr lang="en-US" sz="1800" dirty="0"/>
              <a:t> </a:t>
            </a:r>
            <a:r>
              <a:rPr lang="en-US" sz="1800" dirty="0" err="1"/>
              <a:t>sinyal</a:t>
            </a:r>
            <a:r>
              <a:rPr lang="en-US" sz="1800" dirty="0"/>
              <a:t> asynchronous </a:t>
            </a:r>
            <a:r>
              <a:rPr lang="en-US" sz="1800" dirty="0" err="1"/>
              <a:t>seperti</a:t>
            </a:r>
            <a:r>
              <a:rPr lang="en-US" sz="1800" dirty="0"/>
              <a:t> </a:t>
            </a:r>
            <a:r>
              <a:rPr lang="en-US" sz="1800" dirty="0" err="1"/>
              <a:t>sinyal</a:t>
            </a:r>
            <a:r>
              <a:rPr lang="en-US" sz="1800" dirty="0"/>
              <a:t> yang </a:t>
            </a:r>
            <a:r>
              <a:rPr lang="en-US" sz="1800" dirty="0" err="1"/>
              <a:t>berfungsi</a:t>
            </a:r>
            <a:r>
              <a:rPr lang="en-US" sz="1800" dirty="0"/>
              <a:t> </a:t>
            </a:r>
            <a:r>
              <a:rPr lang="en-US" sz="1800" dirty="0" err="1"/>
              <a:t>untuk</a:t>
            </a:r>
            <a:r>
              <a:rPr lang="en-US" sz="1800" dirty="0"/>
              <a:t> </a:t>
            </a:r>
            <a:r>
              <a:rPr lang="en-US" sz="1800" dirty="0" err="1"/>
              <a:t>mematikan</a:t>
            </a:r>
            <a:r>
              <a:rPr lang="en-US" sz="1800" dirty="0"/>
              <a:t> proses (</a:t>
            </a:r>
            <a:r>
              <a:rPr lang="en-US" sz="1800" dirty="0" err="1"/>
              <a:t>contoh</a:t>
            </a:r>
            <a:r>
              <a:rPr lang="en-US" sz="1800" dirty="0"/>
              <a:t>: alt-f4</a:t>
            </a:r>
            <a:r>
              <a:rPr lang="en-US" sz="1800" dirty="0" smtClean="0"/>
              <a:t>) </a:t>
            </a:r>
            <a:r>
              <a:rPr lang="en-US" sz="1800" dirty="0" err="1" smtClean="0"/>
              <a:t>harus</a:t>
            </a:r>
            <a:r>
              <a:rPr lang="en-US" sz="1800" dirty="0" smtClean="0"/>
              <a:t> </a:t>
            </a:r>
            <a:r>
              <a:rPr lang="en-US" sz="1800" dirty="0" err="1"/>
              <a:t>dikirim</a:t>
            </a:r>
            <a:r>
              <a:rPr lang="en-US" sz="1800" dirty="0"/>
              <a:t> </a:t>
            </a:r>
            <a:r>
              <a:rPr lang="en-US" sz="1800" dirty="0" err="1"/>
              <a:t>ke</a:t>
            </a:r>
            <a:r>
              <a:rPr lang="en-US" sz="1800" dirty="0"/>
              <a:t> </a:t>
            </a:r>
            <a:r>
              <a:rPr lang="en-US" sz="1800" dirty="0" err="1"/>
              <a:t>semua</a:t>
            </a:r>
            <a:r>
              <a:rPr lang="en-US" sz="1800" dirty="0"/>
              <a:t> thread. </a:t>
            </a:r>
            <a:r>
              <a:rPr lang="en-US" sz="1800" dirty="0" err="1"/>
              <a:t>Beberapa</a:t>
            </a:r>
            <a:r>
              <a:rPr lang="en-US" sz="1800" dirty="0"/>
              <a:t> </a:t>
            </a:r>
            <a:r>
              <a:rPr lang="en-US" sz="1800" dirty="0" err="1"/>
              <a:t>versi</a:t>
            </a:r>
            <a:r>
              <a:rPr lang="en-US" sz="1800" dirty="0"/>
              <a:t> UNIX yang multithreading </a:t>
            </a:r>
            <a:r>
              <a:rPr lang="en-US" sz="1800" dirty="0" err="1"/>
              <a:t>mengizinkan</a:t>
            </a:r>
            <a:r>
              <a:rPr lang="en-US" sz="1800" dirty="0"/>
              <a:t> </a:t>
            </a:r>
            <a:r>
              <a:rPr lang="en-US" sz="1800" dirty="0" smtClean="0"/>
              <a:t>thread </a:t>
            </a:r>
            <a:r>
              <a:rPr lang="en-US" sz="1800" dirty="0" err="1" smtClean="0"/>
              <a:t>menerima</a:t>
            </a:r>
            <a:r>
              <a:rPr lang="en-US" sz="1800" dirty="0" smtClean="0"/>
              <a:t> </a:t>
            </a:r>
            <a:r>
              <a:rPr lang="en-US" sz="1800" dirty="0" err="1"/>
              <a:t>sinyal</a:t>
            </a:r>
            <a:r>
              <a:rPr lang="en-US" sz="1800" dirty="0"/>
              <a:t> yang </a:t>
            </a:r>
            <a:r>
              <a:rPr lang="en-US" sz="1800" dirty="0" err="1"/>
              <a:t>akan</a:t>
            </a:r>
            <a:r>
              <a:rPr lang="en-US" sz="1800" dirty="0"/>
              <a:t> </a:t>
            </a:r>
            <a:r>
              <a:rPr lang="en-US" sz="1800" dirty="0" err="1"/>
              <a:t>ia</a:t>
            </a:r>
            <a:r>
              <a:rPr lang="en-US" sz="1800" dirty="0"/>
              <a:t> </a:t>
            </a:r>
            <a:r>
              <a:rPr lang="en-US" sz="1800" dirty="0" err="1"/>
              <a:t>terima</a:t>
            </a:r>
            <a:r>
              <a:rPr lang="en-US" sz="1800" dirty="0"/>
              <a:t> </a:t>
            </a:r>
            <a:r>
              <a:rPr lang="en-US" sz="1800" dirty="0" err="1"/>
              <a:t>dan</a:t>
            </a:r>
            <a:r>
              <a:rPr lang="en-US" sz="1800" dirty="0"/>
              <a:t> </a:t>
            </a:r>
            <a:r>
              <a:rPr lang="en-US" sz="1800" dirty="0" err="1"/>
              <a:t>menolak</a:t>
            </a:r>
            <a:r>
              <a:rPr lang="en-US" sz="1800" dirty="0"/>
              <a:t> </a:t>
            </a:r>
            <a:r>
              <a:rPr lang="en-US" sz="1800" dirty="0" err="1"/>
              <a:t>sinyal</a:t>
            </a:r>
            <a:r>
              <a:rPr lang="en-US" sz="1800" dirty="0"/>
              <a:t> yang </a:t>
            </a:r>
            <a:r>
              <a:rPr lang="en-US" sz="1800" dirty="0" err="1"/>
              <a:t>akan</a:t>
            </a:r>
            <a:r>
              <a:rPr lang="en-US" sz="1800" dirty="0"/>
              <a:t> </a:t>
            </a:r>
            <a:r>
              <a:rPr lang="en-US" sz="1800" dirty="0" err="1"/>
              <a:t>ia</a:t>
            </a:r>
            <a:r>
              <a:rPr lang="en-US" sz="1800" dirty="0"/>
              <a:t> </a:t>
            </a:r>
            <a:r>
              <a:rPr lang="en-US" sz="1800" dirty="0" err="1"/>
              <a:t>tolak</a:t>
            </a:r>
            <a:r>
              <a:rPr lang="en-US" sz="1800" dirty="0"/>
              <a:t>. </a:t>
            </a:r>
            <a:r>
              <a:rPr lang="en-US" sz="1800" dirty="0" err="1"/>
              <a:t>Karena</a:t>
            </a:r>
            <a:r>
              <a:rPr lang="en-US" sz="1800" dirty="0"/>
              <a:t> </a:t>
            </a:r>
            <a:r>
              <a:rPr lang="en-US" sz="1800" dirty="0" err="1"/>
              <a:t>itu</a:t>
            </a:r>
            <a:r>
              <a:rPr lang="en-US" sz="1800" dirty="0"/>
              <a:t> </a:t>
            </a:r>
            <a:r>
              <a:rPr lang="en-US" sz="1800" dirty="0" err="1" smtClean="0"/>
              <a:t>sinyal</a:t>
            </a:r>
            <a:r>
              <a:rPr lang="en-US" sz="1800" dirty="0" smtClean="0"/>
              <a:t> </a:t>
            </a:r>
            <a:r>
              <a:rPr lang="en-US" sz="1800" dirty="0" err="1" smtClean="0"/>
              <a:t>asynchronouns</a:t>
            </a:r>
            <a:r>
              <a:rPr lang="en-US" sz="1800" dirty="0" smtClean="0"/>
              <a:t> </a:t>
            </a:r>
            <a:r>
              <a:rPr lang="en-US" sz="1800" dirty="0" err="1"/>
              <a:t>hanya</a:t>
            </a:r>
            <a:r>
              <a:rPr lang="en-US" sz="1800" dirty="0"/>
              <a:t> </a:t>
            </a:r>
            <a:r>
              <a:rPr lang="en-US" sz="1800" dirty="0" err="1"/>
              <a:t>dikirimkan</a:t>
            </a:r>
            <a:r>
              <a:rPr lang="en-US" sz="1800" dirty="0"/>
              <a:t> </a:t>
            </a:r>
            <a:r>
              <a:rPr lang="en-US" sz="1800" dirty="0" err="1"/>
              <a:t>ke</a:t>
            </a:r>
            <a:r>
              <a:rPr lang="en-US" sz="1800" dirty="0"/>
              <a:t> thread yang </a:t>
            </a:r>
            <a:r>
              <a:rPr lang="en-US" sz="1800" dirty="0" err="1"/>
              <a:t>tidak</a:t>
            </a:r>
            <a:r>
              <a:rPr lang="en-US" sz="1800" dirty="0"/>
              <a:t> </a:t>
            </a:r>
            <a:r>
              <a:rPr lang="en-US" sz="1800" dirty="0" err="1"/>
              <a:t>memblok</a:t>
            </a:r>
            <a:r>
              <a:rPr lang="en-US" sz="1800" dirty="0"/>
              <a:t> </a:t>
            </a:r>
            <a:r>
              <a:rPr lang="en-US" sz="1800" dirty="0" err="1"/>
              <a:t>sinyal</a:t>
            </a:r>
            <a:r>
              <a:rPr lang="en-US" sz="1800" dirty="0"/>
              <a:t> </a:t>
            </a:r>
            <a:r>
              <a:rPr lang="en-US" sz="1800" dirty="0" err="1"/>
              <a:t>tersebut</a:t>
            </a:r>
            <a:r>
              <a:rPr lang="en-US" sz="1800" dirty="0"/>
              <a:t>. Solaris </a:t>
            </a:r>
            <a:r>
              <a:rPr lang="en-US" sz="1800" dirty="0" smtClean="0"/>
              <a:t>2 </a:t>
            </a:r>
            <a:r>
              <a:rPr lang="en-US" sz="1800" dirty="0" err="1" smtClean="0"/>
              <a:t>mengimplementasikan</a:t>
            </a:r>
            <a:r>
              <a:rPr lang="en-US" sz="1800" dirty="0" smtClean="0"/>
              <a:t> </a:t>
            </a:r>
            <a:r>
              <a:rPr lang="en-US" sz="1800" dirty="0" err="1"/>
              <a:t>pilihan</a:t>
            </a:r>
            <a:r>
              <a:rPr lang="en-US" sz="1800" dirty="0"/>
              <a:t> ke-4 </a:t>
            </a:r>
            <a:r>
              <a:rPr lang="en-US" sz="1800" dirty="0" err="1"/>
              <a:t>untuk</a:t>
            </a:r>
            <a:r>
              <a:rPr lang="en-US" sz="1800" dirty="0"/>
              <a:t> </a:t>
            </a:r>
            <a:r>
              <a:rPr lang="en-US" sz="1800" dirty="0" err="1"/>
              <a:t>menangani</a:t>
            </a:r>
            <a:r>
              <a:rPr lang="en-US" sz="1800" dirty="0"/>
              <a:t> </a:t>
            </a:r>
            <a:r>
              <a:rPr lang="en-US" sz="1800" dirty="0" err="1"/>
              <a:t>sinyal</a:t>
            </a:r>
            <a:r>
              <a:rPr lang="en-US" sz="1800" dirty="0"/>
              <a:t>. Windows 2000 </a:t>
            </a:r>
            <a:r>
              <a:rPr lang="en-US" sz="1800" dirty="0" err="1"/>
              <a:t>tidak</a:t>
            </a:r>
            <a:r>
              <a:rPr lang="en-US" sz="1800" dirty="0"/>
              <a:t> </a:t>
            </a:r>
            <a:r>
              <a:rPr lang="en-US" sz="1800" dirty="0" err="1" smtClean="0"/>
              <a:t>menyediakan</a:t>
            </a:r>
            <a:r>
              <a:rPr lang="en-US" sz="1800" dirty="0" smtClean="0"/>
              <a:t> </a:t>
            </a:r>
            <a:r>
              <a:rPr lang="en-US" sz="1800" dirty="0" err="1" smtClean="0"/>
              <a:t>fasilitas</a:t>
            </a:r>
            <a:r>
              <a:rPr lang="en-US" sz="1800" dirty="0" smtClean="0"/>
              <a:t> </a:t>
            </a:r>
            <a:r>
              <a:rPr lang="en-US" sz="1800" dirty="0" err="1"/>
              <a:t>untuk</a:t>
            </a:r>
            <a:r>
              <a:rPr lang="en-US" sz="1800" dirty="0"/>
              <a:t> </a:t>
            </a:r>
            <a:r>
              <a:rPr lang="en-US" sz="1800" dirty="0" err="1"/>
              <a:t>mendukung</a:t>
            </a:r>
            <a:r>
              <a:rPr lang="en-US" sz="1800" dirty="0"/>
              <a:t> </a:t>
            </a:r>
            <a:r>
              <a:rPr lang="en-US" sz="1800" dirty="0" err="1"/>
              <a:t>sinyal</a:t>
            </a:r>
            <a:r>
              <a:rPr lang="en-US" sz="1800" dirty="0"/>
              <a:t>, </a:t>
            </a:r>
            <a:r>
              <a:rPr lang="en-US" sz="1800" dirty="0" err="1"/>
              <a:t>sebagai</a:t>
            </a:r>
            <a:r>
              <a:rPr lang="en-US" sz="1800" dirty="0"/>
              <a:t> </a:t>
            </a:r>
            <a:r>
              <a:rPr lang="en-US" sz="1800" dirty="0" err="1"/>
              <a:t>gantinya</a:t>
            </a:r>
            <a:r>
              <a:rPr lang="en-US" sz="1800" dirty="0"/>
              <a:t> Windows 2000 </a:t>
            </a:r>
            <a:r>
              <a:rPr lang="en-US" sz="1800" dirty="0" err="1"/>
              <a:t>menggunakan</a:t>
            </a:r>
            <a:r>
              <a:rPr lang="en-US" sz="1800" dirty="0"/>
              <a:t> </a:t>
            </a:r>
            <a:r>
              <a:rPr lang="en-US" sz="1800" dirty="0" smtClean="0"/>
              <a:t>asynchronous procedure </a:t>
            </a:r>
            <a:r>
              <a:rPr lang="en-US" sz="1800" dirty="0"/>
              <a:t>calls (APCs). </a:t>
            </a:r>
            <a:r>
              <a:rPr lang="en-US" sz="1800" dirty="0" err="1"/>
              <a:t>Fasilitas</a:t>
            </a:r>
            <a:r>
              <a:rPr lang="en-US" sz="1800" dirty="0"/>
              <a:t> APC </a:t>
            </a:r>
            <a:r>
              <a:rPr lang="en-US" sz="1800" dirty="0" err="1"/>
              <a:t>memperbolehkan</a:t>
            </a:r>
            <a:r>
              <a:rPr lang="en-US" sz="1800" dirty="0"/>
              <a:t> user thread </a:t>
            </a:r>
            <a:r>
              <a:rPr lang="en-US" sz="1800" dirty="0" err="1"/>
              <a:t>untuk</a:t>
            </a:r>
            <a:r>
              <a:rPr lang="en-US" sz="1800" dirty="0"/>
              <a:t> </a:t>
            </a:r>
            <a:r>
              <a:rPr lang="en-US" sz="1800" dirty="0" err="1"/>
              <a:t>memanggil</a:t>
            </a:r>
            <a:r>
              <a:rPr lang="en-US" sz="1800" dirty="0"/>
              <a:t> </a:t>
            </a:r>
            <a:r>
              <a:rPr lang="en-US" sz="1800" dirty="0" err="1" smtClean="0"/>
              <a:t>fungsi</a:t>
            </a:r>
            <a:r>
              <a:rPr lang="en-US" sz="1800" dirty="0" smtClean="0"/>
              <a:t> </a:t>
            </a:r>
            <a:r>
              <a:rPr lang="en-US" sz="1800" dirty="0" err="1" smtClean="0"/>
              <a:t>tertentu</a:t>
            </a:r>
            <a:r>
              <a:rPr lang="en-US" sz="1800" dirty="0" smtClean="0"/>
              <a:t> </a:t>
            </a:r>
            <a:r>
              <a:rPr lang="en-US" sz="1800" dirty="0" err="1"/>
              <a:t>ketika</a:t>
            </a:r>
            <a:r>
              <a:rPr lang="en-US" sz="1800" dirty="0"/>
              <a:t> user thread </a:t>
            </a:r>
            <a:r>
              <a:rPr lang="en-US" sz="1800" dirty="0" err="1"/>
              <a:t>menerima</a:t>
            </a:r>
            <a:r>
              <a:rPr lang="en-US" sz="1800" dirty="0"/>
              <a:t> </a:t>
            </a:r>
            <a:r>
              <a:rPr lang="en-US" sz="1800" dirty="0" err="1"/>
              <a:t>notifikasi</a:t>
            </a:r>
            <a:r>
              <a:rPr lang="en-US" sz="1800" dirty="0"/>
              <a:t> </a:t>
            </a:r>
            <a:r>
              <a:rPr lang="en-US" sz="1800" dirty="0" err="1"/>
              <a:t>peristiwa</a:t>
            </a:r>
            <a:r>
              <a:rPr lang="en-US" sz="1800" dirty="0"/>
              <a:t> </a:t>
            </a:r>
            <a:r>
              <a:rPr lang="en-US" sz="1800" dirty="0" err="1"/>
              <a:t>tertentu</a:t>
            </a:r>
            <a:r>
              <a:rPr lang="en-US" sz="1800" dirty="0"/>
              <a:t>.</a:t>
            </a:r>
          </a:p>
        </p:txBody>
      </p:sp>
      <p:sp>
        <p:nvSpPr>
          <p:cNvPr id="4" name="Title 1"/>
          <p:cNvSpPr>
            <a:spLocks noGrp="1"/>
          </p:cNvSpPr>
          <p:nvPr>
            <p:ph type="title"/>
          </p:nvPr>
        </p:nvSpPr>
        <p:spPr/>
        <p:txBody>
          <a:bodyPr/>
          <a:lstStyle/>
          <a:p>
            <a:r>
              <a:rPr lang="en-US" dirty="0" smtClean="0"/>
              <a:t>PENANGANAN SINYAL</a:t>
            </a:r>
            <a:endParaRPr lang="en-US" dirty="0"/>
          </a:p>
        </p:txBody>
      </p:sp>
    </p:spTree>
    <p:extLst>
      <p:ext uri="{BB962C8B-B14F-4D97-AF65-F5344CB8AC3E}">
        <p14:creationId xmlns:p14="http://schemas.microsoft.com/office/powerpoint/2010/main" val="2167482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bwMode="auto">
          <a:xfrm>
            <a:off x="304800" y="914400"/>
            <a:ext cx="8458200" cy="503238"/>
          </a:xfrm>
        </p:spPr>
        <p:txBody>
          <a:bodyPr wrap="square" lIns="91440" tIns="45720" rIns="91440" bIns="45720" numCol="1" anchorCtr="0" compatLnSpc="1">
            <a:prstTxWarp prst="textNoShape">
              <a:avLst/>
            </a:prstTxWarp>
          </a:bodyPr>
          <a:lstStyle/>
          <a:p>
            <a:pPr eaLnBrk="1" hangingPunct="1">
              <a:defRPr/>
            </a:pPr>
            <a:r>
              <a:rPr lang="en-US" sz="3600" dirty="0" smtClean="0">
                <a:effectLst/>
              </a:rPr>
              <a:t>LATIHAN SOAL </a:t>
            </a:r>
          </a:p>
        </p:txBody>
      </p:sp>
      <p:sp>
        <p:nvSpPr>
          <p:cNvPr id="17411" name="Rectangle 3"/>
          <p:cNvSpPr>
            <a:spLocks noGrp="1"/>
          </p:cNvSpPr>
          <p:nvPr>
            <p:ph type="body" idx="1"/>
          </p:nvPr>
        </p:nvSpPr>
        <p:spPr>
          <a:xfrm>
            <a:off x="533400" y="1600200"/>
            <a:ext cx="8153400" cy="4614862"/>
          </a:xfrm>
        </p:spPr>
        <p:txBody>
          <a:bodyPr anchor="ctr">
            <a:noAutofit/>
          </a:bodyPr>
          <a:lstStyle/>
          <a:p>
            <a:pPr marL="463550" indent="-463550">
              <a:buFont typeface="+mj-lt"/>
              <a:buAutoNum type="arabicParenR" startAt="11"/>
            </a:pPr>
            <a:r>
              <a:rPr lang="en-US" sz="1600" dirty="0" err="1" smtClean="0"/>
              <a:t>Apa</a:t>
            </a:r>
            <a:r>
              <a:rPr lang="en-US" sz="1600" dirty="0" smtClean="0"/>
              <a:t> </a:t>
            </a:r>
            <a:r>
              <a:rPr lang="en-US" sz="1600" dirty="0" err="1"/>
              <a:t>keuntungan</a:t>
            </a:r>
            <a:r>
              <a:rPr lang="en-US" sz="1600" dirty="0"/>
              <a:t> </a:t>
            </a:r>
            <a:r>
              <a:rPr lang="en-US" sz="1600" dirty="0" err="1"/>
              <a:t>dan</a:t>
            </a:r>
            <a:r>
              <a:rPr lang="en-US" sz="1600" dirty="0"/>
              <a:t> </a:t>
            </a:r>
            <a:r>
              <a:rPr lang="en-US" sz="1600" dirty="0" err="1"/>
              <a:t>kekurangan</a:t>
            </a:r>
            <a:r>
              <a:rPr lang="en-US" sz="1600" dirty="0"/>
              <a:t> </a:t>
            </a:r>
            <a:r>
              <a:rPr lang="en-US" sz="1600" dirty="0" err="1"/>
              <a:t>dari</a:t>
            </a:r>
            <a:r>
              <a:rPr lang="en-US" sz="1600" dirty="0"/>
              <a:t>:</a:t>
            </a:r>
          </a:p>
          <a:p>
            <a:pPr lvl="1"/>
            <a:r>
              <a:rPr lang="en-US" sz="1400" dirty="0" err="1"/>
              <a:t>Komunikasi</a:t>
            </a:r>
            <a:r>
              <a:rPr lang="en-US" sz="1400" dirty="0"/>
              <a:t> </a:t>
            </a:r>
            <a:r>
              <a:rPr lang="en-US" sz="1400" dirty="0" err="1"/>
              <a:t>Simetrik</a:t>
            </a:r>
            <a:r>
              <a:rPr lang="en-US" sz="1400" dirty="0"/>
              <a:t> </a:t>
            </a:r>
            <a:r>
              <a:rPr lang="en-US" sz="1400" dirty="0" err="1"/>
              <a:t>dan</a:t>
            </a:r>
            <a:r>
              <a:rPr lang="en-US" sz="1400" dirty="0"/>
              <a:t> </a:t>
            </a:r>
            <a:r>
              <a:rPr lang="en-US" sz="1400" dirty="0" err="1"/>
              <a:t>asimetrik</a:t>
            </a:r>
            <a:endParaRPr lang="en-US" sz="1400" dirty="0"/>
          </a:p>
          <a:p>
            <a:pPr lvl="1"/>
            <a:r>
              <a:rPr lang="en-US" sz="1400" dirty="0"/>
              <a:t>Automatic </a:t>
            </a:r>
            <a:r>
              <a:rPr lang="en-US" sz="1400" dirty="0" err="1"/>
              <a:t>dan</a:t>
            </a:r>
            <a:r>
              <a:rPr lang="en-US" sz="1400" dirty="0"/>
              <a:t> explicit buffering</a:t>
            </a:r>
          </a:p>
          <a:p>
            <a:pPr lvl="1"/>
            <a:r>
              <a:rPr lang="en-US" sz="1400" dirty="0"/>
              <a:t>Send by copy </a:t>
            </a:r>
            <a:r>
              <a:rPr lang="en-US" sz="1400" dirty="0" err="1"/>
              <a:t>dan</a:t>
            </a:r>
            <a:r>
              <a:rPr lang="en-US" sz="1400" dirty="0"/>
              <a:t> send by reference</a:t>
            </a:r>
          </a:p>
          <a:p>
            <a:pPr lvl="1"/>
            <a:r>
              <a:rPr lang="en-US" sz="1400" dirty="0"/>
              <a:t>Fixed-size </a:t>
            </a:r>
            <a:r>
              <a:rPr lang="en-US" sz="1400" dirty="0" err="1"/>
              <a:t>dan</a:t>
            </a:r>
            <a:r>
              <a:rPr lang="en-US" sz="1400" dirty="0"/>
              <a:t> variable sized messages</a:t>
            </a:r>
          </a:p>
          <a:p>
            <a:pPr marL="463550" indent="-463550">
              <a:buFont typeface="+mj-lt"/>
              <a:buAutoNum type="arabicParenR" startAt="12"/>
            </a:pPr>
            <a:r>
              <a:rPr lang="en-US" sz="1600" dirty="0" err="1"/>
              <a:t>Jelaskan</a:t>
            </a:r>
            <a:r>
              <a:rPr lang="en-US" sz="1600" dirty="0"/>
              <a:t> </a:t>
            </a:r>
            <a:r>
              <a:rPr lang="en-US" sz="1600" dirty="0" err="1"/>
              <a:t>perbedaan</a:t>
            </a:r>
            <a:r>
              <a:rPr lang="en-US" sz="1600" dirty="0"/>
              <a:t> short-term, medium-term </a:t>
            </a:r>
            <a:r>
              <a:rPr lang="en-US" sz="1600" dirty="0" err="1"/>
              <a:t>dan</a:t>
            </a:r>
            <a:r>
              <a:rPr lang="en-US" sz="1600" dirty="0"/>
              <a:t> long-term?</a:t>
            </a:r>
          </a:p>
          <a:p>
            <a:pPr marL="463550" indent="-463550">
              <a:buFont typeface="+mj-lt"/>
              <a:buAutoNum type="arabicParenR" startAt="12"/>
            </a:pPr>
            <a:r>
              <a:rPr lang="en-US" sz="1600" dirty="0" err="1"/>
              <a:t>Jelaskan</a:t>
            </a:r>
            <a:r>
              <a:rPr lang="en-US" sz="1600" dirty="0"/>
              <a:t> </a:t>
            </a:r>
            <a:r>
              <a:rPr lang="en-US" sz="1600" dirty="0" err="1"/>
              <a:t>apa</a:t>
            </a:r>
            <a:r>
              <a:rPr lang="en-US" sz="1600" dirty="0"/>
              <a:t> yang </a:t>
            </a:r>
            <a:r>
              <a:rPr lang="en-US" sz="1600" dirty="0" err="1"/>
              <a:t>akan</a:t>
            </a:r>
            <a:r>
              <a:rPr lang="en-US" sz="1600" dirty="0"/>
              <a:t> </a:t>
            </a:r>
            <a:r>
              <a:rPr lang="en-US" sz="1600" dirty="0" err="1"/>
              <a:t>dilakukan</a:t>
            </a:r>
            <a:r>
              <a:rPr lang="en-US" sz="1600" dirty="0"/>
              <a:t> </a:t>
            </a:r>
            <a:r>
              <a:rPr lang="en-US" sz="1600" dirty="0" err="1"/>
              <a:t>oleh</a:t>
            </a:r>
            <a:r>
              <a:rPr lang="en-US" sz="1600" dirty="0"/>
              <a:t> kernel </a:t>
            </a:r>
            <a:r>
              <a:rPr lang="en-US" sz="1600" dirty="0" err="1"/>
              <a:t>kepada</a:t>
            </a:r>
            <a:r>
              <a:rPr lang="en-US" sz="1600" dirty="0"/>
              <a:t> </a:t>
            </a:r>
            <a:r>
              <a:rPr lang="en-US" sz="1600" dirty="0" err="1"/>
              <a:t>alih</a:t>
            </a:r>
            <a:r>
              <a:rPr lang="en-US" sz="1600" dirty="0"/>
              <a:t> </a:t>
            </a:r>
            <a:r>
              <a:rPr lang="en-US" sz="1600" dirty="0" err="1"/>
              <a:t>konteks</a:t>
            </a:r>
            <a:r>
              <a:rPr lang="en-US" sz="1600" dirty="0"/>
              <a:t> </a:t>
            </a:r>
            <a:r>
              <a:rPr lang="en-US" sz="1600" dirty="0" err="1"/>
              <a:t>ketika</a:t>
            </a:r>
            <a:r>
              <a:rPr lang="en-US" sz="1600" dirty="0"/>
              <a:t> proses </a:t>
            </a:r>
            <a:r>
              <a:rPr lang="en-US" sz="1600" dirty="0" err="1"/>
              <a:t>sedang</a:t>
            </a:r>
            <a:r>
              <a:rPr lang="en-US" sz="1600" dirty="0"/>
              <a:t> </a:t>
            </a:r>
            <a:r>
              <a:rPr lang="en-US" sz="1600" dirty="0" err="1"/>
              <a:t>berlangsung</a:t>
            </a:r>
            <a:r>
              <a:rPr lang="en-US" sz="1600" dirty="0"/>
              <a:t>?</a:t>
            </a:r>
          </a:p>
          <a:p>
            <a:pPr marL="463550" indent="-463550">
              <a:buFont typeface="+mj-lt"/>
              <a:buAutoNum type="arabicParenR" startAt="12"/>
            </a:pPr>
            <a:r>
              <a:rPr lang="en-US" sz="1600" dirty="0" err="1"/>
              <a:t>Beberapa</a:t>
            </a:r>
            <a:r>
              <a:rPr lang="en-US" sz="1600" dirty="0"/>
              <a:t> single-user </a:t>
            </a:r>
            <a:r>
              <a:rPr lang="en-US" sz="1600" dirty="0" err="1"/>
              <a:t>mikrokomputer</a:t>
            </a:r>
            <a:r>
              <a:rPr lang="en-US" sz="1600" dirty="0"/>
              <a:t> </a:t>
            </a:r>
            <a:r>
              <a:rPr lang="en-US" sz="1600" dirty="0" err="1"/>
              <a:t>sistem</a:t>
            </a:r>
            <a:r>
              <a:rPr lang="en-US" sz="1600" dirty="0"/>
              <a:t> </a:t>
            </a:r>
            <a:r>
              <a:rPr lang="en-US" sz="1600" dirty="0" err="1"/>
              <a:t>operasi</a:t>
            </a:r>
            <a:r>
              <a:rPr lang="en-US" sz="1600" dirty="0"/>
              <a:t> </a:t>
            </a:r>
            <a:r>
              <a:rPr lang="en-US" sz="1600" dirty="0" err="1"/>
              <a:t>seperti</a:t>
            </a:r>
            <a:r>
              <a:rPr lang="en-US" sz="1600" dirty="0"/>
              <a:t> MS-DOS </a:t>
            </a:r>
            <a:r>
              <a:rPr lang="en-US" sz="1600" dirty="0" err="1"/>
              <a:t>menyediakan</a:t>
            </a:r>
            <a:r>
              <a:rPr lang="en-US" sz="1600" dirty="0"/>
              <a:t> </a:t>
            </a:r>
            <a:r>
              <a:rPr lang="en-US" sz="1600" dirty="0" err="1"/>
              <a:t>sedikit</a:t>
            </a:r>
            <a:r>
              <a:rPr lang="en-US" sz="1600" dirty="0"/>
              <a:t> </a:t>
            </a:r>
            <a:r>
              <a:rPr lang="en-US" sz="1600" dirty="0" err="1"/>
              <a:t>atau</a:t>
            </a:r>
            <a:r>
              <a:rPr lang="en-US" sz="1600" dirty="0"/>
              <a:t> </a:t>
            </a:r>
            <a:r>
              <a:rPr lang="en-US" sz="1600" dirty="0" err="1"/>
              <a:t>tidak</a:t>
            </a:r>
            <a:r>
              <a:rPr lang="en-US" sz="1600" dirty="0"/>
              <a:t> </a:t>
            </a:r>
            <a:r>
              <a:rPr lang="en-US" sz="1600" dirty="0" err="1"/>
              <a:t>sama</a:t>
            </a:r>
            <a:r>
              <a:rPr lang="en-US" sz="1600" dirty="0"/>
              <a:t> </a:t>
            </a:r>
            <a:r>
              <a:rPr lang="en-US" sz="1600" dirty="0" err="1"/>
              <a:t>sekali</a:t>
            </a:r>
            <a:r>
              <a:rPr lang="en-US" sz="1600" dirty="0"/>
              <a:t> </a:t>
            </a:r>
            <a:r>
              <a:rPr lang="en-US" sz="1600" dirty="0" err="1"/>
              <a:t>arti</a:t>
            </a:r>
            <a:r>
              <a:rPr lang="en-US" sz="1600" dirty="0"/>
              <a:t> </a:t>
            </a:r>
            <a:r>
              <a:rPr lang="en-US" sz="1600" dirty="0" err="1"/>
              <a:t>dari</a:t>
            </a:r>
            <a:r>
              <a:rPr lang="en-US" sz="1600" dirty="0"/>
              <a:t> </a:t>
            </a:r>
            <a:r>
              <a:rPr lang="en-US" sz="1600" dirty="0" err="1"/>
              <a:t>pemrosesan</a:t>
            </a:r>
            <a:r>
              <a:rPr lang="en-US" sz="1600" dirty="0"/>
              <a:t> yang </a:t>
            </a:r>
            <a:r>
              <a:rPr lang="en-US" sz="1600" dirty="0" err="1"/>
              <a:t>konkuren</a:t>
            </a:r>
            <a:r>
              <a:rPr lang="en-US" sz="1600" dirty="0"/>
              <a:t>. </a:t>
            </a:r>
            <a:r>
              <a:rPr lang="en-US" sz="1600" dirty="0" err="1"/>
              <a:t>Diskusikan</a:t>
            </a:r>
            <a:r>
              <a:rPr lang="en-US" sz="1600" dirty="0"/>
              <a:t> </a:t>
            </a:r>
            <a:r>
              <a:rPr lang="en-US" sz="1600" dirty="0" err="1"/>
              <a:t>dampak</a:t>
            </a:r>
            <a:r>
              <a:rPr lang="en-US" sz="1600" dirty="0"/>
              <a:t> yang paling </a:t>
            </a:r>
            <a:r>
              <a:rPr lang="en-US" sz="1600" dirty="0" err="1"/>
              <a:t>mungkin</a:t>
            </a:r>
            <a:r>
              <a:rPr lang="en-US" sz="1600" dirty="0"/>
              <a:t> </a:t>
            </a:r>
            <a:r>
              <a:rPr lang="en-US" sz="1600" dirty="0" err="1"/>
              <a:t>ketika</a:t>
            </a:r>
            <a:r>
              <a:rPr lang="en-US" sz="1600" dirty="0"/>
              <a:t> </a:t>
            </a:r>
            <a:r>
              <a:rPr lang="en-US" sz="1600" dirty="0" err="1"/>
              <a:t>pemrosesan</a:t>
            </a:r>
            <a:r>
              <a:rPr lang="en-US" sz="1600" dirty="0"/>
              <a:t> yang </a:t>
            </a:r>
            <a:r>
              <a:rPr lang="en-US" sz="1600" dirty="0" err="1"/>
              <a:t>konkuren</a:t>
            </a:r>
            <a:r>
              <a:rPr lang="en-US" sz="1600" dirty="0"/>
              <a:t> </a:t>
            </a:r>
            <a:r>
              <a:rPr lang="en-US" sz="1600" dirty="0" err="1"/>
              <a:t>dimasukkan</a:t>
            </a:r>
            <a:r>
              <a:rPr lang="en-US" sz="1600" dirty="0"/>
              <a:t> </a:t>
            </a:r>
            <a:r>
              <a:rPr lang="en-US" sz="1600" dirty="0" err="1"/>
              <a:t>ke</a:t>
            </a:r>
            <a:r>
              <a:rPr lang="en-US" sz="1600" dirty="0"/>
              <a:t> </a:t>
            </a:r>
            <a:r>
              <a:rPr lang="en-US" sz="1600" dirty="0" err="1"/>
              <a:t>dalam</a:t>
            </a:r>
            <a:r>
              <a:rPr lang="en-US" sz="1600" dirty="0"/>
              <a:t> </a:t>
            </a:r>
            <a:r>
              <a:rPr lang="en-US" sz="1600" dirty="0" err="1"/>
              <a:t>suatu</a:t>
            </a:r>
            <a:r>
              <a:rPr lang="en-US" sz="1600" dirty="0"/>
              <a:t> </a:t>
            </a:r>
            <a:r>
              <a:rPr lang="en-US" sz="1600" dirty="0" err="1"/>
              <a:t>sistem</a:t>
            </a:r>
            <a:r>
              <a:rPr lang="en-US" sz="1600" dirty="0"/>
              <a:t> </a:t>
            </a:r>
            <a:r>
              <a:rPr lang="en-US" sz="1600" dirty="0" err="1"/>
              <a:t>operasi</a:t>
            </a:r>
            <a:r>
              <a:rPr lang="en-US" sz="1600" dirty="0" smtClean="0"/>
              <a:t>?</a:t>
            </a:r>
            <a:endParaRPr lang="en-US" sz="1600" dirty="0"/>
          </a:p>
        </p:txBody>
      </p:sp>
    </p:spTree>
    <p:extLst>
      <p:ext uri="{BB962C8B-B14F-4D97-AF65-F5344CB8AC3E}">
        <p14:creationId xmlns:p14="http://schemas.microsoft.com/office/powerpoint/2010/main" val="25076786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bwMode="auto">
          <a:xfrm>
            <a:off x="304800" y="914400"/>
            <a:ext cx="8458200" cy="503238"/>
          </a:xfrm>
        </p:spPr>
        <p:txBody>
          <a:bodyPr wrap="square" lIns="91440" tIns="45720" rIns="91440" bIns="45720" numCol="1" anchorCtr="0" compatLnSpc="1">
            <a:prstTxWarp prst="textNoShape">
              <a:avLst/>
            </a:prstTxWarp>
          </a:bodyPr>
          <a:lstStyle/>
          <a:p>
            <a:pPr eaLnBrk="1" hangingPunct="1">
              <a:defRPr/>
            </a:pPr>
            <a:r>
              <a:rPr lang="en-US" sz="3600" dirty="0" smtClean="0">
                <a:effectLst/>
              </a:rPr>
              <a:t>LATIHAN SOAL </a:t>
            </a:r>
          </a:p>
        </p:txBody>
      </p:sp>
      <p:sp>
        <p:nvSpPr>
          <p:cNvPr id="17411" name="Rectangle 3"/>
          <p:cNvSpPr>
            <a:spLocks noGrp="1"/>
          </p:cNvSpPr>
          <p:nvPr>
            <p:ph type="body" idx="1"/>
          </p:nvPr>
        </p:nvSpPr>
        <p:spPr>
          <a:xfrm>
            <a:off x="533400" y="1600200"/>
            <a:ext cx="8153400" cy="4614862"/>
          </a:xfrm>
        </p:spPr>
        <p:txBody>
          <a:bodyPr anchor="ctr">
            <a:noAutofit/>
          </a:bodyPr>
          <a:lstStyle/>
          <a:p>
            <a:pPr marL="463550" indent="-463550">
              <a:buFont typeface="+mj-lt"/>
              <a:buAutoNum type="arabicParenR" startAt="15"/>
            </a:pPr>
            <a:r>
              <a:rPr lang="en-US" sz="1600" dirty="0" err="1" smtClean="0"/>
              <a:t>Perlihatkan</a:t>
            </a:r>
            <a:r>
              <a:rPr lang="en-US" sz="1600" dirty="0" smtClean="0"/>
              <a:t> </a:t>
            </a:r>
            <a:r>
              <a:rPr lang="en-US" sz="1600" dirty="0" err="1"/>
              <a:t>semua</a:t>
            </a:r>
            <a:r>
              <a:rPr lang="en-US" sz="1600" dirty="0"/>
              <a:t> </a:t>
            </a:r>
            <a:r>
              <a:rPr lang="en-US" sz="1600" dirty="0" err="1"/>
              <a:t>kemungkinan</a:t>
            </a:r>
            <a:r>
              <a:rPr lang="en-US" sz="1600" dirty="0"/>
              <a:t> </a:t>
            </a:r>
            <a:r>
              <a:rPr lang="en-US" sz="1600" dirty="0" err="1"/>
              <a:t>keadaan</a:t>
            </a:r>
            <a:r>
              <a:rPr lang="en-US" sz="1600" dirty="0"/>
              <a:t> </a:t>
            </a:r>
            <a:r>
              <a:rPr lang="en-US" sz="1600" dirty="0" err="1"/>
              <a:t>dimana</a:t>
            </a:r>
            <a:r>
              <a:rPr lang="en-US" sz="1600" dirty="0"/>
              <a:t> </a:t>
            </a:r>
            <a:r>
              <a:rPr lang="en-US" sz="1600" dirty="0" err="1"/>
              <a:t>suatu</a:t>
            </a:r>
            <a:r>
              <a:rPr lang="en-US" sz="1600" dirty="0"/>
              <a:t> proses </a:t>
            </a:r>
            <a:r>
              <a:rPr lang="en-US" sz="1600" dirty="0" err="1"/>
              <a:t>dapat</a:t>
            </a:r>
            <a:r>
              <a:rPr lang="en-US" sz="1600" dirty="0"/>
              <a:t> </a:t>
            </a:r>
            <a:r>
              <a:rPr lang="en-US" sz="1600" dirty="0" err="1"/>
              <a:t>sedang</a:t>
            </a:r>
            <a:r>
              <a:rPr lang="en-US" sz="1600" dirty="0"/>
              <a:t> </a:t>
            </a:r>
            <a:r>
              <a:rPr lang="en-US" sz="1600" dirty="0" err="1"/>
              <a:t>berjalan</a:t>
            </a:r>
            <a:r>
              <a:rPr lang="en-US" sz="1600" dirty="0"/>
              <a:t>, </a:t>
            </a:r>
            <a:r>
              <a:rPr lang="en-US" sz="1600" dirty="0" err="1"/>
              <a:t>dan</a:t>
            </a:r>
            <a:r>
              <a:rPr lang="en-US" sz="1600" dirty="0"/>
              <a:t> </a:t>
            </a:r>
            <a:r>
              <a:rPr lang="en-US" sz="1600" dirty="0" err="1"/>
              <a:t>gambarkan</a:t>
            </a:r>
            <a:r>
              <a:rPr lang="en-US" sz="1600" dirty="0"/>
              <a:t> diagram </a:t>
            </a:r>
            <a:r>
              <a:rPr lang="en-US" sz="1600" dirty="0" err="1"/>
              <a:t>transisi</a:t>
            </a:r>
            <a:r>
              <a:rPr lang="en-US" sz="1600" dirty="0"/>
              <a:t> </a:t>
            </a:r>
            <a:r>
              <a:rPr lang="en-US" sz="1600" dirty="0" err="1"/>
              <a:t>keadaan</a:t>
            </a:r>
            <a:r>
              <a:rPr lang="en-US" sz="1600" dirty="0"/>
              <a:t> yang </a:t>
            </a:r>
            <a:r>
              <a:rPr lang="en-US" sz="1600" dirty="0" err="1"/>
              <a:t>menjelaskan</a:t>
            </a:r>
            <a:r>
              <a:rPr lang="en-US" sz="1600" dirty="0"/>
              <a:t> </a:t>
            </a:r>
            <a:r>
              <a:rPr lang="en-US" sz="1600" dirty="0" err="1"/>
              <a:t>bagaimana</a:t>
            </a:r>
            <a:r>
              <a:rPr lang="en-US" sz="1600" dirty="0"/>
              <a:t> proses </a:t>
            </a:r>
            <a:r>
              <a:rPr lang="en-US" sz="1600" dirty="0" err="1"/>
              <a:t>bergerak</a:t>
            </a:r>
            <a:r>
              <a:rPr lang="en-US" sz="1600" dirty="0"/>
              <a:t> </a:t>
            </a:r>
            <a:r>
              <a:rPr lang="en-US" sz="1600" dirty="0" err="1"/>
              <a:t>diantara</a:t>
            </a:r>
            <a:r>
              <a:rPr lang="en-US" sz="1600" dirty="0"/>
              <a:t> state.</a:t>
            </a:r>
          </a:p>
          <a:p>
            <a:pPr marL="463550" indent="-463550">
              <a:buFont typeface="+mj-lt"/>
              <a:buAutoNum type="arabicParenR" startAt="15"/>
            </a:pPr>
            <a:r>
              <a:rPr lang="en-US" sz="1600" dirty="0" err="1"/>
              <a:t>Apakah</a:t>
            </a:r>
            <a:r>
              <a:rPr lang="en-US" sz="1600" dirty="0"/>
              <a:t> </a:t>
            </a:r>
            <a:r>
              <a:rPr lang="en-US" sz="1600" dirty="0" err="1"/>
              <a:t>suatu</a:t>
            </a:r>
            <a:r>
              <a:rPr lang="en-US" sz="1600" dirty="0"/>
              <a:t> proses </a:t>
            </a:r>
            <a:r>
              <a:rPr lang="en-US" sz="1600" dirty="0" err="1"/>
              <a:t>memberikan</a:t>
            </a:r>
            <a:r>
              <a:rPr lang="en-US" sz="1600" dirty="0"/>
              <a:t> 'issue' </a:t>
            </a:r>
            <a:r>
              <a:rPr lang="en-US" sz="1600" dirty="0" err="1"/>
              <a:t>ke</a:t>
            </a:r>
            <a:r>
              <a:rPr lang="en-US" sz="1600" dirty="0"/>
              <a:t> </a:t>
            </a:r>
            <a:r>
              <a:rPr lang="en-US" sz="1600" dirty="0" err="1"/>
              <a:t>suatu</a:t>
            </a:r>
            <a:r>
              <a:rPr lang="en-US" sz="1600" dirty="0"/>
              <a:t> disk I/O </a:t>
            </a:r>
            <a:r>
              <a:rPr lang="en-US" sz="1600" dirty="0" err="1"/>
              <a:t>ketika</a:t>
            </a:r>
            <a:r>
              <a:rPr lang="en-US" sz="1600" dirty="0"/>
              <a:t>, proses </a:t>
            </a:r>
            <a:r>
              <a:rPr lang="en-US" sz="1600" dirty="0" err="1"/>
              <a:t>tersebut</a:t>
            </a:r>
            <a:r>
              <a:rPr lang="en-US" sz="1600" dirty="0"/>
              <a:t> </a:t>
            </a:r>
            <a:r>
              <a:rPr lang="en-US" sz="1600" dirty="0" err="1"/>
              <a:t>dalam</a:t>
            </a:r>
            <a:r>
              <a:rPr lang="en-US" sz="1600" dirty="0"/>
              <a:t> 'ready' state, </a:t>
            </a:r>
            <a:r>
              <a:rPr lang="en-US" sz="1600" dirty="0" err="1"/>
              <a:t>jelaskan</a:t>
            </a:r>
            <a:r>
              <a:rPr lang="en-US" sz="1600" dirty="0"/>
              <a:t>?</a:t>
            </a:r>
          </a:p>
          <a:p>
            <a:pPr marL="463550" indent="-463550">
              <a:buFont typeface="+mj-lt"/>
              <a:buAutoNum type="arabicParenR" startAt="15"/>
            </a:pPr>
            <a:r>
              <a:rPr lang="en-US" sz="1600" dirty="0"/>
              <a:t>Kernel </a:t>
            </a:r>
            <a:r>
              <a:rPr lang="en-US" sz="1600" dirty="0" err="1"/>
              <a:t>menjaga</a:t>
            </a:r>
            <a:r>
              <a:rPr lang="en-US" sz="1600" dirty="0"/>
              <a:t> </a:t>
            </a:r>
            <a:r>
              <a:rPr lang="en-US" sz="1600" dirty="0" err="1"/>
              <a:t>suatu</a:t>
            </a:r>
            <a:r>
              <a:rPr lang="en-US" sz="1600" dirty="0"/>
              <a:t> </a:t>
            </a:r>
            <a:r>
              <a:rPr lang="en-US" sz="1600" dirty="0" err="1"/>
              <a:t>rekaman</a:t>
            </a:r>
            <a:r>
              <a:rPr lang="en-US" sz="1600" dirty="0"/>
              <a:t> </a:t>
            </a:r>
            <a:r>
              <a:rPr lang="en-US" sz="1600" dirty="0" err="1"/>
              <a:t>untuk</a:t>
            </a:r>
            <a:r>
              <a:rPr lang="en-US" sz="1600" dirty="0"/>
              <a:t> </a:t>
            </a:r>
            <a:r>
              <a:rPr lang="en-US" sz="1600" dirty="0" err="1"/>
              <a:t>setiap</a:t>
            </a:r>
            <a:r>
              <a:rPr lang="en-US" sz="1600" dirty="0"/>
              <a:t> proses, </a:t>
            </a:r>
            <a:r>
              <a:rPr lang="en-US" sz="1600" dirty="0" err="1"/>
              <a:t>disebut</a:t>
            </a:r>
            <a:r>
              <a:rPr lang="en-US" sz="1600" dirty="0"/>
              <a:t> Proses Control Blocks (PCB). </a:t>
            </a:r>
            <a:r>
              <a:rPr lang="en-US" sz="1600" dirty="0" err="1"/>
              <a:t>Ketika</a:t>
            </a:r>
            <a:r>
              <a:rPr lang="en-US" sz="1600" dirty="0"/>
              <a:t> </a:t>
            </a:r>
            <a:r>
              <a:rPr lang="en-US" sz="1600" dirty="0" err="1"/>
              <a:t>suatu</a:t>
            </a:r>
            <a:r>
              <a:rPr lang="en-US" sz="1600" dirty="0"/>
              <a:t> proses </a:t>
            </a:r>
            <a:r>
              <a:rPr lang="en-US" sz="1600" dirty="0" err="1"/>
              <a:t>sedang</a:t>
            </a:r>
            <a:r>
              <a:rPr lang="en-US" sz="1600" dirty="0"/>
              <a:t> </a:t>
            </a:r>
            <a:r>
              <a:rPr lang="en-US" sz="1600" dirty="0" err="1"/>
              <a:t>tidak</a:t>
            </a:r>
            <a:r>
              <a:rPr lang="en-US" sz="1600" dirty="0"/>
              <a:t> </a:t>
            </a:r>
            <a:r>
              <a:rPr lang="en-US" sz="1600" dirty="0" err="1"/>
              <a:t>berjalan</a:t>
            </a:r>
            <a:r>
              <a:rPr lang="en-US" sz="1600" dirty="0"/>
              <a:t>, PCB </a:t>
            </a:r>
            <a:r>
              <a:rPr lang="en-US" sz="1600" dirty="0" err="1"/>
              <a:t>berisi</a:t>
            </a:r>
            <a:r>
              <a:rPr lang="en-US" sz="1600" dirty="0"/>
              <a:t> </a:t>
            </a:r>
            <a:r>
              <a:rPr lang="en-US" sz="1600" dirty="0" err="1"/>
              <a:t>informasi</a:t>
            </a:r>
            <a:r>
              <a:rPr lang="en-US" sz="1600" dirty="0"/>
              <a:t> </a:t>
            </a:r>
            <a:r>
              <a:rPr lang="en-US" sz="1600" dirty="0" err="1"/>
              <a:t>tentang</a:t>
            </a:r>
            <a:r>
              <a:rPr lang="en-US" sz="1600" dirty="0"/>
              <a:t> </a:t>
            </a:r>
            <a:r>
              <a:rPr lang="en-US" sz="1600" dirty="0" err="1"/>
              <a:t>perlunya</a:t>
            </a:r>
            <a:r>
              <a:rPr lang="en-US" sz="1600" dirty="0"/>
              <a:t> </a:t>
            </a:r>
            <a:r>
              <a:rPr lang="en-US" sz="1600" dirty="0" err="1"/>
              <a:t>melakukan</a:t>
            </a:r>
            <a:r>
              <a:rPr lang="en-US" sz="1600" dirty="0"/>
              <a:t> restart </a:t>
            </a:r>
            <a:r>
              <a:rPr lang="en-US" sz="1600" dirty="0" err="1"/>
              <a:t>suatu</a:t>
            </a:r>
            <a:r>
              <a:rPr lang="en-US" sz="1600" dirty="0"/>
              <a:t> proses </a:t>
            </a:r>
            <a:r>
              <a:rPr lang="en-US" sz="1600" dirty="0" err="1"/>
              <a:t>dalam</a:t>
            </a:r>
            <a:r>
              <a:rPr lang="en-US" sz="1600" dirty="0"/>
              <a:t> CPU. </a:t>
            </a:r>
            <a:r>
              <a:rPr lang="en-US" sz="1600" dirty="0" err="1"/>
              <a:t>Jelaskan</a:t>
            </a:r>
            <a:r>
              <a:rPr lang="en-US" sz="1600" dirty="0"/>
              <a:t> </a:t>
            </a:r>
            <a:r>
              <a:rPr lang="en-US" sz="1600" dirty="0" err="1"/>
              <a:t>dua</a:t>
            </a:r>
            <a:r>
              <a:rPr lang="en-US" sz="1600" dirty="0"/>
              <a:t> </a:t>
            </a:r>
            <a:r>
              <a:rPr lang="en-US" sz="1600" dirty="0" err="1"/>
              <a:t>informasi</a:t>
            </a:r>
            <a:r>
              <a:rPr lang="en-US" sz="1600" dirty="0"/>
              <a:t> yang </a:t>
            </a:r>
            <a:r>
              <a:rPr lang="en-US" sz="1600" dirty="0" err="1"/>
              <a:t>harus</a:t>
            </a:r>
            <a:r>
              <a:rPr lang="en-US" sz="1600" dirty="0"/>
              <a:t> </a:t>
            </a:r>
            <a:r>
              <a:rPr lang="en-US" sz="1600" dirty="0" err="1"/>
              <a:t>dipunyai</a:t>
            </a:r>
            <a:r>
              <a:rPr lang="en-US" sz="1600" dirty="0"/>
              <a:t> PCB</a:t>
            </a:r>
            <a:r>
              <a:rPr lang="en-US" sz="1600" dirty="0" smtClean="0"/>
              <a:t>.</a:t>
            </a:r>
            <a:endParaRPr lang="en-US" sz="1050" b="1" dirty="0" smtClean="0"/>
          </a:p>
          <a:p>
            <a:pPr marL="514350" indent="-457200" algn="just">
              <a:buFont typeface="+mj-lt"/>
              <a:buAutoNum type="arabicParenR"/>
            </a:pPr>
            <a:endParaRPr lang="en-US" sz="1050" b="1" dirty="0"/>
          </a:p>
        </p:txBody>
      </p:sp>
    </p:spTree>
    <p:extLst>
      <p:ext uri="{BB962C8B-B14F-4D97-AF65-F5344CB8AC3E}">
        <p14:creationId xmlns:p14="http://schemas.microsoft.com/office/powerpoint/2010/main" val="4387633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2" descr="Granite"/>
          <p:cNvSpPr>
            <a:spLocks noChangeArrowheads="1" noChangeShapeType="1" noTextEdit="1"/>
          </p:cNvSpPr>
          <p:nvPr/>
        </p:nvSpPr>
        <p:spPr bwMode="auto">
          <a:xfrm>
            <a:off x="1437968" y="2438400"/>
            <a:ext cx="6705600" cy="3276600"/>
          </a:xfrm>
          <a:prstGeom prst="rect">
            <a:avLst/>
          </a:prstGeom>
        </p:spPr>
        <p:txBody>
          <a:bodyPr wrap="none" fromWordArt="1">
            <a:prstTxWarp prst="textDeflateBottom">
              <a:avLst>
                <a:gd name="adj" fmla="val 76472"/>
              </a:avLst>
            </a:prstTxWarp>
            <a:scene3d>
              <a:camera prst="legacyPerspectiveFront">
                <a:rot lat="19799983" lon="19439992" rev="0"/>
              </a:camera>
              <a:lightRig rig="legacyNormal2" dir="t"/>
            </a:scene3d>
            <a:sp3d extrusionH="354000" prstMaterial="legacyMatte">
              <a:extrusionClr>
                <a:srgbClr val="939676"/>
              </a:extrusionClr>
            </a:sp3d>
          </a:bodyPr>
          <a:lstStyle/>
          <a:p>
            <a:pPr algn="ctr"/>
            <a:r>
              <a:rPr lang="en-US" sz="3600" kern="10" dirty="0">
                <a:ln w="9525">
                  <a:round/>
                  <a:headEnd/>
                  <a:tailEnd/>
                </a:ln>
                <a:blipFill dpi="0" rotWithShape="0">
                  <a:blip r:embed="rId2"/>
                  <a:srcRect/>
                  <a:tile tx="0" ty="0" sx="100000" sy="100000" flip="none" algn="tl"/>
                </a:blipFill>
                <a:latin typeface="Impact"/>
              </a:rPr>
              <a:t>Next….</a:t>
            </a:r>
          </a:p>
        </p:txBody>
      </p:sp>
      <p:sp>
        <p:nvSpPr>
          <p:cNvPr id="3" name="TextBox 2"/>
          <p:cNvSpPr txBox="1"/>
          <p:nvPr/>
        </p:nvSpPr>
        <p:spPr>
          <a:xfrm>
            <a:off x="1676400" y="5257800"/>
            <a:ext cx="1716817" cy="307777"/>
          </a:xfrm>
          <a:prstGeom prst="rect">
            <a:avLst/>
          </a:prstGeom>
          <a:noFill/>
        </p:spPr>
        <p:txBody>
          <a:bodyPr wrap="none" rtlCol="0">
            <a:spAutoFit/>
          </a:bodyPr>
          <a:lstStyle/>
          <a:p>
            <a:r>
              <a:rPr lang="en-US" sz="1400" b="1" dirty="0" smtClean="0">
                <a:solidFill>
                  <a:schemeClr val="bg1"/>
                </a:solidFill>
                <a:latin typeface="Calisto MT" pitchFamily="18" charset="0"/>
              </a:rPr>
              <a:t>PERTEMUAN  -  </a:t>
            </a:r>
            <a:r>
              <a:rPr lang="en-US" sz="1400" b="1" dirty="0" smtClean="0">
                <a:solidFill>
                  <a:schemeClr val="bg1"/>
                </a:solidFill>
                <a:latin typeface="Calisto MT" pitchFamily="18" charset="0"/>
              </a:rPr>
              <a:t>7</a:t>
            </a:r>
            <a:endParaRPr lang="en-US" sz="1400" b="1" dirty="0">
              <a:solidFill>
                <a:schemeClr val="bg1"/>
              </a:solidFill>
              <a:latin typeface="Calisto MT" pitchFamily="18" charset="0"/>
            </a:endParaRPr>
          </a:p>
        </p:txBody>
      </p:sp>
    </p:spTree>
    <p:extLst>
      <p:ext uri="{BB962C8B-B14F-4D97-AF65-F5344CB8AC3E}">
        <p14:creationId xmlns:p14="http://schemas.microsoft.com/office/powerpoint/2010/main" val="2848615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solidFill>
            <a:srgbClr val="00B050"/>
          </a:solidFill>
        </p:spPr>
        <p:txBody>
          <a:bodyPr anchor="ctr">
            <a:noAutofit/>
          </a:bodyPr>
          <a:lstStyle/>
          <a:p>
            <a:pPr marL="0" indent="0">
              <a:buNone/>
            </a:pPr>
            <a:r>
              <a:rPr lang="en-US" sz="1400" dirty="0"/>
              <a:t>Thread </a:t>
            </a:r>
            <a:r>
              <a:rPr lang="en-US" sz="1400" dirty="0" err="1"/>
              <a:t>pengguna</a:t>
            </a:r>
            <a:r>
              <a:rPr lang="en-US" sz="1400" dirty="0"/>
              <a:t> </a:t>
            </a:r>
            <a:r>
              <a:rPr lang="en-US" sz="1400" dirty="0" err="1"/>
              <a:t>didukung</a:t>
            </a:r>
            <a:r>
              <a:rPr lang="en-US" sz="1400" dirty="0"/>
              <a:t> kernel </a:t>
            </a:r>
            <a:r>
              <a:rPr lang="en-US" sz="1400" dirty="0" err="1"/>
              <a:t>serta</a:t>
            </a:r>
            <a:r>
              <a:rPr lang="en-US" sz="1400" dirty="0"/>
              <a:t> </a:t>
            </a:r>
            <a:r>
              <a:rPr lang="en-US" sz="1400" dirty="0" smtClean="0"/>
              <a:t> </a:t>
            </a:r>
            <a:r>
              <a:rPr lang="en-US" sz="1400" dirty="0" err="1" smtClean="0"/>
              <a:t>diimplementasikan</a:t>
            </a:r>
            <a:r>
              <a:rPr lang="en-US" sz="1400" dirty="0" smtClean="0"/>
              <a:t> </a:t>
            </a:r>
            <a:r>
              <a:rPr lang="en-US" sz="1400" dirty="0" err="1"/>
              <a:t>dengan</a:t>
            </a:r>
            <a:r>
              <a:rPr lang="en-US" sz="1400" dirty="0"/>
              <a:t> </a:t>
            </a:r>
            <a:r>
              <a:rPr lang="en-US" sz="1400" dirty="0" err="1"/>
              <a:t>pustaka</a:t>
            </a:r>
            <a:r>
              <a:rPr lang="en-US" sz="1400" dirty="0"/>
              <a:t> thread </a:t>
            </a:r>
            <a:r>
              <a:rPr lang="en-US" sz="1400" dirty="0" err="1"/>
              <a:t>pada</a:t>
            </a:r>
            <a:r>
              <a:rPr lang="en-US" sz="1400" dirty="0"/>
              <a:t> </a:t>
            </a:r>
            <a:r>
              <a:rPr lang="en-US" sz="1400" dirty="0" err="1" smtClean="0"/>
              <a:t>tingkatan</a:t>
            </a:r>
            <a:r>
              <a:rPr lang="en-US" sz="1400" dirty="0" smtClean="0"/>
              <a:t>  </a:t>
            </a:r>
            <a:r>
              <a:rPr lang="en-US" sz="1400" dirty="0" err="1" smtClean="0"/>
              <a:t>pengguna</a:t>
            </a:r>
            <a:r>
              <a:rPr lang="en-US" sz="1400" dirty="0"/>
              <a:t>. </a:t>
            </a:r>
            <a:r>
              <a:rPr lang="en-US" sz="1400" dirty="0" err="1"/>
              <a:t>Pustaka</a:t>
            </a:r>
            <a:r>
              <a:rPr lang="en-US" sz="1400" dirty="0"/>
              <a:t> </a:t>
            </a:r>
            <a:r>
              <a:rPr lang="en-US" sz="1400" dirty="0" err="1"/>
              <a:t>menyediakan</a:t>
            </a:r>
            <a:r>
              <a:rPr lang="en-US" sz="1400" dirty="0"/>
              <a:t> </a:t>
            </a:r>
            <a:r>
              <a:rPr lang="en-US" sz="1400" dirty="0" err="1"/>
              <a:t>fasilitas</a:t>
            </a:r>
            <a:r>
              <a:rPr lang="en-US" sz="1400" dirty="0"/>
              <a:t> </a:t>
            </a:r>
            <a:r>
              <a:rPr lang="en-US" sz="1400" dirty="0" err="1"/>
              <a:t>untuk</a:t>
            </a:r>
            <a:r>
              <a:rPr lang="en-US" sz="1400" dirty="0"/>
              <a:t> </a:t>
            </a:r>
            <a:r>
              <a:rPr lang="en-US" sz="1400" dirty="0" err="1"/>
              <a:t>pembuatan</a:t>
            </a:r>
            <a:r>
              <a:rPr lang="en-US" sz="1400" dirty="0"/>
              <a:t> thread, </a:t>
            </a:r>
            <a:r>
              <a:rPr lang="en-US" sz="1400" dirty="0" err="1"/>
              <a:t>penjadwalan</a:t>
            </a:r>
            <a:r>
              <a:rPr lang="en-US" sz="1400" dirty="0"/>
              <a:t> thread, </a:t>
            </a:r>
            <a:r>
              <a:rPr lang="en-US" sz="1400" dirty="0" err="1" smtClean="0"/>
              <a:t>dan</a:t>
            </a:r>
            <a:r>
              <a:rPr lang="en-US" sz="1400" dirty="0" smtClean="0"/>
              <a:t>  </a:t>
            </a:r>
            <a:r>
              <a:rPr lang="en-US" sz="1400" dirty="0" err="1" smtClean="0"/>
              <a:t>Manajemen</a:t>
            </a:r>
            <a:r>
              <a:rPr lang="en-US" sz="1400" dirty="0" smtClean="0"/>
              <a:t> </a:t>
            </a:r>
            <a:r>
              <a:rPr lang="en-US" sz="1400" dirty="0"/>
              <a:t>thread </a:t>
            </a:r>
            <a:r>
              <a:rPr lang="en-US" sz="1400" dirty="0" err="1"/>
              <a:t>tanpa</a:t>
            </a:r>
            <a:r>
              <a:rPr lang="en-US" sz="1400" dirty="0"/>
              <a:t> </a:t>
            </a:r>
            <a:r>
              <a:rPr lang="en-US" sz="1400" dirty="0" err="1"/>
              <a:t>dukungan</a:t>
            </a:r>
            <a:r>
              <a:rPr lang="en-US" sz="1400" dirty="0"/>
              <a:t> </a:t>
            </a:r>
            <a:r>
              <a:rPr lang="en-US" sz="1400" dirty="0" err="1"/>
              <a:t>dari</a:t>
            </a:r>
            <a:r>
              <a:rPr lang="en-US" sz="1400" dirty="0"/>
              <a:t> kernel. </a:t>
            </a:r>
            <a:r>
              <a:rPr lang="en-US" sz="1400" dirty="0" err="1"/>
              <a:t>Karena</a:t>
            </a:r>
            <a:r>
              <a:rPr lang="en-US" sz="1400" dirty="0"/>
              <a:t> kernel </a:t>
            </a:r>
            <a:r>
              <a:rPr lang="en-US" sz="1400" dirty="0" err="1"/>
              <a:t>tidak</a:t>
            </a:r>
            <a:r>
              <a:rPr lang="en-US" sz="1400" dirty="0"/>
              <a:t> </a:t>
            </a:r>
            <a:r>
              <a:rPr lang="en-US" sz="1400" dirty="0" err="1"/>
              <a:t>menyadari</a:t>
            </a:r>
            <a:r>
              <a:rPr lang="en-US" sz="1400" dirty="0"/>
              <a:t> user-level </a:t>
            </a:r>
            <a:r>
              <a:rPr lang="en-US" sz="1400" dirty="0" smtClean="0"/>
              <a:t>thread  </a:t>
            </a:r>
            <a:r>
              <a:rPr lang="en-US" sz="1400" dirty="0" err="1" smtClean="0"/>
              <a:t>maka</a:t>
            </a:r>
            <a:r>
              <a:rPr lang="en-US" sz="1400" dirty="0" smtClean="0"/>
              <a:t> </a:t>
            </a:r>
            <a:r>
              <a:rPr lang="en-US" sz="1400" dirty="0" err="1"/>
              <a:t>semua</a:t>
            </a:r>
            <a:r>
              <a:rPr lang="en-US" sz="1400" dirty="0"/>
              <a:t> </a:t>
            </a:r>
            <a:r>
              <a:rPr lang="en-US" sz="1400" dirty="0" err="1"/>
              <a:t>pembuatan</a:t>
            </a:r>
            <a:r>
              <a:rPr lang="en-US" sz="1400" dirty="0"/>
              <a:t> </a:t>
            </a:r>
            <a:r>
              <a:rPr lang="en-US" sz="1400" dirty="0" err="1"/>
              <a:t>dan</a:t>
            </a:r>
            <a:r>
              <a:rPr lang="en-US" sz="1400" dirty="0"/>
              <a:t> </a:t>
            </a:r>
            <a:r>
              <a:rPr lang="en-US" sz="1400" dirty="0" err="1" smtClean="0"/>
              <a:t>penjadwalan</a:t>
            </a:r>
            <a:r>
              <a:rPr lang="en-US" sz="1400" dirty="0" smtClean="0"/>
              <a:t> </a:t>
            </a:r>
            <a:r>
              <a:rPr lang="en-US" sz="1400" dirty="0"/>
              <a:t>thread </a:t>
            </a:r>
            <a:r>
              <a:rPr lang="en-US" sz="1400" dirty="0" err="1"/>
              <a:t>dilakukan</a:t>
            </a:r>
            <a:r>
              <a:rPr lang="en-US" sz="1400" dirty="0"/>
              <a:t> </a:t>
            </a:r>
            <a:r>
              <a:rPr lang="en-US" sz="1400" dirty="0" err="1"/>
              <a:t>dalam</a:t>
            </a:r>
            <a:r>
              <a:rPr lang="en-US" sz="1400" dirty="0"/>
              <a:t> </a:t>
            </a:r>
            <a:r>
              <a:rPr lang="en-US" sz="1400" dirty="0" err="1"/>
              <a:t>ruang</a:t>
            </a:r>
            <a:r>
              <a:rPr lang="en-US" sz="1400" dirty="0"/>
              <a:t> </a:t>
            </a:r>
            <a:r>
              <a:rPr lang="en-US" sz="1400" dirty="0" err="1"/>
              <a:t>pengguna</a:t>
            </a:r>
            <a:r>
              <a:rPr lang="en-US" sz="1400" dirty="0"/>
              <a:t> </a:t>
            </a:r>
            <a:r>
              <a:rPr lang="en-US" sz="1400" dirty="0" err="1"/>
              <a:t>tanpa</a:t>
            </a:r>
            <a:r>
              <a:rPr lang="en-US" sz="1400" dirty="0"/>
              <a:t> </a:t>
            </a:r>
            <a:r>
              <a:rPr lang="en-US" sz="1400" dirty="0" err="1" smtClean="0"/>
              <a:t>campur</a:t>
            </a:r>
            <a:r>
              <a:rPr lang="en-US" sz="1400" dirty="0" smtClean="0"/>
              <a:t> </a:t>
            </a:r>
            <a:r>
              <a:rPr lang="en-US" sz="1400" dirty="0" err="1" smtClean="0"/>
              <a:t>tangan</a:t>
            </a:r>
            <a:r>
              <a:rPr lang="en-US" sz="1400" dirty="0" smtClean="0"/>
              <a:t> </a:t>
            </a:r>
            <a:r>
              <a:rPr lang="en-US" sz="1400" dirty="0"/>
              <a:t>kernel. </a:t>
            </a:r>
            <a:r>
              <a:rPr lang="en-US" sz="1400" dirty="0" err="1"/>
              <a:t>Oleh</a:t>
            </a:r>
            <a:r>
              <a:rPr lang="en-US" sz="1400" dirty="0"/>
              <a:t> </a:t>
            </a:r>
            <a:r>
              <a:rPr lang="en-US" sz="1400" dirty="0" err="1"/>
              <a:t>karena</a:t>
            </a:r>
            <a:r>
              <a:rPr lang="en-US" sz="1400" dirty="0"/>
              <a:t> </a:t>
            </a:r>
            <a:r>
              <a:rPr lang="en-US" sz="1400" dirty="0" err="1"/>
              <a:t>itu</a:t>
            </a:r>
            <a:r>
              <a:rPr lang="en-US" sz="1400" dirty="0"/>
              <a:t>, thread </a:t>
            </a:r>
            <a:r>
              <a:rPr lang="en-US" sz="1400" dirty="0" err="1"/>
              <a:t>pengguna</a:t>
            </a:r>
            <a:r>
              <a:rPr lang="en-US" sz="1400" dirty="0"/>
              <a:t> </a:t>
            </a:r>
            <a:r>
              <a:rPr lang="en-US" sz="1400" dirty="0" err="1"/>
              <a:t>biasanya</a:t>
            </a:r>
            <a:r>
              <a:rPr lang="en-US" sz="1400" dirty="0"/>
              <a:t> </a:t>
            </a:r>
            <a:r>
              <a:rPr lang="en-US" sz="1400" dirty="0" err="1"/>
              <a:t>dapa</a:t>
            </a:r>
            <a:r>
              <a:rPr lang="en-US" sz="1400" dirty="0"/>
              <a:t> </a:t>
            </a:r>
            <a:r>
              <a:rPr lang="en-US" sz="1400" dirty="0" err="1"/>
              <a:t>cepat</a:t>
            </a:r>
            <a:r>
              <a:rPr lang="en-US" sz="1400" dirty="0"/>
              <a:t> </a:t>
            </a:r>
            <a:r>
              <a:rPr lang="en-US" sz="1400" dirty="0" err="1"/>
              <a:t>dibuat</a:t>
            </a:r>
            <a:r>
              <a:rPr lang="en-US" sz="1400" dirty="0"/>
              <a:t> </a:t>
            </a:r>
            <a:r>
              <a:rPr lang="en-US" sz="1400" dirty="0" err="1"/>
              <a:t>dan</a:t>
            </a:r>
            <a:r>
              <a:rPr lang="en-US" sz="1400" dirty="0"/>
              <a:t> </a:t>
            </a:r>
            <a:r>
              <a:rPr lang="en-US" sz="1400" dirty="0" err="1"/>
              <a:t>dikendalikan</a:t>
            </a:r>
            <a:r>
              <a:rPr lang="en-US" sz="1400" dirty="0"/>
              <a:t>.</a:t>
            </a:r>
          </a:p>
          <a:p>
            <a:pPr marL="0" indent="0">
              <a:buNone/>
            </a:pPr>
            <a:r>
              <a:rPr lang="en-US" sz="1400" dirty="0" err="1"/>
              <a:t>Tetapi</a:t>
            </a:r>
            <a:r>
              <a:rPr lang="en-US" sz="1400" dirty="0"/>
              <a:t> thread </a:t>
            </a:r>
            <a:r>
              <a:rPr lang="en-US" sz="1400" dirty="0" err="1"/>
              <a:t>pengguna</a:t>
            </a:r>
            <a:r>
              <a:rPr lang="en-US" sz="1400" dirty="0"/>
              <a:t> </a:t>
            </a:r>
            <a:r>
              <a:rPr lang="en-US" sz="1400" dirty="0" err="1"/>
              <a:t>mempunyai</a:t>
            </a:r>
            <a:r>
              <a:rPr lang="en-US" sz="1400" dirty="0"/>
              <a:t> </a:t>
            </a:r>
            <a:r>
              <a:rPr lang="en-US" sz="1400" dirty="0" err="1"/>
              <a:t>kelemahan</a:t>
            </a:r>
            <a:r>
              <a:rPr lang="en-US" sz="1400" dirty="0"/>
              <a:t> </a:t>
            </a:r>
            <a:r>
              <a:rPr lang="en-US" sz="1400" dirty="0" err="1"/>
              <a:t>untuk</a:t>
            </a:r>
            <a:r>
              <a:rPr lang="en-US" sz="1400" dirty="0"/>
              <a:t> kernel thread </a:t>
            </a:r>
            <a:r>
              <a:rPr lang="en-US" sz="1400" dirty="0" err="1"/>
              <a:t>tunggal</a:t>
            </a:r>
            <a:r>
              <a:rPr lang="en-US" sz="1400" dirty="0"/>
              <a:t>. Salah </a:t>
            </a:r>
            <a:r>
              <a:rPr lang="en-US" sz="1400" dirty="0" err="1"/>
              <a:t>satu</a:t>
            </a:r>
            <a:r>
              <a:rPr lang="en-US" sz="1400" dirty="0"/>
              <a:t> </a:t>
            </a:r>
            <a:r>
              <a:rPr lang="en-US" sz="1400" dirty="0" smtClean="0"/>
              <a:t>thread  </a:t>
            </a:r>
            <a:r>
              <a:rPr lang="en-US" sz="1400" dirty="0" err="1" smtClean="0"/>
              <a:t>tingkatan</a:t>
            </a:r>
            <a:r>
              <a:rPr lang="en-US" sz="1400" dirty="0" smtClean="0"/>
              <a:t> </a:t>
            </a:r>
            <a:r>
              <a:rPr lang="en-US" sz="1400" dirty="0" err="1"/>
              <a:t>pengguna</a:t>
            </a:r>
            <a:r>
              <a:rPr lang="en-US" sz="1400" dirty="0"/>
              <a:t> </a:t>
            </a:r>
            <a:r>
              <a:rPr lang="en-US" sz="1400" dirty="0" err="1"/>
              <a:t>menjalankan</a:t>
            </a:r>
            <a:r>
              <a:rPr lang="en-US" sz="1400" dirty="0"/>
              <a:t> blocking system call </a:t>
            </a:r>
            <a:r>
              <a:rPr lang="en-US" sz="1400" dirty="0" err="1"/>
              <a:t>maka</a:t>
            </a:r>
            <a:r>
              <a:rPr lang="en-US" sz="1400" dirty="0"/>
              <a:t> </a:t>
            </a:r>
            <a:r>
              <a:rPr lang="en-US" sz="1400" dirty="0" err="1"/>
              <a:t>akan</a:t>
            </a:r>
            <a:r>
              <a:rPr lang="en-US" sz="1400" dirty="0"/>
              <a:t> </a:t>
            </a:r>
            <a:r>
              <a:rPr lang="en-US" sz="1400" dirty="0" err="1"/>
              <a:t>mengakibatkan</a:t>
            </a:r>
            <a:r>
              <a:rPr lang="en-US" sz="1400" dirty="0"/>
              <a:t> </a:t>
            </a:r>
            <a:r>
              <a:rPr lang="en-US" sz="1400" dirty="0" err="1"/>
              <a:t>seluruh</a:t>
            </a:r>
            <a:r>
              <a:rPr lang="en-US" sz="1400" dirty="0"/>
              <a:t> </a:t>
            </a:r>
            <a:r>
              <a:rPr lang="en-US" sz="1400" dirty="0" smtClean="0"/>
              <a:t>proses  </a:t>
            </a:r>
            <a:r>
              <a:rPr lang="en-US" sz="1400" dirty="0" err="1" smtClean="0"/>
              <a:t>diblok</a:t>
            </a:r>
            <a:r>
              <a:rPr lang="en-US" sz="1400" dirty="0" smtClean="0"/>
              <a:t> </a:t>
            </a:r>
            <a:r>
              <a:rPr lang="en-US" sz="1400" dirty="0" err="1"/>
              <a:t>walau</a:t>
            </a:r>
            <a:r>
              <a:rPr lang="en-US" sz="1400" dirty="0"/>
              <a:t> pun </a:t>
            </a:r>
            <a:r>
              <a:rPr lang="en-US" sz="1400" dirty="0" err="1"/>
              <a:t>ada</a:t>
            </a:r>
            <a:r>
              <a:rPr lang="en-US" sz="1400" dirty="0"/>
              <a:t> thread lain yang </a:t>
            </a:r>
            <a:r>
              <a:rPr lang="en-US" sz="1400" dirty="0" err="1"/>
              <a:t>dapat</a:t>
            </a:r>
            <a:r>
              <a:rPr lang="en-US" sz="1400" dirty="0"/>
              <a:t> </a:t>
            </a:r>
            <a:r>
              <a:rPr lang="en-US" sz="1400" dirty="0" err="1"/>
              <a:t>jalan</a:t>
            </a:r>
            <a:r>
              <a:rPr lang="en-US" sz="1400" dirty="0"/>
              <a:t> </a:t>
            </a:r>
            <a:r>
              <a:rPr lang="en-US" sz="1400" dirty="0" err="1"/>
              <a:t>dalam</a:t>
            </a:r>
            <a:r>
              <a:rPr lang="en-US" sz="1400" dirty="0"/>
              <a:t> </a:t>
            </a:r>
            <a:r>
              <a:rPr lang="en-US" sz="1400" dirty="0" err="1"/>
              <a:t>aplikasi</a:t>
            </a:r>
            <a:r>
              <a:rPr lang="en-US" sz="1400" dirty="0"/>
              <a:t> </a:t>
            </a:r>
            <a:r>
              <a:rPr lang="en-US" sz="1400" dirty="0" err="1"/>
              <a:t>tersebut</a:t>
            </a:r>
            <a:r>
              <a:rPr lang="en-US" sz="1400" dirty="0"/>
              <a:t>. </a:t>
            </a:r>
            <a:r>
              <a:rPr lang="en-US" sz="1400" dirty="0" err="1"/>
              <a:t>Contoh</a:t>
            </a:r>
            <a:r>
              <a:rPr lang="en-US" sz="1400" dirty="0"/>
              <a:t> </a:t>
            </a:r>
            <a:r>
              <a:rPr lang="en-US" sz="1400" dirty="0" err="1"/>
              <a:t>pustaka</a:t>
            </a:r>
            <a:r>
              <a:rPr lang="en-US" sz="1400" dirty="0"/>
              <a:t> thread</a:t>
            </a:r>
          </a:p>
          <a:p>
            <a:pPr marL="0" indent="0">
              <a:buNone/>
            </a:pPr>
            <a:r>
              <a:rPr lang="en-US" sz="1400" dirty="0" err="1"/>
              <a:t>pengguna</a:t>
            </a:r>
            <a:r>
              <a:rPr lang="en-US" sz="1400" dirty="0"/>
              <a:t> </a:t>
            </a:r>
            <a:r>
              <a:rPr lang="en-US" sz="1400" dirty="0" err="1"/>
              <a:t>ialah</a:t>
            </a:r>
            <a:r>
              <a:rPr lang="en-US" sz="1400" dirty="0"/>
              <a:t> POSIX </a:t>
            </a:r>
            <a:r>
              <a:rPr lang="en-US" sz="1400" dirty="0" err="1"/>
              <a:t>Pthreads</a:t>
            </a:r>
            <a:r>
              <a:rPr lang="en-US" sz="1400" dirty="0"/>
              <a:t>, Mach C-threads, </a:t>
            </a:r>
            <a:r>
              <a:rPr lang="en-US" sz="1400" dirty="0" err="1"/>
              <a:t>dan</a:t>
            </a:r>
            <a:r>
              <a:rPr lang="en-US" sz="1400" dirty="0"/>
              <a:t> Solaris threads.</a:t>
            </a:r>
          </a:p>
        </p:txBody>
      </p:sp>
      <p:sp>
        <p:nvSpPr>
          <p:cNvPr id="3" name="Content Placeholder 2"/>
          <p:cNvSpPr>
            <a:spLocks noGrp="1"/>
          </p:cNvSpPr>
          <p:nvPr>
            <p:ph sz="half" idx="2"/>
          </p:nvPr>
        </p:nvSpPr>
        <p:spPr>
          <a:solidFill>
            <a:srgbClr val="00B0F0"/>
          </a:solidFill>
        </p:spPr>
        <p:txBody>
          <a:bodyPr anchor="ctr">
            <a:normAutofit fontScale="55000" lnSpcReduction="20000"/>
          </a:bodyPr>
          <a:lstStyle/>
          <a:p>
            <a:pPr marL="0" indent="0">
              <a:buNone/>
            </a:pPr>
            <a:r>
              <a:rPr lang="en-US" b="1" dirty="0"/>
              <a:t>Thread kernel </a:t>
            </a:r>
            <a:r>
              <a:rPr lang="en-US" b="1" dirty="0" err="1"/>
              <a:t>didukung</a:t>
            </a:r>
            <a:r>
              <a:rPr lang="en-US" b="1" dirty="0"/>
              <a:t> </a:t>
            </a:r>
            <a:r>
              <a:rPr lang="en-US" b="1" dirty="0" err="1"/>
              <a:t>langsung</a:t>
            </a:r>
            <a:r>
              <a:rPr lang="en-US" b="1" dirty="0"/>
              <a:t> </a:t>
            </a:r>
            <a:r>
              <a:rPr lang="en-US" b="1" dirty="0" err="1"/>
              <a:t>oleh</a:t>
            </a:r>
            <a:r>
              <a:rPr lang="en-US" b="1" dirty="0"/>
              <a:t> </a:t>
            </a:r>
            <a:r>
              <a:rPr lang="en-US" b="1" dirty="0" err="1"/>
              <a:t>sistem</a:t>
            </a:r>
            <a:r>
              <a:rPr lang="en-US" b="1" dirty="0"/>
              <a:t> </a:t>
            </a:r>
            <a:r>
              <a:rPr lang="en-US" b="1" dirty="0" err="1"/>
              <a:t>operasi</a:t>
            </a:r>
            <a:r>
              <a:rPr lang="en-US" b="1" dirty="0"/>
              <a:t>. </a:t>
            </a:r>
            <a:r>
              <a:rPr lang="en-US" b="1" dirty="0" err="1"/>
              <a:t>Pembuatan</a:t>
            </a:r>
            <a:r>
              <a:rPr lang="en-US" b="1" dirty="0"/>
              <a:t>, </a:t>
            </a:r>
            <a:r>
              <a:rPr lang="en-US" b="1" dirty="0" err="1"/>
              <a:t>penjadwalan</a:t>
            </a:r>
            <a:r>
              <a:rPr lang="en-US" b="1" dirty="0"/>
              <a:t>, </a:t>
            </a:r>
            <a:r>
              <a:rPr lang="en-US" b="1" dirty="0" err="1"/>
              <a:t>dan</a:t>
            </a:r>
            <a:r>
              <a:rPr lang="en-US" b="1" dirty="0"/>
              <a:t> </a:t>
            </a:r>
            <a:r>
              <a:rPr lang="en-US" b="1" dirty="0" err="1" smtClean="0"/>
              <a:t>manajemen</a:t>
            </a:r>
            <a:r>
              <a:rPr lang="en-US" b="1" dirty="0" smtClean="0"/>
              <a:t>  thread </a:t>
            </a:r>
            <a:r>
              <a:rPr lang="en-US" b="1" dirty="0" err="1"/>
              <a:t>dilakukan</a:t>
            </a:r>
            <a:r>
              <a:rPr lang="en-US" b="1" dirty="0"/>
              <a:t> </a:t>
            </a:r>
            <a:r>
              <a:rPr lang="en-US" b="1" dirty="0" err="1"/>
              <a:t>oleh</a:t>
            </a:r>
            <a:r>
              <a:rPr lang="en-US" b="1" dirty="0"/>
              <a:t> kernel </a:t>
            </a:r>
            <a:r>
              <a:rPr lang="en-US" b="1" dirty="0" err="1"/>
              <a:t>pada</a:t>
            </a:r>
            <a:r>
              <a:rPr lang="en-US" b="1" dirty="0"/>
              <a:t> kernel space. </a:t>
            </a:r>
            <a:r>
              <a:rPr lang="en-US" b="1" dirty="0" err="1"/>
              <a:t>Karena</a:t>
            </a:r>
            <a:r>
              <a:rPr lang="en-US" b="1" dirty="0"/>
              <a:t> </a:t>
            </a:r>
            <a:r>
              <a:rPr lang="en-US" b="1" dirty="0" err="1"/>
              <a:t>pengaturan</a:t>
            </a:r>
            <a:r>
              <a:rPr lang="en-US" b="1" dirty="0"/>
              <a:t> thread </a:t>
            </a:r>
            <a:r>
              <a:rPr lang="en-US" b="1" dirty="0" err="1"/>
              <a:t>dilakukan</a:t>
            </a:r>
            <a:r>
              <a:rPr lang="en-US" b="1" dirty="0"/>
              <a:t> </a:t>
            </a:r>
            <a:r>
              <a:rPr lang="en-US" b="1" dirty="0" err="1"/>
              <a:t>oleh</a:t>
            </a:r>
            <a:r>
              <a:rPr lang="en-US" b="1" dirty="0"/>
              <a:t> </a:t>
            </a:r>
            <a:r>
              <a:rPr lang="en-US" b="1" dirty="0" err="1" smtClean="0"/>
              <a:t>sistem</a:t>
            </a:r>
            <a:r>
              <a:rPr lang="en-US" b="1" dirty="0" smtClean="0"/>
              <a:t> </a:t>
            </a:r>
            <a:r>
              <a:rPr lang="en-US" b="1" dirty="0" err="1" smtClean="0"/>
              <a:t>operasi</a:t>
            </a:r>
            <a:r>
              <a:rPr lang="en-US" b="1" dirty="0" smtClean="0"/>
              <a:t> </a:t>
            </a:r>
            <a:r>
              <a:rPr lang="en-US" b="1" dirty="0" err="1"/>
              <a:t>maka</a:t>
            </a:r>
            <a:r>
              <a:rPr lang="en-US" b="1" dirty="0"/>
              <a:t> </a:t>
            </a:r>
            <a:r>
              <a:rPr lang="en-US" b="1" dirty="0" err="1"/>
              <a:t>pembuatan</a:t>
            </a:r>
            <a:r>
              <a:rPr lang="en-US" b="1" dirty="0"/>
              <a:t> </a:t>
            </a:r>
            <a:r>
              <a:rPr lang="en-US" b="1" dirty="0" err="1"/>
              <a:t>dan</a:t>
            </a:r>
            <a:r>
              <a:rPr lang="en-US" b="1" dirty="0"/>
              <a:t> </a:t>
            </a:r>
            <a:r>
              <a:rPr lang="en-US" b="1" dirty="0" err="1"/>
              <a:t>pengaturan</a:t>
            </a:r>
            <a:r>
              <a:rPr lang="en-US" b="1" dirty="0"/>
              <a:t> kernel thread </a:t>
            </a:r>
            <a:r>
              <a:rPr lang="en-US" b="1" dirty="0" err="1"/>
              <a:t>lebih</a:t>
            </a:r>
            <a:r>
              <a:rPr lang="en-US" b="1" dirty="0"/>
              <a:t> </a:t>
            </a:r>
            <a:r>
              <a:rPr lang="en-US" b="1" dirty="0" err="1"/>
              <a:t>lambat</a:t>
            </a:r>
            <a:r>
              <a:rPr lang="en-US" b="1" dirty="0"/>
              <a:t> </a:t>
            </a:r>
            <a:r>
              <a:rPr lang="en-US" b="1" dirty="0" err="1"/>
              <a:t>dibandingkan</a:t>
            </a:r>
            <a:r>
              <a:rPr lang="en-US" b="1" dirty="0"/>
              <a:t> user thread.</a:t>
            </a:r>
          </a:p>
          <a:p>
            <a:pPr marL="0" indent="0">
              <a:buNone/>
            </a:pPr>
            <a:r>
              <a:rPr lang="en-US" b="1" dirty="0" err="1"/>
              <a:t>Keuntungannya</a:t>
            </a:r>
            <a:r>
              <a:rPr lang="en-US" b="1" dirty="0"/>
              <a:t> </a:t>
            </a:r>
            <a:r>
              <a:rPr lang="en-US" b="1" dirty="0" err="1"/>
              <a:t>adalah</a:t>
            </a:r>
            <a:r>
              <a:rPr lang="en-US" b="1" dirty="0"/>
              <a:t> thread </a:t>
            </a:r>
            <a:r>
              <a:rPr lang="en-US" b="1" dirty="0" err="1"/>
              <a:t>diatur</a:t>
            </a:r>
            <a:r>
              <a:rPr lang="en-US" b="1" dirty="0"/>
              <a:t> </a:t>
            </a:r>
            <a:r>
              <a:rPr lang="en-US" b="1" dirty="0" err="1"/>
              <a:t>oleh</a:t>
            </a:r>
            <a:r>
              <a:rPr lang="en-US" b="1" dirty="0"/>
              <a:t> kernel, </a:t>
            </a:r>
            <a:r>
              <a:rPr lang="en-US" b="1" dirty="0" err="1"/>
              <a:t>karena</a:t>
            </a:r>
            <a:r>
              <a:rPr lang="en-US" b="1" dirty="0"/>
              <a:t> </a:t>
            </a:r>
            <a:r>
              <a:rPr lang="en-US" b="1" dirty="0" err="1"/>
              <a:t>itu</a:t>
            </a:r>
            <a:r>
              <a:rPr lang="en-US" b="1" dirty="0"/>
              <a:t> </a:t>
            </a:r>
            <a:r>
              <a:rPr lang="en-US" b="1" dirty="0" err="1"/>
              <a:t>jika</a:t>
            </a:r>
            <a:r>
              <a:rPr lang="en-US" b="1" dirty="0"/>
              <a:t> </a:t>
            </a:r>
            <a:r>
              <a:rPr lang="en-US" b="1" dirty="0" err="1"/>
              <a:t>sebuah</a:t>
            </a:r>
            <a:r>
              <a:rPr lang="en-US" b="1" dirty="0"/>
              <a:t> thread </a:t>
            </a:r>
            <a:r>
              <a:rPr lang="en-US" b="1" dirty="0" err="1" smtClean="0"/>
              <a:t>menjalankan</a:t>
            </a:r>
            <a:r>
              <a:rPr lang="en-US" b="1" dirty="0" smtClean="0"/>
              <a:t>  blocking </a:t>
            </a:r>
            <a:r>
              <a:rPr lang="en-US" b="1" dirty="0"/>
              <a:t>system call </a:t>
            </a:r>
            <a:r>
              <a:rPr lang="en-US" b="1" dirty="0" err="1"/>
              <a:t>maka</a:t>
            </a:r>
            <a:r>
              <a:rPr lang="en-US" b="1" dirty="0"/>
              <a:t> kernel </a:t>
            </a:r>
            <a:r>
              <a:rPr lang="en-US" b="1" dirty="0" err="1"/>
              <a:t>dapat</a:t>
            </a:r>
            <a:r>
              <a:rPr lang="en-US" b="1" dirty="0"/>
              <a:t> </a:t>
            </a:r>
            <a:r>
              <a:rPr lang="en-US" b="1" dirty="0" err="1"/>
              <a:t>menjadwalkan</a:t>
            </a:r>
            <a:r>
              <a:rPr lang="en-US" b="1" dirty="0"/>
              <a:t> thread lain di </a:t>
            </a:r>
            <a:r>
              <a:rPr lang="en-US" b="1" dirty="0" err="1"/>
              <a:t>aplikasi</a:t>
            </a:r>
            <a:r>
              <a:rPr lang="en-US" b="1" dirty="0"/>
              <a:t> </a:t>
            </a:r>
            <a:r>
              <a:rPr lang="en-US" b="1" dirty="0" err="1"/>
              <a:t>untuk</a:t>
            </a:r>
            <a:r>
              <a:rPr lang="en-US" b="1" dirty="0"/>
              <a:t> </a:t>
            </a:r>
            <a:r>
              <a:rPr lang="en-US" b="1" dirty="0" err="1" smtClean="0"/>
              <a:t>melakukan</a:t>
            </a:r>
            <a:r>
              <a:rPr lang="en-US" b="1" dirty="0" smtClean="0"/>
              <a:t> </a:t>
            </a:r>
            <a:r>
              <a:rPr lang="en-US" b="1" dirty="0" err="1" smtClean="0"/>
              <a:t>eksekusi</a:t>
            </a:r>
            <a:r>
              <a:rPr lang="en-US" b="1" dirty="0"/>
              <a:t>. </a:t>
            </a:r>
            <a:r>
              <a:rPr lang="en-US" b="1" dirty="0" err="1"/>
              <a:t>Keuntungan</a:t>
            </a:r>
            <a:r>
              <a:rPr lang="en-US" b="1" dirty="0"/>
              <a:t> </a:t>
            </a:r>
            <a:r>
              <a:rPr lang="en-US" b="1" dirty="0" err="1"/>
              <a:t>lainnya</a:t>
            </a:r>
            <a:r>
              <a:rPr lang="en-US" b="1" dirty="0"/>
              <a:t> </a:t>
            </a:r>
            <a:r>
              <a:rPr lang="en-US" b="1" dirty="0" err="1"/>
              <a:t>adalah</a:t>
            </a:r>
            <a:r>
              <a:rPr lang="en-US" b="1" dirty="0"/>
              <a:t> </a:t>
            </a:r>
            <a:r>
              <a:rPr lang="en-US" b="1" dirty="0" err="1"/>
              <a:t>pada</a:t>
            </a:r>
            <a:r>
              <a:rPr lang="en-US" b="1" dirty="0"/>
              <a:t> </a:t>
            </a:r>
            <a:r>
              <a:rPr lang="en-US" b="1" dirty="0" err="1"/>
              <a:t>lingkungan</a:t>
            </a:r>
            <a:r>
              <a:rPr lang="en-US" b="1" dirty="0"/>
              <a:t> multiprocessor, kernel </a:t>
            </a:r>
            <a:r>
              <a:rPr lang="en-US" b="1" dirty="0" err="1"/>
              <a:t>dapat</a:t>
            </a:r>
            <a:r>
              <a:rPr lang="en-US" b="1" dirty="0"/>
              <a:t> </a:t>
            </a:r>
            <a:r>
              <a:rPr lang="en-US" b="1" dirty="0" err="1"/>
              <a:t>menjadwal</a:t>
            </a:r>
            <a:endParaRPr lang="en-US" b="1" dirty="0"/>
          </a:p>
          <a:p>
            <a:pPr marL="0" indent="0">
              <a:buNone/>
            </a:pPr>
            <a:r>
              <a:rPr lang="en-US" b="1" dirty="0"/>
              <a:t>thread-thread </a:t>
            </a:r>
            <a:r>
              <a:rPr lang="en-US" b="1" dirty="0" err="1"/>
              <a:t>pada</a:t>
            </a:r>
            <a:r>
              <a:rPr lang="en-US" b="1" dirty="0"/>
              <a:t> processor yang </a:t>
            </a:r>
            <a:r>
              <a:rPr lang="en-US" b="1" dirty="0" err="1"/>
              <a:t>berbeda</a:t>
            </a:r>
            <a:r>
              <a:rPr lang="en-US" b="1" dirty="0"/>
              <a:t>. </a:t>
            </a:r>
            <a:r>
              <a:rPr lang="en-US" b="1" dirty="0" err="1"/>
              <a:t>Contoh</a:t>
            </a:r>
            <a:r>
              <a:rPr lang="en-US" b="1" dirty="0"/>
              <a:t> </a:t>
            </a:r>
            <a:r>
              <a:rPr lang="en-US" b="1" dirty="0" err="1"/>
              <a:t>sistem</a:t>
            </a:r>
            <a:r>
              <a:rPr lang="en-US" b="1" dirty="0"/>
              <a:t> </a:t>
            </a:r>
            <a:r>
              <a:rPr lang="en-US" b="1" dirty="0" err="1"/>
              <a:t>operasi</a:t>
            </a:r>
            <a:r>
              <a:rPr lang="en-US" b="1" dirty="0"/>
              <a:t> yang </a:t>
            </a:r>
            <a:r>
              <a:rPr lang="en-US" b="1" dirty="0" err="1"/>
              <a:t>mendukung</a:t>
            </a:r>
            <a:r>
              <a:rPr lang="en-US" b="1" dirty="0"/>
              <a:t> kernel </a:t>
            </a:r>
            <a:r>
              <a:rPr lang="en-US" b="1" dirty="0" smtClean="0"/>
              <a:t>thread </a:t>
            </a:r>
            <a:r>
              <a:rPr lang="en-US" b="1" dirty="0" err="1" smtClean="0"/>
              <a:t>adalah</a:t>
            </a:r>
            <a:r>
              <a:rPr lang="en-US" b="1" dirty="0" smtClean="0"/>
              <a:t> </a:t>
            </a:r>
            <a:r>
              <a:rPr lang="en-US" b="1" dirty="0"/>
              <a:t>Windows NT, Solaris, Digital UNIX.</a:t>
            </a:r>
          </a:p>
        </p:txBody>
      </p:sp>
      <p:sp>
        <p:nvSpPr>
          <p:cNvPr id="5" name="Title 1"/>
          <p:cNvSpPr>
            <a:spLocks noGrp="1"/>
          </p:cNvSpPr>
          <p:nvPr>
            <p:ph type="title"/>
          </p:nvPr>
        </p:nvSpPr>
        <p:spPr/>
        <p:txBody>
          <a:bodyPr>
            <a:normAutofit fontScale="90000"/>
          </a:bodyPr>
          <a:lstStyle/>
          <a:p>
            <a:r>
              <a:rPr lang="en-US" b="1" dirty="0" smtClean="0"/>
              <a:t>USER  THREAD </a:t>
            </a:r>
            <a:r>
              <a:rPr lang="en-US" b="1" dirty="0" err="1" smtClean="0"/>
              <a:t>vs</a:t>
            </a:r>
            <a:r>
              <a:rPr lang="en-US" b="1" dirty="0" smtClean="0"/>
              <a:t> KERNEL</a:t>
            </a:r>
            <a:endParaRPr lang="en-US" b="1" dirty="0"/>
          </a:p>
        </p:txBody>
      </p:sp>
    </p:spTree>
    <p:extLst>
      <p:ext uri="{BB962C8B-B14F-4D97-AF65-F5344CB8AC3E}">
        <p14:creationId xmlns:p14="http://schemas.microsoft.com/office/powerpoint/2010/main" val="3206019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solidFill>
            <a:srgbClr val="FFFF00"/>
          </a:solidFill>
        </p:spPr>
        <p:txBody>
          <a:bodyPr anchor="ctr">
            <a:normAutofit fontScale="62500" lnSpcReduction="20000"/>
          </a:bodyPr>
          <a:lstStyle/>
          <a:p>
            <a:pPr marL="0" indent="0">
              <a:buNone/>
            </a:pPr>
            <a:r>
              <a:rPr lang="en-US" dirty="0">
                <a:solidFill>
                  <a:schemeClr val="tx1"/>
                </a:solidFill>
              </a:rPr>
              <a:t>Model One-to-One </a:t>
            </a:r>
            <a:r>
              <a:rPr lang="en-US" dirty="0" err="1">
                <a:solidFill>
                  <a:schemeClr val="tx1"/>
                </a:solidFill>
              </a:rPr>
              <a:t>memetakan</a:t>
            </a:r>
            <a:r>
              <a:rPr lang="en-US" dirty="0">
                <a:solidFill>
                  <a:schemeClr val="tx1"/>
                </a:solidFill>
              </a:rPr>
              <a:t> </a:t>
            </a:r>
            <a:r>
              <a:rPr lang="en-US" dirty="0" err="1">
                <a:solidFill>
                  <a:schemeClr val="tx1"/>
                </a:solidFill>
              </a:rPr>
              <a:t>setiap</a:t>
            </a:r>
            <a:r>
              <a:rPr lang="en-US" dirty="0">
                <a:solidFill>
                  <a:schemeClr val="tx1"/>
                </a:solidFill>
              </a:rPr>
              <a:t> thread </a:t>
            </a:r>
            <a:r>
              <a:rPr lang="en-US" dirty="0" err="1">
                <a:solidFill>
                  <a:schemeClr val="tx1"/>
                </a:solidFill>
              </a:rPr>
              <a:t>tingkatan</a:t>
            </a:r>
            <a:r>
              <a:rPr lang="en-US" dirty="0">
                <a:solidFill>
                  <a:schemeClr val="tx1"/>
                </a:solidFill>
              </a:rPr>
              <a:t> </a:t>
            </a:r>
            <a:r>
              <a:rPr lang="en-US" dirty="0" err="1">
                <a:solidFill>
                  <a:schemeClr val="tx1"/>
                </a:solidFill>
              </a:rPr>
              <a:t>pengguna</a:t>
            </a:r>
            <a:r>
              <a:rPr lang="en-US" dirty="0">
                <a:solidFill>
                  <a:schemeClr val="tx1"/>
                </a:solidFill>
              </a:rPr>
              <a:t> </a:t>
            </a:r>
            <a:r>
              <a:rPr lang="en-US" dirty="0" err="1">
                <a:solidFill>
                  <a:schemeClr val="tx1"/>
                </a:solidFill>
              </a:rPr>
              <a:t>ke</a:t>
            </a:r>
            <a:r>
              <a:rPr lang="en-US" dirty="0">
                <a:solidFill>
                  <a:schemeClr val="tx1"/>
                </a:solidFill>
              </a:rPr>
              <a:t> thread kernel. </a:t>
            </a:r>
            <a:r>
              <a:rPr lang="en-US" dirty="0" err="1">
                <a:solidFill>
                  <a:schemeClr val="tx1"/>
                </a:solidFill>
              </a:rPr>
              <a:t>Ia</a:t>
            </a:r>
            <a:r>
              <a:rPr lang="en-US" dirty="0">
                <a:solidFill>
                  <a:schemeClr val="tx1"/>
                </a:solidFill>
              </a:rPr>
              <a:t> </a:t>
            </a:r>
            <a:r>
              <a:rPr lang="en-US" dirty="0" err="1">
                <a:solidFill>
                  <a:schemeClr val="tx1"/>
                </a:solidFill>
              </a:rPr>
              <a:t>menyediakan</a:t>
            </a:r>
            <a:endParaRPr lang="en-US" dirty="0">
              <a:solidFill>
                <a:schemeClr val="tx1"/>
              </a:solidFill>
            </a:endParaRPr>
          </a:p>
          <a:p>
            <a:pPr marL="0" indent="0">
              <a:buNone/>
            </a:pPr>
            <a:r>
              <a:rPr lang="en-US" dirty="0" err="1">
                <a:solidFill>
                  <a:schemeClr val="tx1"/>
                </a:solidFill>
              </a:rPr>
              <a:t>lebih</a:t>
            </a:r>
            <a:r>
              <a:rPr lang="en-US" dirty="0">
                <a:solidFill>
                  <a:schemeClr val="tx1"/>
                </a:solidFill>
              </a:rPr>
              <a:t> </a:t>
            </a:r>
            <a:r>
              <a:rPr lang="en-US" dirty="0" err="1">
                <a:solidFill>
                  <a:schemeClr val="tx1"/>
                </a:solidFill>
              </a:rPr>
              <a:t>banyak</a:t>
            </a:r>
            <a:r>
              <a:rPr lang="en-US" dirty="0">
                <a:solidFill>
                  <a:schemeClr val="tx1"/>
                </a:solidFill>
              </a:rPr>
              <a:t> concurrency </a:t>
            </a:r>
            <a:r>
              <a:rPr lang="en-US" dirty="0" err="1">
                <a:solidFill>
                  <a:schemeClr val="tx1"/>
                </a:solidFill>
              </a:rPr>
              <a:t>dibandingkan</a:t>
            </a:r>
            <a:r>
              <a:rPr lang="en-US" dirty="0">
                <a:solidFill>
                  <a:schemeClr val="tx1"/>
                </a:solidFill>
              </a:rPr>
              <a:t> model Many-to-One. </a:t>
            </a:r>
            <a:r>
              <a:rPr lang="en-US" dirty="0" err="1">
                <a:solidFill>
                  <a:schemeClr val="tx1"/>
                </a:solidFill>
              </a:rPr>
              <a:t>Keuntungannya</a:t>
            </a:r>
            <a:r>
              <a:rPr lang="en-US" dirty="0">
                <a:solidFill>
                  <a:schemeClr val="tx1"/>
                </a:solidFill>
              </a:rPr>
              <a:t> </a:t>
            </a:r>
            <a:r>
              <a:rPr lang="en-US" dirty="0" err="1">
                <a:solidFill>
                  <a:schemeClr val="tx1"/>
                </a:solidFill>
              </a:rPr>
              <a:t>sama</a:t>
            </a:r>
            <a:r>
              <a:rPr lang="en-US" dirty="0">
                <a:solidFill>
                  <a:schemeClr val="tx1"/>
                </a:solidFill>
              </a:rPr>
              <a:t> </a:t>
            </a:r>
            <a:r>
              <a:rPr lang="en-US" dirty="0" err="1">
                <a:solidFill>
                  <a:schemeClr val="tx1"/>
                </a:solidFill>
              </a:rPr>
              <a:t>dengan</a:t>
            </a:r>
            <a:endParaRPr lang="en-US" dirty="0">
              <a:solidFill>
                <a:schemeClr val="tx1"/>
              </a:solidFill>
            </a:endParaRPr>
          </a:p>
          <a:p>
            <a:pPr marL="0" indent="0">
              <a:buNone/>
            </a:pPr>
            <a:r>
              <a:rPr lang="en-US" dirty="0" err="1">
                <a:solidFill>
                  <a:schemeClr val="tx1"/>
                </a:solidFill>
              </a:rPr>
              <a:t>keuntungan</a:t>
            </a:r>
            <a:r>
              <a:rPr lang="en-US" dirty="0">
                <a:solidFill>
                  <a:schemeClr val="tx1"/>
                </a:solidFill>
              </a:rPr>
              <a:t> thread kernel. </a:t>
            </a:r>
            <a:r>
              <a:rPr lang="en-US" dirty="0" err="1">
                <a:solidFill>
                  <a:schemeClr val="tx1"/>
                </a:solidFill>
              </a:rPr>
              <a:t>Kelemahannya</a:t>
            </a:r>
            <a:r>
              <a:rPr lang="en-US" dirty="0">
                <a:solidFill>
                  <a:schemeClr val="tx1"/>
                </a:solidFill>
              </a:rPr>
              <a:t> model </a:t>
            </a:r>
            <a:r>
              <a:rPr lang="en-US" dirty="0" err="1">
                <a:solidFill>
                  <a:schemeClr val="tx1"/>
                </a:solidFill>
              </a:rPr>
              <a:t>ini</a:t>
            </a:r>
            <a:r>
              <a:rPr lang="en-US" dirty="0">
                <a:solidFill>
                  <a:schemeClr val="tx1"/>
                </a:solidFill>
              </a:rPr>
              <a:t> </a:t>
            </a:r>
            <a:r>
              <a:rPr lang="en-US" dirty="0" err="1">
                <a:solidFill>
                  <a:schemeClr val="tx1"/>
                </a:solidFill>
              </a:rPr>
              <a:t>ialah</a:t>
            </a:r>
            <a:r>
              <a:rPr lang="en-US" dirty="0">
                <a:solidFill>
                  <a:schemeClr val="tx1"/>
                </a:solidFill>
              </a:rPr>
              <a:t> </a:t>
            </a:r>
            <a:r>
              <a:rPr lang="en-US" dirty="0" err="1">
                <a:solidFill>
                  <a:schemeClr val="tx1"/>
                </a:solidFill>
              </a:rPr>
              <a:t>setiap</a:t>
            </a:r>
            <a:r>
              <a:rPr lang="en-US" dirty="0">
                <a:solidFill>
                  <a:schemeClr val="tx1"/>
                </a:solidFill>
              </a:rPr>
              <a:t> </a:t>
            </a:r>
            <a:r>
              <a:rPr lang="en-US" dirty="0" err="1">
                <a:solidFill>
                  <a:schemeClr val="tx1"/>
                </a:solidFill>
              </a:rPr>
              <a:t>pembuatan</a:t>
            </a:r>
            <a:r>
              <a:rPr lang="en-US" dirty="0">
                <a:solidFill>
                  <a:schemeClr val="tx1"/>
                </a:solidFill>
              </a:rPr>
              <a:t> thread </a:t>
            </a:r>
            <a:r>
              <a:rPr lang="en-US" dirty="0" err="1">
                <a:solidFill>
                  <a:schemeClr val="tx1"/>
                </a:solidFill>
              </a:rPr>
              <a:t>pengguna</a:t>
            </a:r>
            <a:endParaRPr lang="en-US" dirty="0">
              <a:solidFill>
                <a:schemeClr val="tx1"/>
              </a:solidFill>
            </a:endParaRPr>
          </a:p>
          <a:p>
            <a:pPr marL="0" indent="0">
              <a:buNone/>
            </a:pPr>
            <a:r>
              <a:rPr lang="en-US" dirty="0" err="1">
                <a:solidFill>
                  <a:schemeClr val="tx1"/>
                </a:solidFill>
              </a:rPr>
              <a:t>memerlukan</a:t>
            </a:r>
            <a:r>
              <a:rPr lang="en-US" dirty="0">
                <a:solidFill>
                  <a:schemeClr val="tx1"/>
                </a:solidFill>
              </a:rPr>
              <a:t> </a:t>
            </a:r>
            <a:r>
              <a:rPr lang="en-US" dirty="0" err="1">
                <a:solidFill>
                  <a:schemeClr val="tx1"/>
                </a:solidFill>
              </a:rPr>
              <a:t>pembuatan</a:t>
            </a:r>
            <a:r>
              <a:rPr lang="en-US" dirty="0">
                <a:solidFill>
                  <a:schemeClr val="tx1"/>
                </a:solidFill>
              </a:rPr>
              <a:t> thread kernel. </a:t>
            </a:r>
            <a:r>
              <a:rPr lang="en-US" dirty="0" err="1">
                <a:solidFill>
                  <a:schemeClr val="tx1"/>
                </a:solidFill>
              </a:rPr>
              <a:t>Karena</a:t>
            </a:r>
            <a:r>
              <a:rPr lang="en-US" dirty="0">
                <a:solidFill>
                  <a:schemeClr val="tx1"/>
                </a:solidFill>
              </a:rPr>
              <a:t> </a:t>
            </a:r>
            <a:r>
              <a:rPr lang="en-US" dirty="0" err="1">
                <a:solidFill>
                  <a:schemeClr val="tx1"/>
                </a:solidFill>
              </a:rPr>
              <a:t>pembuatan</a:t>
            </a:r>
            <a:r>
              <a:rPr lang="en-US" dirty="0">
                <a:solidFill>
                  <a:schemeClr val="tx1"/>
                </a:solidFill>
              </a:rPr>
              <a:t> thread </a:t>
            </a:r>
            <a:r>
              <a:rPr lang="en-US" dirty="0" err="1">
                <a:solidFill>
                  <a:schemeClr val="tx1"/>
                </a:solidFill>
              </a:rPr>
              <a:t>dapat</a:t>
            </a:r>
            <a:r>
              <a:rPr lang="en-US" dirty="0">
                <a:solidFill>
                  <a:schemeClr val="tx1"/>
                </a:solidFill>
              </a:rPr>
              <a:t> </a:t>
            </a:r>
            <a:r>
              <a:rPr lang="en-US" dirty="0" err="1">
                <a:solidFill>
                  <a:schemeClr val="tx1"/>
                </a:solidFill>
              </a:rPr>
              <a:t>menurunkan</a:t>
            </a:r>
            <a:r>
              <a:rPr lang="en-US" dirty="0">
                <a:solidFill>
                  <a:schemeClr val="tx1"/>
                </a:solidFill>
              </a:rPr>
              <a:t> </a:t>
            </a:r>
            <a:r>
              <a:rPr lang="en-US" dirty="0" err="1">
                <a:solidFill>
                  <a:schemeClr val="tx1"/>
                </a:solidFill>
              </a:rPr>
              <a:t>kinerja</a:t>
            </a:r>
            <a:r>
              <a:rPr lang="en-US" dirty="0">
                <a:solidFill>
                  <a:schemeClr val="tx1"/>
                </a:solidFill>
              </a:rPr>
              <a:t> </a:t>
            </a:r>
            <a:r>
              <a:rPr lang="en-US" dirty="0" err="1">
                <a:solidFill>
                  <a:schemeClr val="tx1"/>
                </a:solidFill>
              </a:rPr>
              <a:t>dari</a:t>
            </a:r>
            <a:endParaRPr lang="en-US" dirty="0">
              <a:solidFill>
                <a:schemeClr val="tx1"/>
              </a:solidFill>
            </a:endParaRPr>
          </a:p>
          <a:p>
            <a:pPr marL="0" indent="0">
              <a:buNone/>
            </a:pPr>
            <a:r>
              <a:rPr lang="en-US" dirty="0" err="1">
                <a:solidFill>
                  <a:schemeClr val="tx1"/>
                </a:solidFill>
              </a:rPr>
              <a:t>sebuah</a:t>
            </a:r>
            <a:r>
              <a:rPr lang="en-US" dirty="0">
                <a:solidFill>
                  <a:schemeClr val="tx1"/>
                </a:solidFill>
              </a:rPr>
              <a:t> </a:t>
            </a:r>
            <a:r>
              <a:rPr lang="en-US" dirty="0" err="1">
                <a:solidFill>
                  <a:schemeClr val="tx1"/>
                </a:solidFill>
              </a:rPr>
              <a:t>aplikasi</a:t>
            </a:r>
            <a:r>
              <a:rPr lang="en-US" dirty="0">
                <a:solidFill>
                  <a:schemeClr val="tx1"/>
                </a:solidFill>
              </a:rPr>
              <a:t> </a:t>
            </a:r>
            <a:r>
              <a:rPr lang="en-US" dirty="0" err="1">
                <a:solidFill>
                  <a:schemeClr val="tx1"/>
                </a:solidFill>
              </a:rPr>
              <a:t>maka</a:t>
            </a:r>
            <a:r>
              <a:rPr lang="en-US" dirty="0">
                <a:solidFill>
                  <a:schemeClr val="tx1"/>
                </a:solidFill>
              </a:rPr>
              <a:t> </a:t>
            </a:r>
            <a:r>
              <a:rPr lang="en-US" dirty="0" err="1">
                <a:solidFill>
                  <a:schemeClr val="tx1"/>
                </a:solidFill>
              </a:rPr>
              <a:t>implmentasi</a:t>
            </a:r>
            <a:r>
              <a:rPr lang="en-US" dirty="0">
                <a:solidFill>
                  <a:schemeClr val="tx1"/>
                </a:solidFill>
              </a:rPr>
              <a:t> </a:t>
            </a:r>
            <a:r>
              <a:rPr lang="en-US" dirty="0" err="1">
                <a:solidFill>
                  <a:schemeClr val="tx1"/>
                </a:solidFill>
              </a:rPr>
              <a:t>dari</a:t>
            </a:r>
            <a:r>
              <a:rPr lang="en-US" dirty="0">
                <a:solidFill>
                  <a:schemeClr val="tx1"/>
                </a:solidFill>
              </a:rPr>
              <a:t> model </a:t>
            </a:r>
            <a:r>
              <a:rPr lang="en-US" dirty="0" err="1">
                <a:solidFill>
                  <a:schemeClr val="tx1"/>
                </a:solidFill>
              </a:rPr>
              <a:t>ini</a:t>
            </a:r>
            <a:r>
              <a:rPr lang="en-US" dirty="0">
                <a:solidFill>
                  <a:schemeClr val="tx1"/>
                </a:solidFill>
              </a:rPr>
              <a:t>, </a:t>
            </a:r>
            <a:r>
              <a:rPr lang="en-US" dirty="0" err="1">
                <a:solidFill>
                  <a:schemeClr val="tx1"/>
                </a:solidFill>
              </a:rPr>
              <a:t>jumlah</a:t>
            </a:r>
            <a:r>
              <a:rPr lang="en-US" dirty="0">
                <a:solidFill>
                  <a:schemeClr val="tx1"/>
                </a:solidFill>
              </a:rPr>
              <a:t> thread </a:t>
            </a:r>
            <a:r>
              <a:rPr lang="en-US" dirty="0" err="1">
                <a:solidFill>
                  <a:schemeClr val="tx1"/>
                </a:solidFill>
              </a:rPr>
              <a:t>dibatasi</a:t>
            </a:r>
            <a:r>
              <a:rPr lang="en-US" dirty="0">
                <a:solidFill>
                  <a:schemeClr val="tx1"/>
                </a:solidFill>
              </a:rPr>
              <a:t> </a:t>
            </a:r>
            <a:r>
              <a:rPr lang="en-US" dirty="0" err="1">
                <a:solidFill>
                  <a:schemeClr val="tx1"/>
                </a:solidFill>
              </a:rPr>
              <a:t>oleh</a:t>
            </a:r>
            <a:r>
              <a:rPr lang="en-US" dirty="0">
                <a:solidFill>
                  <a:schemeClr val="tx1"/>
                </a:solidFill>
              </a:rPr>
              <a:t> </a:t>
            </a:r>
            <a:r>
              <a:rPr lang="en-US" dirty="0" err="1">
                <a:solidFill>
                  <a:schemeClr val="tx1"/>
                </a:solidFill>
              </a:rPr>
              <a:t>sistem</a:t>
            </a:r>
            <a:r>
              <a:rPr lang="en-US" dirty="0">
                <a:solidFill>
                  <a:schemeClr val="tx1"/>
                </a:solidFill>
              </a:rPr>
              <a:t>. </a:t>
            </a:r>
            <a:r>
              <a:rPr lang="en-US" dirty="0" err="1">
                <a:solidFill>
                  <a:schemeClr val="tx1"/>
                </a:solidFill>
              </a:rPr>
              <a:t>Contoh</a:t>
            </a:r>
            <a:r>
              <a:rPr lang="en-US" dirty="0">
                <a:solidFill>
                  <a:schemeClr val="tx1"/>
                </a:solidFill>
              </a:rPr>
              <a:t> </a:t>
            </a:r>
            <a:r>
              <a:rPr lang="en-US" dirty="0" err="1" smtClean="0">
                <a:solidFill>
                  <a:schemeClr val="tx1"/>
                </a:solidFill>
              </a:rPr>
              <a:t>sistem</a:t>
            </a:r>
            <a:r>
              <a:rPr lang="en-US" dirty="0" smtClean="0">
                <a:solidFill>
                  <a:schemeClr val="tx1"/>
                </a:solidFill>
              </a:rPr>
              <a:t> </a:t>
            </a:r>
            <a:r>
              <a:rPr lang="en-US" dirty="0" err="1" smtClean="0">
                <a:solidFill>
                  <a:schemeClr val="tx1"/>
                </a:solidFill>
              </a:rPr>
              <a:t>operasi</a:t>
            </a:r>
            <a:r>
              <a:rPr lang="en-US" dirty="0" smtClean="0">
                <a:solidFill>
                  <a:schemeClr val="tx1"/>
                </a:solidFill>
              </a:rPr>
              <a:t> </a:t>
            </a:r>
            <a:r>
              <a:rPr lang="en-US" dirty="0">
                <a:solidFill>
                  <a:schemeClr val="tx1"/>
                </a:solidFill>
              </a:rPr>
              <a:t>yang </a:t>
            </a:r>
            <a:r>
              <a:rPr lang="en-US" dirty="0" err="1">
                <a:solidFill>
                  <a:schemeClr val="tx1"/>
                </a:solidFill>
              </a:rPr>
              <a:t>mendukung</a:t>
            </a:r>
            <a:r>
              <a:rPr lang="en-US" dirty="0">
                <a:solidFill>
                  <a:schemeClr val="tx1"/>
                </a:solidFill>
              </a:rPr>
              <a:t> model One-to-One </a:t>
            </a:r>
            <a:r>
              <a:rPr lang="en-US" dirty="0" err="1">
                <a:solidFill>
                  <a:schemeClr val="tx1"/>
                </a:solidFill>
              </a:rPr>
              <a:t>ialah</a:t>
            </a:r>
            <a:r>
              <a:rPr lang="en-US" dirty="0">
                <a:solidFill>
                  <a:schemeClr val="tx1"/>
                </a:solidFill>
              </a:rPr>
              <a:t> Windows NT </a:t>
            </a:r>
            <a:r>
              <a:rPr lang="en-US" dirty="0" err="1">
                <a:solidFill>
                  <a:schemeClr val="tx1"/>
                </a:solidFill>
              </a:rPr>
              <a:t>dan</a:t>
            </a:r>
            <a:r>
              <a:rPr lang="en-US" dirty="0">
                <a:solidFill>
                  <a:schemeClr val="tx1"/>
                </a:solidFill>
              </a:rPr>
              <a:t> OS/2.</a:t>
            </a:r>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00600" y="2618207"/>
            <a:ext cx="3886200" cy="2612186"/>
          </a:xfrm>
        </p:spPr>
      </p:pic>
      <p:sp>
        <p:nvSpPr>
          <p:cNvPr id="5" name="Title 1"/>
          <p:cNvSpPr>
            <a:spLocks noGrp="1"/>
          </p:cNvSpPr>
          <p:nvPr>
            <p:ph type="title"/>
          </p:nvPr>
        </p:nvSpPr>
        <p:spPr/>
        <p:txBody>
          <a:bodyPr>
            <a:noAutofit/>
          </a:bodyPr>
          <a:lstStyle/>
          <a:p>
            <a:r>
              <a:rPr lang="en-US" sz="3200" b="1" dirty="0" smtClean="0"/>
              <a:t>MULTI-THREAD (model one-to-one)</a:t>
            </a:r>
            <a:endParaRPr lang="en-US" sz="3200" b="1" dirty="0"/>
          </a:p>
        </p:txBody>
      </p:sp>
    </p:spTree>
    <p:extLst>
      <p:ext uri="{BB962C8B-B14F-4D97-AF65-F5344CB8AC3E}">
        <p14:creationId xmlns:p14="http://schemas.microsoft.com/office/powerpoint/2010/main" val="4130699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943475" y="2557462"/>
            <a:ext cx="3600450" cy="2733675"/>
          </a:xfrm>
        </p:spPr>
      </p:pic>
      <p:sp>
        <p:nvSpPr>
          <p:cNvPr id="5" name="Title 1"/>
          <p:cNvSpPr>
            <a:spLocks noGrp="1"/>
          </p:cNvSpPr>
          <p:nvPr>
            <p:ph type="title"/>
          </p:nvPr>
        </p:nvSpPr>
        <p:spPr/>
        <p:txBody>
          <a:bodyPr>
            <a:noAutofit/>
          </a:bodyPr>
          <a:lstStyle/>
          <a:p>
            <a:r>
              <a:rPr lang="en-US" sz="3200" b="1" dirty="0" smtClean="0"/>
              <a:t>MULTI-THREAD (model many-to-one)</a:t>
            </a:r>
            <a:endParaRPr lang="en-US" sz="3200" b="1" dirty="0"/>
          </a:p>
        </p:txBody>
      </p:sp>
      <p:sp>
        <p:nvSpPr>
          <p:cNvPr id="7" name="Content Placeholder 1"/>
          <p:cNvSpPr txBox="1">
            <a:spLocks/>
          </p:cNvSpPr>
          <p:nvPr/>
        </p:nvSpPr>
        <p:spPr>
          <a:xfrm>
            <a:off x="1066800" y="1524000"/>
            <a:ext cx="3581400" cy="4648200"/>
          </a:xfrm>
          <a:prstGeom prst="rect">
            <a:avLst/>
          </a:prstGeom>
          <a:solidFill>
            <a:srgbClr val="FFFF00"/>
          </a:solidFill>
        </p:spPr>
        <p:txBody>
          <a:bodyPr vert="horz" lIns="91440" tIns="45720" rIns="91440" bIns="45720" rtlCol="0" anchor="ctr">
            <a:normAutofit fontScale="70000" lnSpcReduction="20000"/>
          </a:bodyPr>
          <a:lstStyle>
            <a:lvl1pPr marL="342900" indent="-342900" algn="l" defTabSz="914400" rtl="0" eaLnBrk="1" latinLnBrk="0" hangingPunct="1">
              <a:spcBef>
                <a:spcPct val="20000"/>
              </a:spcBef>
              <a:buFont typeface="Arial" pitchFamily="34" charset="0"/>
              <a:buChar char="•"/>
              <a:defRPr sz="2800" kern="1200">
                <a:solidFill>
                  <a:schemeClr val="bg1"/>
                </a:solidFill>
                <a:latin typeface="Calisto MT" pitchFamily="18" charset="0"/>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bg1"/>
                </a:solidFill>
                <a:latin typeface="Calisto MT" pitchFamily="18" charset="0"/>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bg1"/>
                </a:solidFill>
                <a:latin typeface="Calisto MT" pitchFamily="18"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bg1"/>
                </a:solidFill>
                <a:latin typeface="Calisto MT" pitchFamily="18"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bg1"/>
                </a:solidFill>
                <a:latin typeface="Calisto MT" pitchFamily="18" charset="0"/>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en-US" dirty="0" smtClean="0">
                <a:solidFill>
                  <a:schemeClr val="tx1"/>
                </a:solidFill>
              </a:rPr>
              <a:t>Model Many-to-One </a:t>
            </a:r>
            <a:r>
              <a:rPr lang="en-US" dirty="0" err="1" smtClean="0">
                <a:solidFill>
                  <a:schemeClr val="tx1"/>
                </a:solidFill>
              </a:rPr>
              <a:t>memetakan</a:t>
            </a:r>
            <a:r>
              <a:rPr lang="en-US" dirty="0" smtClean="0">
                <a:solidFill>
                  <a:schemeClr val="tx1"/>
                </a:solidFill>
              </a:rPr>
              <a:t> </a:t>
            </a:r>
            <a:r>
              <a:rPr lang="en-US" dirty="0" err="1" smtClean="0">
                <a:solidFill>
                  <a:schemeClr val="tx1"/>
                </a:solidFill>
              </a:rPr>
              <a:t>beberapa</a:t>
            </a:r>
            <a:r>
              <a:rPr lang="en-US" dirty="0" smtClean="0">
                <a:solidFill>
                  <a:schemeClr val="tx1"/>
                </a:solidFill>
              </a:rPr>
              <a:t> thread </a:t>
            </a:r>
            <a:r>
              <a:rPr lang="en-US" dirty="0" err="1" smtClean="0">
                <a:solidFill>
                  <a:schemeClr val="tx1"/>
                </a:solidFill>
              </a:rPr>
              <a:t>tingkatan</a:t>
            </a:r>
            <a:r>
              <a:rPr lang="en-US" dirty="0" smtClean="0">
                <a:solidFill>
                  <a:schemeClr val="tx1"/>
                </a:solidFill>
              </a:rPr>
              <a:t> </a:t>
            </a:r>
            <a:r>
              <a:rPr lang="en-US" dirty="0" err="1" smtClean="0">
                <a:solidFill>
                  <a:schemeClr val="tx1"/>
                </a:solidFill>
              </a:rPr>
              <a:t>pengguna</a:t>
            </a:r>
            <a:r>
              <a:rPr lang="en-US" dirty="0" smtClean="0">
                <a:solidFill>
                  <a:schemeClr val="tx1"/>
                </a:solidFill>
              </a:rPr>
              <a:t> </a:t>
            </a:r>
            <a:r>
              <a:rPr lang="en-US" dirty="0" err="1" smtClean="0">
                <a:solidFill>
                  <a:schemeClr val="tx1"/>
                </a:solidFill>
              </a:rPr>
              <a:t>ke</a:t>
            </a:r>
            <a:r>
              <a:rPr lang="en-US" dirty="0" smtClean="0">
                <a:solidFill>
                  <a:schemeClr val="tx1"/>
                </a:solidFill>
              </a:rPr>
              <a:t> </a:t>
            </a:r>
            <a:r>
              <a:rPr lang="en-US" dirty="0" err="1" smtClean="0">
                <a:solidFill>
                  <a:schemeClr val="tx1"/>
                </a:solidFill>
              </a:rPr>
              <a:t>sebuah</a:t>
            </a:r>
            <a:r>
              <a:rPr lang="en-US" dirty="0" smtClean="0">
                <a:solidFill>
                  <a:schemeClr val="tx1"/>
                </a:solidFill>
              </a:rPr>
              <a:t> thread </a:t>
            </a:r>
            <a:r>
              <a:rPr lang="en-US" dirty="0" err="1" smtClean="0">
                <a:solidFill>
                  <a:schemeClr val="tx1"/>
                </a:solidFill>
              </a:rPr>
              <a:t>tingkatan</a:t>
            </a:r>
            <a:r>
              <a:rPr lang="en-US" dirty="0" smtClean="0">
                <a:solidFill>
                  <a:schemeClr val="tx1"/>
                </a:solidFill>
              </a:rPr>
              <a:t> kernel. </a:t>
            </a:r>
            <a:r>
              <a:rPr lang="en-US" dirty="0" err="1" smtClean="0">
                <a:solidFill>
                  <a:schemeClr val="tx1"/>
                </a:solidFill>
              </a:rPr>
              <a:t>Pengaturan</a:t>
            </a:r>
            <a:r>
              <a:rPr lang="en-US" dirty="0" smtClean="0">
                <a:solidFill>
                  <a:schemeClr val="tx1"/>
                </a:solidFill>
              </a:rPr>
              <a:t> thread </a:t>
            </a:r>
            <a:r>
              <a:rPr lang="en-US" dirty="0" err="1" smtClean="0">
                <a:solidFill>
                  <a:schemeClr val="tx1"/>
                </a:solidFill>
              </a:rPr>
              <a:t>dilakukan</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ruang</a:t>
            </a:r>
            <a:r>
              <a:rPr lang="en-US" dirty="0" smtClean="0">
                <a:solidFill>
                  <a:schemeClr val="tx1"/>
                </a:solidFill>
              </a:rPr>
              <a:t> </a:t>
            </a:r>
            <a:r>
              <a:rPr lang="en-US" dirty="0" err="1" smtClean="0">
                <a:solidFill>
                  <a:schemeClr val="tx1"/>
                </a:solidFill>
              </a:rPr>
              <a:t>pengguna</a:t>
            </a:r>
            <a:r>
              <a:rPr lang="en-US" dirty="0" smtClean="0">
                <a:solidFill>
                  <a:schemeClr val="tx1"/>
                </a:solidFill>
              </a:rPr>
              <a:t>, </a:t>
            </a:r>
            <a:r>
              <a:rPr lang="en-US" dirty="0" err="1" smtClean="0">
                <a:solidFill>
                  <a:schemeClr val="tx1"/>
                </a:solidFill>
              </a:rPr>
              <a:t>sehingga</a:t>
            </a:r>
            <a:r>
              <a:rPr lang="en-US" dirty="0" smtClean="0">
                <a:solidFill>
                  <a:schemeClr val="tx1"/>
                </a:solidFill>
              </a:rPr>
              <a:t> </a:t>
            </a:r>
            <a:r>
              <a:rPr lang="en-US" dirty="0" err="1" smtClean="0">
                <a:solidFill>
                  <a:schemeClr val="tx1"/>
                </a:solidFill>
              </a:rPr>
              <a:t>efisien</a:t>
            </a:r>
            <a:r>
              <a:rPr lang="en-US" dirty="0" smtClean="0">
                <a:solidFill>
                  <a:schemeClr val="tx1"/>
                </a:solidFill>
              </a:rPr>
              <a:t>. </a:t>
            </a:r>
            <a:r>
              <a:rPr lang="en-US" dirty="0" err="1" smtClean="0">
                <a:solidFill>
                  <a:schemeClr val="tx1"/>
                </a:solidFill>
              </a:rPr>
              <a:t>Hanya</a:t>
            </a:r>
            <a:r>
              <a:rPr lang="en-US" dirty="0" smtClean="0">
                <a:solidFill>
                  <a:schemeClr val="tx1"/>
                </a:solidFill>
              </a:rPr>
              <a:t> </a:t>
            </a:r>
            <a:r>
              <a:rPr lang="en-US" dirty="0" err="1" smtClean="0">
                <a:solidFill>
                  <a:schemeClr val="tx1"/>
                </a:solidFill>
              </a:rPr>
              <a:t>satu</a:t>
            </a:r>
            <a:r>
              <a:rPr lang="en-US" dirty="0" smtClean="0">
                <a:solidFill>
                  <a:schemeClr val="tx1"/>
                </a:solidFill>
              </a:rPr>
              <a:t> thread </a:t>
            </a:r>
            <a:r>
              <a:rPr lang="en-US" dirty="0" err="1" smtClean="0">
                <a:solidFill>
                  <a:schemeClr val="tx1"/>
                </a:solidFill>
              </a:rPr>
              <a:t>pengguna</a:t>
            </a:r>
            <a:r>
              <a:rPr lang="en-US" dirty="0" smtClean="0">
                <a:solidFill>
                  <a:schemeClr val="tx1"/>
                </a:solidFill>
              </a:rPr>
              <a:t> yang </a:t>
            </a:r>
            <a:r>
              <a:rPr lang="en-US" dirty="0" err="1" smtClean="0">
                <a:solidFill>
                  <a:schemeClr val="tx1"/>
                </a:solidFill>
              </a:rPr>
              <a:t>dapat</a:t>
            </a:r>
            <a:r>
              <a:rPr lang="en-US" dirty="0" smtClean="0">
                <a:solidFill>
                  <a:schemeClr val="tx1"/>
                </a:solidFill>
              </a:rPr>
              <a:t> </a:t>
            </a:r>
            <a:r>
              <a:rPr lang="en-US" dirty="0" err="1" smtClean="0">
                <a:solidFill>
                  <a:schemeClr val="tx1"/>
                </a:solidFill>
              </a:rPr>
              <a:t>mengakses</a:t>
            </a:r>
            <a:r>
              <a:rPr lang="en-US" dirty="0" smtClean="0">
                <a:solidFill>
                  <a:schemeClr val="tx1"/>
                </a:solidFill>
              </a:rPr>
              <a:t> thread kernel </a:t>
            </a:r>
            <a:r>
              <a:rPr lang="en-US" dirty="0" err="1" smtClean="0">
                <a:solidFill>
                  <a:schemeClr val="tx1"/>
                </a:solidFill>
              </a:rPr>
              <a:t>pada</a:t>
            </a:r>
            <a:r>
              <a:rPr lang="en-US" dirty="0" smtClean="0">
                <a:solidFill>
                  <a:schemeClr val="tx1"/>
                </a:solidFill>
              </a:rPr>
              <a:t> </a:t>
            </a:r>
            <a:r>
              <a:rPr lang="en-US" dirty="0" err="1" smtClean="0">
                <a:solidFill>
                  <a:schemeClr val="tx1"/>
                </a:solidFill>
              </a:rPr>
              <a:t>satu</a:t>
            </a:r>
            <a:r>
              <a:rPr lang="en-US" dirty="0" smtClean="0">
                <a:solidFill>
                  <a:schemeClr val="tx1"/>
                </a:solidFill>
              </a:rPr>
              <a:t> </a:t>
            </a:r>
            <a:r>
              <a:rPr lang="en-US" dirty="0" err="1" smtClean="0">
                <a:solidFill>
                  <a:schemeClr val="tx1"/>
                </a:solidFill>
              </a:rPr>
              <a:t>saat</a:t>
            </a:r>
            <a:r>
              <a:rPr lang="en-US" dirty="0" smtClean="0">
                <a:solidFill>
                  <a:schemeClr val="tx1"/>
                </a:solidFill>
              </a:rPr>
              <a:t>. </a:t>
            </a:r>
            <a:r>
              <a:rPr lang="en-US" dirty="0" err="1" smtClean="0">
                <a:solidFill>
                  <a:schemeClr val="tx1"/>
                </a:solidFill>
              </a:rPr>
              <a:t>Jadi</a:t>
            </a:r>
            <a:r>
              <a:rPr lang="en-US" dirty="0" smtClean="0">
                <a:solidFill>
                  <a:schemeClr val="tx1"/>
                </a:solidFill>
              </a:rPr>
              <a:t>, multiple thread </a:t>
            </a:r>
            <a:r>
              <a:rPr lang="en-US" dirty="0" err="1" smtClean="0">
                <a:solidFill>
                  <a:schemeClr val="tx1"/>
                </a:solidFill>
              </a:rPr>
              <a:t>tidak</a:t>
            </a:r>
            <a:r>
              <a:rPr lang="en-US" dirty="0" smtClean="0">
                <a:solidFill>
                  <a:schemeClr val="tx1"/>
                </a:solidFill>
              </a:rPr>
              <a:t> </a:t>
            </a:r>
            <a:r>
              <a:rPr lang="en-US" dirty="0" err="1" smtClean="0">
                <a:solidFill>
                  <a:schemeClr val="tx1"/>
                </a:solidFill>
              </a:rPr>
              <a:t>dapat</a:t>
            </a:r>
            <a:r>
              <a:rPr lang="en-US" dirty="0" smtClean="0">
                <a:solidFill>
                  <a:schemeClr val="tx1"/>
                </a:solidFill>
              </a:rPr>
              <a:t>  </a:t>
            </a:r>
            <a:r>
              <a:rPr lang="en-US" dirty="0" err="1" smtClean="0">
                <a:solidFill>
                  <a:schemeClr val="tx1"/>
                </a:solidFill>
              </a:rPr>
              <a:t>berjalan</a:t>
            </a:r>
            <a:r>
              <a:rPr lang="en-US" dirty="0" smtClean="0">
                <a:solidFill>
                  <a:schemeClr val="tx1"/>
                </a:solidFill>
              </a:rPr>
              <a:t> </a:t>
            </a:r>
            <a:r>
              <a:rPr lang="en-US" dirty="0" err="1" smtClean="0">
                <a:solidFill>
                  <a:schemeClr val="tx1"/>
                </a:solidFill>
              </a:rPr>
              <a:t>secara</a:t>
            </a:r>
            <a:r>
              <a:rPr lang="en-US" dirty="0" smtClean="0">
                <a:solidFill>
                  <a:schemeClr val="tx1"/>
                </a:solidFill>
              </a:rPr>
              <a:t> </a:t>
            </a:r>
            <a:r>
              <a:rPr lang="en-US" dirty="0" err="1" smtClean="0">
                <a:solidFill>
                  <a:schemeClr val="tx1"/>
                </a:solidFill>
              </a:rPr>
              <a:t>pararel</a:t>
            </a:r>
            <a:r>
              <a:rPr lang="en-US" dirty="0" smtClean="0">
                <a:solidFill>
                  <a:schemeClr val="tx1"/>
                </a:solidFill>
              </a:rPr>
              <a:t> </a:t>
            </a:r>
            <a:r>
              <a:rPr lang="en-US" dirty="0" err="1" smtClean="0">
                <a:solidFill>
                  <a:schemeClr val="tx1"/>
                </a:solidFill>
              </a:rPr>
              <a:t>pada</a:t>
            </a:r>
            <a:r>
              <a:rPr lang="en-US" dirty="0" smtClean="0">
                <a:solidFill>
                  <a:schemeClr val="tx1"/>
                </a:solidFill>
              </a:rPr>
              <a:t> multiprocessor. Thread </a:t>
            </a:r>
            <a:r>
              <a:rPr lang="en-US" dirty="0" err="1" smtClean="0">
                <a:solidFill>
                  <a:schemeClr val="tx1"/>
                </a:solidFill>
              </a:rPr>
              <a:t>tingkat</a:t>
            </a:r>
            <a:r>
              <a:rPr lang="en-US" dirty="0" smtClean="0">
                <a:solidFill>
                  <a:schemeClr val="tx1"/>
                </a:solidFill>
              </a:rPr>
              <a:t> </a:t>
            </a:r>
            <a:r>
              <a:rPr lang="en-US" dirty="0" err="1" smtClean="0">
                <a:solidFill>
                  <a:schemeClr val="tx1"/>
                </a:solidFill>
              </a:rPr>
              <a:t>pengguna</a:t>
            </a:r>
            <a:r>
              <a:rPr lang="en-US" dirty="0" smtClean="0">
                <a:solidFill>
                  <a:schemeClr val="tx1"/>
                </a:solidFill>
              </a:rPr>
              <a:t> yang </a:t>
            </a:r>
            <a:r>
              <a:rPr lang="en-US" dirty="0" err="1" smtClean="0">
                <a:solidFill>
                  <a:schemeClr val="tx1"/>
                </a:solidFill>
              </a:rPr>
              <a:t>diimplementasi</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sistem</a:t>
            </a:r>
            <a:r>
              <a:rPr lang="en-US" dirty="0" smtClean="0">
                <a:solidFill>
                  <a:schemeClr val="tx1"/>
                </a:solidFill>
              </a:rPr>
              <a:t> </a:t>
            </a:r>
            <a:r>
              <a:rPr lang="en-US" dirty="0" err="1" smtClean="0">
                <a:solidFill>
                  <a:schemeClr val="tx1"/>
                </a:solidFill>
              </a:rPr>
              <a:t>operasi</a:t>
            </a:r>
            <a:r>
              <a:rPr lang="en-US" dirty="0" smtClean="0">
                <a:solidFill>
                  <a:schemeClr val="tx1"/>
                </a:solidFill>
              </a:rPr>
              <a:t> yang </a:t>
            </a:r>
            <a:r>
              <a:rPr lang="en-US" dirty="0" err="1" smtClean="0">
                <a:solidFill>
                  <a:schemeClr val="tx1"/>
                </a:solidFill>
              </a:rPr>
              <a:t>tidak</a:t>
            </a:r>
            <a:r>
              <a:rPr lang="en-US" dirty="0" smtClean="0">
                <a:solidFill>
                  <a:schemeClr val="tx1"/>
                </a:solidFill>
              </a:rPr>
              <a:t> </a:t>
            </a:r>
            <a:r>
              <a:rPr lang="en-US" dirty="0" err="1" smtClean="0">
                <a:solidFill>
                  <a:schemeClr val="tx1"/>
                </a:solidFill>
              </a:rPr>
              <a:t>mendukung</a:t>
            </a:r>
            <a:r>
              <a:rPr lang="en-US" dirty="0" smtClean="0">
                <a:solidFill>
                  <a:schemeClr val="tx1"/>
                </a:solidFill>
              </a:rPr>
              <a:t> thread kernel </a:t>
            </a:r>
            <a:r>
              <a:rPr lang="en-US" dirty="0" err="1" smtClean="0">
                <a:solidFill>
                  <a:schemeClr val="tx1"/>
                </a:solidFill>
              </a:rPr>
              <a:t>menggunakan</a:t>
            </a:r>
            <a:r>
              <a:rPr lang="en-US" dirty="0" smtClean="0">
                <a:solidFill>
                  <a:schemeClr val="tx1"/>
                </a:solidFill>
              </a:rPr>
              <a:t> model Many-to-One.</a:t>
            </a:r>
          </a:p>
        </p:txBody>
      </p:sp>
    </p:spTree>
    <p:extLst>
      <p:ext uri="{BB962C8B-B14F-4D97-AF65-F5344CB8AC3E}">
        <p14:creationId xmlns:p14="http://schemas.microsoft.com/office/powerpoint/2010/main" val="1291209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00600" y="2625830"/>
            <a:ext cx="3886200" cy="2596939"/>
          </a:xfrm>
        </p:spPr>
      </p:pic>
      <p:sp>
        <p:nvSpPr>
          <p:cNvPr id="6" name="Title 1"/>
          <p:cNvSpPr>
            <a:spLocks noGrp="1"/>
          </p:cNvSpPr>
          <p:nvPr>
            <p:ph type="title"/>
          </p:nvPr>
        </p:nvSpPr>
        <p:spPr/>
        <p:txBody>
          <a:bodyPr>
            <a:noAutofit/>
          </a:bodyPr>
          <a:lstStyle/>
          <a:p>
            <a:r>
              <a:rPr lang="en-US" sz="2800" b="1" dirty="0" smtClean="0"/>
              <a:t>MULTI-THREAD (model many-to-many)</a:t>
            </a:r>
            <a:endParaRPr lang="en-US" sz="2800" b="1" dirty="0"/>
          </a:p>
        </p:txBody>
      </p:sp>
      <p:sp>
        <p:nvSpPr>
          <p:cNvPr id="7" name="Content Placeholder 1"/>
          <p:cNvSpPr txBox="1">
            <a:spLocks/>
          </p:cNvSpPr>
          <p:nvPr/>
        </p:nvSpPr>
        <p:spPr>
          <a:xfrm>
            <a:off x="914400" y="1524000"/>
            <a:ext cx="3581400" cy="4648200"/>
          </a:xfrm>
          <a:prstGeom prst="rect">
            <a:avLst/>
          </a:prstGeom>
          <a:solidFill>
            <a:srgbClr val="FFFF00"/>
          </a:solidFill>
        </p:spPr>
        <p:txBody>
          <a:bodyPr vert="horz" lIns="91440" tIns="45720" rIns="91440" bIns="45720" rtlCol="0" anchor="ctr">
            <a:normAutofit fontScale="47500" lnSpcReduction="20000"/>
          </a:bodyPr>
          <a:lstStyle>
            <a:lvl1pPr marL="342900" indent="-342900" algn="l" defTabSz="914400" rtl="0" eaLnBrk="1" latinLnBrk="0" hangingPunct="1">
              <a:spcBef>
                <a:spcPct val="20000"/>
              </a:spcBef>
              <a:buFont typeface="Arial" pitchFamily="34" charset="0"/>
              <a:buChar char="•"/>
              <a:defRPr sz="2800" kern="1200">
                <a:solidFill>
                  <a:schemeClr val="bg1"/>
                </a:solidFill>
                <a:latin typeface="Calisto MT" pitchFamily="18" charset="0"/>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bg1"/>
                </a:solidFill>
                <a:latin typeface="Calisto MT" pitchFamily="18" charset="0"/>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bg1"/>
                </a:solidFill>
                <a:latin typeface="Calisto MT" pitchFamily="18"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bg1"/>
                </a:solidFill>
                <a:latin typeface="Calisto MT" pitchFamily="18"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bg1"/>
                </a:solidFill>
                <a:latin typeface="Calisto MT" pitchFamily="18" charset="0"/>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en-US" smtClean="0">
                <a:solidFill>
                  <a:schemeClr val="tx1"/>
                </a:solidFill>
              </a:rPr>
              <a:t>Model Many-to-Many memultipleks banyak thread tingkatan pengguna ke thread kernel yang jumlahnya lebih sedikit atau sama dengan tingkatan pengguna. thread. Jumlah thread kernel dapat spesifik untuk sebagian aplikasi atau sebagian mesin. Many-to-One model mengizinkan developer ntuk membuat user thread sebanyak yang ia mau tetapi concurrency tidak dapat diperoleh karena hanya satu thread yang dapat dijadwal oleh kernel pada suatu waktu. One-to-One menghasilkan concurrency yang lebih tetapi developer harus hati-hati untuk tidak menciptakan terlalu banyak thread dalam suatu aplikasi (dalam beberapa hal, developer hanya dapat membuat thread dalam jumlah yang terbatas). Model Many-to-Many tidak menderita kelemahan dari dua model di atas.</a:t>
            </a:r>
          </a:p>
          <a:p>
            <a:pPr marL="0" indent="0">
              <a:buFont typeface="Arial" pitchFamily="34" charset="0"/>
              <a:buNone/>
            </a:pPr>
            <a:r>
              <a:rPr lang="en-US" smtClean="0">
                <a:solidFill>
                  <a:schemeClr val="tx1"/>
                </a:solidFill>
              </a:rPr>
              <a:t>Developer dapat membuat user thread sebanyak yang diperlukan, dan kernel thread yang bersangkutan dapat bejalan secara pararel pada multiprocessor. Dan juga ketika suatu thread menjalankan blocking system call maka kernel dapat menjadwalkan thread lain untuk melakukan eksekusi. Contoh sistem operasi yang mendukung model ini adalah Solaris, IRIX, dan Digital UNIX.</a:t>
            </a:r>
            <a:endParaRPr lang="en-US" dirty="0">
              <a:solidFill>
                <a:schemeClr val="tx1"/>
              </a:solidFill>
            </a:endParaRPr>
          </a:p>
        </p:txBody>
      </p:sp>
    </p:spTree>
    <p:extLst>
      <p:ext uri="{BB962C8B-B14F-4D97-AF65-F5344CB8AC3E}">
        <p14:creationId xmlns:p14="http://schemas.microsoft.com/office/powerpoint/2010/main" val="3839175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Fork </a:t>
            </a:r>
            <a:r>
              <a:rPr lang="en-US" dirty="0" err="1"/>
              <a:t>dan</a:t>
            </a:r>
            <a:r>
              <a:rPr lang="en-US" dirty="0"/>
              <a:t> Exec System Cal</a:t>
            </a:r>
          </a:p>
        </p:txBody>
      </p:sp>
      <p:sp>
        <p:nvSpPr>
          <p:cNvPr id="3" name="Content Placeholder 2"/>
          <p:cNvSpPr>
            <a:spLocks noGrp="1"/>
          </p:cNvSpPr>
          <p:nvPr>
            <p:ph idx="1"/>
          </p:nvPr>
        </p:nvSpPr>
        <p:spPr/>
        <p:txBody>
          <a:bodyPr anchor="ctr">
            <a:noAutofit/>
          </a:bodyPr>
          <a:lstStyle/>
          <a:p>
            <a:pPr marL="0" indent="0" algn="just">
              <a:buNone/>
            </a:pPr>
            <a:r>
              <a:rPr lang="en-US" sz="1600" dirty="0" err="1"/>
              <a:t>Terdapat</a:t>
            </a:r>
            <a:r>
              <a:rPr lang="en-US" sz="1600" dirty="0"/>
              <a:t> </a:t>
            </a:r>
            <a:r>
              <a:rPr lang="en-US" sz="1600" dirty="0" err="1"/>
              <a:t>dua</a:t>
            </a:r>
            <a:r>
              <a:rPr lang="en-US" sz="1600" dirty="0"/>
              <a:t> </a:t>
            </a:r>
            <a:r>
              <a:rPr lang="en-US" sz="1600" dirty="0" err="1"/>
              <a:t>kemungkinan</a:t>
            </a:r>
            <a:r>
              <a:rPr lang="en-US" sz="1600" dirty="0"/>
              <a:t> </a:t>
            </a:r>
            <a:r>
              <a:rPr lang="en-US" sz="1600" dirty="0" err="1"/>
              <a:t>dalam</a:t>
            </a:r>
            <a:r>
              <a:rPr lang="en-US" sz="1600" dirty="0"/>
              <a:t> </a:t>
            </a:r>
            <a:r>
              <a:rPr lang="en-US" sz="1600" dirty="0" err="1"/>
              <a:t>sistem</a:t>
            </a:r>
            <a:r>
              <a:rPr lang="en-US" sz="1600" dirty="0"/>
              <a:t> UNIX </a:t>
            </a:r>
            <a:r>
              <a:rPr lang="en-US" sz="1600" dirty="0" err="1"/>
              <a:t>jika</a:t>
            </a:r>
            <a:r>
              <a:rPr lang="en-US" sz="1600" dirty="0"/>
              <a:t> fork </a:t>
            </a:r>
            <a:r>
              <a:rPr lang="en-US" sz="1600" dirty="0" err="1"/>
              <a:t>dipanggil</a:t>
            </a:r>
            <a:r>
              <a:rPr lang="en-US" sz="1600" dirty="0"/>
              <a:t> </a:t>
            </a:r>
            <a:r>
              <a:rPr lang="en-US" sz="1600" dirty="0" err="1"/>
              <a:t>oleh</a:t>
            </a:r>
            <a:r>
              <a:rPr lang="en-US" sz="1600" dirty="0"/>
              <a:t> </a:t>
            </a:r>
            <a:r>
              <a:rPr lang="en-US" sz="1600" dirty="0" err="1"/>
              <a:t>salah</a:t>
            </a:r>
            <a:r>
              <a:rPr lang="en-US" sz="1600" dirty="0"/>
              <a:t> </a:t>
            </a:r>
            <a:r>
              <a:rPr lang="en-US" sz="1600" dirty="0" err="1"/>
              <a:t>satu</a:t>
            </a:r>
            <a:r>
              <a:rPr lang="en-US" sz="1600" dirty="0"/>
              <a:t> thread </a:t>
            </a:r>
            <a:r>
              <a:rPr lang="en-US" sz="1600" dirty="0" err="1" smtClean="0"/>
              <a:t>dalam</a:t>
            </a:r>
            <a:r>
              <a:rPr lang="en-US" sz="1600" dirty="0" smtClean="0"/>
              <a:t> proses:</a:t>
            </a:r>
          </a:p>
          <a:p>
            <a:pPr marL="0" indent="0" algn="just">
              <a:buNone/>
            </a:pPr>
            <a:endParaRPr lang="en-US" sz="1600" dirty="0"/>
          </a:p>
          <a:p>
            <a:pPr marL="914400" lvl="1" indent="-514350" algn="just">
              <a:buFont typeface="+mj-lt"/>
              <a:buAutoNum type="arabicParenR"/>
            </a:pPr>
            <a:r>
              <a:rPr lang="en-US" sz="1600" dirty="0" err="1" smtClean="0"/>
              <a:t>Semua</a:t>
            </a:r>
            <a:r>
              <a:rPr lang="en-US" sz="1600" dirty="0" smtClean="0"/>
              <a:t> </a:t>
            </a:r>
            <a:r>
              <a:rPr lang="en-US" sz="1600" dirty="0"/>
              <a:t>thread </a:t>
            </a:r>
            <a:r>
              <a:rPr lang="en-US" sz="1600" dirty="0" err="1"/>
              <a:t>diduplikasi</a:t>
            </a:r>
            <a:r>
              <a:rPr lang="en-US" sz="1600" dirty="0"/>
              <a:t>.</a:t>
            </a:r>
          </a:p>
          <a:p>
            <a:pPr marL="914400" lvl="1" indent="-514350" algn="just">
              <a:buFont typeface="+mj-lt"/>
              <a:buAutoNum type="arabicParenR"/>
            </a:pPr>
            <a:r>
              <a:rPr lang="en-US" sz="1600" dirty="0" err="1" smtClean="0"/>
              <a:t>Hanya</a:t>
            </a:r>
            <a:r>
              <a:rPr lang="en-US" sz="1600" dirty="0" smtClean="0"/>
              <a:t> </a:t>
            </a:r>
            <a:r>
              <a:rPr lang="en-US" sz="1600" dirty="0"/>
              <a:t>thread yang </a:t>
            </a:r>
            <a:r>
              <a:rPr lang="en-US" sz="1600" dirty="0" err="1"/>
              <a:t>memanggil</a:t>
            </a:r>
            <a:r>
              <a:rPr lang="en-US" sz="1600" dirty="0"/>
              <a:t> fork</a:t>
            </a:r>
            <a:r>
              <a:rPr lang="en-US" sz="1600" dirty="0" smtClean="0"/>
              <a:t>.</a:t>
            </a:r>
          </a:p>
          <a:p>
            <a:pPr marL="400050" lvl="1" indent="0" algn="just">
              <a:buNone/>
            </a:pPr>
            <a:endParaRPr lang="en-US" sz="1600" dirty="0"/>
          </a:p>
          <a:p>
            <a:pPr marL="0" indent="0" algn="just">
              <a:buNone/>
            </a:pPr>
            <a:r>
              <a:rPr lang="en-US" sz="1600" dirty="0" err="1"/>
              <a:t>Kalau</a:t>
            </a:r>
            <a:r>
              <a:rPr lang="en-US" sz="1600" dirty="0"/>
              <a:t> thread </a:t>
            </a:r>
            <a:r>
              <a:rPr lang="en-US" sz="1600" dirty="0" err="1"/>
              <a:t>memanggil</a:t>
            </a:r>
            <a:r>
              <a:rPr lang="en-US" sz="1600" dirty="0"/>
              <a:t> exec System Call </a:t>
            </a:r>
            <a:r>
              <a:rPr lang="en-US" sz="1600" dirty="0" err="1"/>
              <a:t>maka</a:t>
            </a:r>
            <a:r>
              <a:rPr lang="en-US" sz="1600" dirty="0"/>
              <a:t> program yang </a:t>
            </a:r>
            <a:r>
              <a:rPr lang="en-US" sz="1600" dirty="0" err="1"/>
              <a:t>dispesifikasi</a:t>
            </a:r>
            <a:r>
              <a:rPr lang="en-US" sz="1600" dirty="0"/>
              <a:t> di parameter </a:t>
            </a:r>
            <a:r>
              <a:rPr lang="en-US" sz="1600" dirty="0" smtClean="0"/>
              <a:t>exec </a:t>
            </a:r>
            <a:r>
              <a:rPr lang="en-US" sz="1600" dirty="0" err="1" smtClean="0"/>
              <a:t>akan</a:t>
            </a:r>
            <a:r>
              <a:rPr lang="en-US" sz="1600" dirty="0" smtClean="0"/>
              <a:t> </a:t>
            </a:r>
            <a:r>
              <a:rPr lang="en-US" sz="1600" dirty="0" err="1"/>
              <a:t>mengganti</a:t>
            </a:r>
            <a:r>
              <a:rPr lang="en-US" sz="1600" dirty="0"/>
              <a:t> </a:t>
            </a:r>
            <a:r>
              <a:rPr lang="en-US" sz="1600" dirty="0" err="1"/>
              <a:t>keseluruhan</a:t>
            </a:r>
            <a:r>
              <a:rPr lang="en-US" sz="1600" dirty="0"/>
              <a:t> proses </a:t>
            </a:r>
            <a:r>
              <a:rPr lang="en-US" sz="1600" dirty="0" err="1"/>
              <a:t>termasuk</a:t>
            </a:r>
            <a:r>
              <a:rPr lang="en-US" sz="1600" dirty="0"/>
              <a:t> thread </a:t>
            </a:r>
            <a:r>
              <a:rPr lang="en-US" sz="1600" dirty="0" err="1"/>
              <a:t>dan</a:t>
            </a:r>
            <a:r>
              <a:rPr lang="en-US" sz="1600" dirty="0"/>
              <a:t> LWP. </a:t>
            </a:r>
            <a:r>
              <a:rPr lang="en-US" sz="1600" dirty="0" err="1"/>
              <a:t>Penggunaan</a:t>
            </a:r>
            <a:r>
              <a:rPr lang="en-US" sz="1600" dirty="0"/>
              <a:t> </a:t>
            </a:r>
            <a:r>
              <a:rPr lang="en-US" sz="1600" dirty="0" err="1"/>
              <a:t>dua</a:t>
            </a:r>
            <a:r>
              <a:rPr lang="en-US" sz="1600" dirty="0"/>
              <a:t> </a:t>
            </a:r>
            <a:r>
              <a:rPr lang="en-US" sz="1600" dirty="0" err="1"/>
              <a:t>versi</a:t>
            </a:r>
            <a:r>
              <a:rPr lang="en-US" sz="1600" dirty="0"/>
              <a:t> </a:t>
            </a:r>
            <a:r>
              <a:rPr lang="en-US" sz="1600" dirty="0" err="1"/>
              <a:t>dari</a:t>
            </a:r>
            <a:r>
              <a:rPr lang="en-US" sz="1600" dirty="0"/>
              <a:t> fork </a:t>
            </a:r>
            <a:r>
              <a:rPr lang="en-US" sz="1600" dirty="0" smtClean="0"/>
              <a:t>di </a:t>
            </a:r>
            <a:r>
              <a:rPr lang="en-US" sz="1600" dirty="0" err="1" smtClean="0"/>
              <a:t>atas</a:t>
            </a:r>
            <a:r>
              <a:rPr lang="en-US" sz="1600" dirty="0" smtClean="0"/>
              <a:t> </a:t>
            </a:r>
            <a:r>
              <a:rPr lang="en-US" sz="1600" dirty="0" err="1"/>
              <a:t>tergantung</a:t>
            </a:r>
            <a:r>
              <a:rPr lang="en-US" sz="1600" dirty="0"/>
              <a:t> </a:t>
            </a:r>
            <a:r>
              <a:rPr lang="en-US" sz="1600" dirty="0" err="1"/>
              <a:t>dari</a:t>
            </a:r>
            <a:r>
              <a:rPr lang="en-US" sz="1600" dirty="0"/>
              <a:t> </a:t>
            </a:r>
            <a:r>
              <a:rPr lang="en-US" sz="1600" dirty="0" err="1"/>
              <a:t>aplikasi</a:t>
            </a:r>
            <a:r>
              <a:rPr lang="en-US" sz="1600" dirty="0"/>
              <a:t>. </a:t>
            </a:r>
            <a:r>
              <a:rPr lang="en-US" sz="1600" dirty="0" err="1"/>
              <a:t>Kalau</a:t>
            </a:r>
            <a:r>
              <a:rPr lang="en-US" sz="1600" dirty="0"/>
              <a:t> exec </a:t>
            </a:r>
            <a:r>
              <a:rPr lang="en-US" sz="1600" dirty="0" err="1"/>
              <a:t>dipanggil</a:t>
            </a:r>
            <a:r>
              <a:rPr lang="en-US" sz="1600" dirty="0"/>
              <a:t> </a:t>
            </a:r>
            <a:r>
              <a:rPr lang="en-US" sz="1600" dirty="0" err="1"/>
              <a:t>seketika</a:t>
            </a:r>
            <a:r>
              <a:rPr lang="en-US" sz="1600" dirty="0"/>
              <a:t> </a:t>
            </a:r>
            <a:r>
              <a:rPr lang="en-US" sz="1600" dirty="0" err="1"/>
              <a:t>sesudah</a:t>
            </a:r>
            <a:r>
              <a:rPr lang="en-US" sz="1600" dirty="0"/>
              <a:t> fork, </a:t>
            </a:r>
            <a:r>
              <a:rPr lang="en-US" sz="1600" dirty="0" err="1"/>
              <a:t>maka</a:t>
            </a:r>
            <a:r>
              <a:rPr lang="en-US" sz="1600" dirty="0"/>
              <a:t> </a:t>
            </a:r>
            <a:r>
              <a:rPr lang="en-US" sz="1600" dirty="0" err="1"/>
              <a:t>duplikasi</a:t>
            </a:r>
            <a:r>
              <a:rPr lang="en-US" sz="1600" dirty="0"/>
              <a:t> </a:t>
            </a:r>
            <a:r>
              <a:rPr lang="en-US" sz="1600" dirty="0" err="1" smtClean="0"/>
              <a:t>seluruh</a:t>
            </a:r>
            <a:r>
              <a:rPr lang="en-US" sz="1600" dirty="0" smtClean="0"/>
              <a:t> thread </a:t>
            </a:r>
            <a:r>
              <a:rPr lang="en-US" sz="1600" dirty="0" err="1"/>
              <a:t>tidak</a:t>
            </a:r>
            <a:r>
              <a:rPr lang="en-US" sz="1600" dirty="0"/>
              <a:t> </a:t>
            </a:r>
            <a:r>
              <a:rPr lang="en-US" sz="1600" dirty="0" err="1"/>
              <a:t>dibutuhkan</a:t>
            </a:r>
            <a:r>
              <a:rPr lang="en-US" sz="1600" dirty="0"/>
              <a:t>, </a:t>
            </a:r>
            <a:r>
              <a:rPr lang="en-US" sz="1600" dirty="0" err="1"/>
              <a:t>karena</a:t>
            </a:r>
            <a:r>
              <a:rPr lang="en-US" sz="1600" dirty="0"/>
              <a:t> program yang </a:t>
            </a:r>
            <a:r>
              <a:rPr lang="en-US" sz="1600" dirty="0" err="1"/>
              <a:t>dispesifikasi</a:t>
            </a:r>
            <a:r>
              <a:rPr lang="en-US" sz="1600" dirty="0"/>
              <a:t> di parameter exec </a:t>
            </a:r>
            <a:r>
              <a:rPr lang="en-US" sz="1600" dirty="0" err="1"/>
              <a:t>akan</a:t>
            </a:r>
            <a:r>
              <a:rPr lang="en-US" sz="1600" dirty="0"/>
              <a:t> </a:t>
            </a:r>
            <a:r>
              <a:rPr lang="en-US" sz="1600" dirty="0" err="1" smtClean="0"/>
              <a:t>mengganti</a:t>
            </a:r>
            <a:r>
              <a:rPr lang="en-US" sz="1600" dirty="0" smtClean="0"/>
              <a:t> </a:t>
            </a:r>
            <a:r>
              <a:rPr lang="en-US" sz="1600" dirty="0" err="1" smtClean="0"/>
              <a:t>seluruh</a:t>
            </a:r>
            <a:r>
              <a:rPr lang="en-US" sz="1600" dirty="0" smtClean="0"/>
              <a:t> </a:t>
            </a:r>
            <a:r>
              <a:rPr lang="en-US" sz="1600" dirty="0"/>
              <a:t>proses. </a:t>
            </a:r>
            <a:r>
              <a:rPr lang="en-US" sz="1600" dirty="0" err="1"/>
              <a:t>Pada</a:t>
            </a:r>
            <a:r>
              <a:rPr lang="en-US" sz="1600" dirty="0"/>
              <a:t> </a:t>
            </a:r>
            <a:r>
              <a:rPr lang="en-US" sz="1600" dirty="0" err="1"/>
              <a:t>kasus</a:t>
            </a:r>
            <a:r>
              <a:rPr lang="en-US" sz="1600" dirty="0"/>
              <a:t> </a:t>
            </a:r>
            <a:r>
              <a:rPr lang="en-US" sz="1600" dirty="0" err="1"/>
              <a:t>ini</a:t>
            </a:r>
            <a:r>
              <a:rPr lang="en-US" sz="1600" dirty="0"/>
              <a:t> </a:t>
            </a:r>
            <a:r>
              <a:rPr lang="en-US" sz="1600" dirty="0" err="1"/>
              <a:t>cukup</a:t>
            </a:r>
            <a:r>
              <a:rPr lang="en-US" sz="1600" dirty="0"/>
              <a:t> </a:t>
            </a:r>
            <a:r>
              <a:rPr lang="en-US" sz="1600" dirty="0" err="1"/>
              <a:t>hanya</a:t>
            </a:r>
            <a:r>
              <a:rPr lang="en-US" sz="1600" dirty="0"/>
              <a:t> </a:t>
            </a:r>
            <a:r>
              <a:rPr lang="en-US" sz="1600" dirty="0" err="1"/>
              <a:t>mengganti</a:t>
            </a:r>
            <a:r>
              <a:rPr lang="en-US" sz="1600" dirty="0"/>
              <a:t> thread yang </a:t>
            </a:r>
            <a:r>
              <a:rPr lang="en-US" sz="1600" dirty="0" err="1"/>
              <a:t>memanggil</a:t>
            </a:r>
            <a:r>
              <a:rPr lang="en-US" sz="1600" dirty="0"/>
              <a:t> fork. </a:t>
            </a:r>
            <a:r>
              <a:rPr lang="en-US" sz="1600" dirty="0" err="1"/>
              <a:t>Tetapi</a:t>
            </a:r>
            <a:r>
              <a:rPr lang="en-US" sz="1600" dirty="0"/>
              <a:t> </a:t>
            </a:r>
            <a:r>
              <a:rPr lang="en-US" sz="1600" dirty="0" err="1" smtClean="0"/>
              <a:t>jika</a:t>
            </a:r>
            <a:r>
              <a:rPr lang="en-US" sz="1600" dirty="0" smtClean="0"/>
              <a:t> proses </a:t>
            </a:r>
            <a:r>
              <a:rPr lang="en-US" sz="1600" dirty="0"/>
              <a:t>yang </a:t>
            </a:r>
            <a:r>
              <a:rPr lang="en-US" sz="1600" dirty="0" err="1"/>
              <a:t>terpisah</a:t>
            </a:r>
            <a:r>
              <a:rPr lang="en-US" sz="1600" dirty="0"/>
              <a:t> </a:t>
            </a:r>
            <a:r>
              <a:rPr lang="en-US" sz="1600" dirty="0" err="1"/>
              <a:t>tidak</a:t>
            </a:r>
            <a:r>
              <a:rPr lang="en-US" sz="1600" dirty="0"/>
              <a:t> </a:t>
            </a:r>
            <a:r>
              <a:rPr lang="en-US" sz="1600" dirty="0" err="1"/>
              <a:t>memanggil</a:t>
            </a:r>
            <a:r>
              <a:rPr lang="en-US" sz="1600" dirty="0"/>
              <a:t> exec </a:t>
            </a:r>
            <a:r>
              <a:rPr lang="en-US" sz="1600" dirty="0" err="1"/>
              <a:t>sesudah</a:t>
            </a:r>
            <a:r>
              <a:rPr lang="en-US" sz="1600" dirty="0"/>
              <a:t> fork </a:t>
            </a:r>
            <a:r>
              <a:rPr lang="en-US" sz="1600" dirty="0" err="1"/>
              <a:t>maka</a:t>
            </a:r>
            <a:r>
              <a:rPr lang="en-US" sz="1600" dirty="0"/>
              <a:t> proses yang </a:t>
            </a:r>
            <a:r>
              <a:rPr lang="en-US" sz="1600" dirty="0" err="1"/>
              <a:t>terpisah</a:t>
            </a:r>
            <a:r>
              <a:rPr lang="en-US" sz="1600" dirty="0"/>
              <a:t> </a:t>
            </a:r>
            <a:r>
              <a:rPr lang="en-US" sz="1600" dirty="0" err="1" smtClean="0"/>
              <a:t>tersebut</a:t>
            </a:r>
            <a:r>
              <a:rPr lang="en-US" sz="1600" dirty="0" smtClean="0"/>
              <a:t> </a:t>
            </a:r>
            <a:r>
              <a:rPr lang="en-US" sz="1600" dirty="0" err="1" smtClean="0"/>
              <a:t>hendaknya</a:t>
            </a:r>
            <a:r>
              <a:rPr lang="en-US" sz="1600" dirty="0" smtClean="0"/>
              <a:t> </a:t>
            </a:r>
            <a:r>
              <a:rPr lang="en-US" sz="1600" dirty="0" err="1"/>
              <a:t>menduplikasi</a:t>
            </a:r>
            <a:r>
              <a:rPr lang="en-US" sz="1600" dirty="0"/>
              <a:t> </a:t>
            </a:r>
            <a:r>
              <a:rPr lang="en-US" sz="1600" dirty="0" err="1"/>
              <a:t>seluruh</a:t>
            </a:r>
            <a:r>
              <a:rPr lang="en-US" sz="1600" dirty="0"/>
              <a:t> thread.</a:t>
            </a:r>
          </a:p>
        </p:txBody>
      </p:sp>
    </p:spTree>
    <p:extLst>
      <p:ext uri="{BB962C8B-B14F-4D97-AF65-F5344CB8AC3E}">
        <p14:creationId xmlns:p14="http://schemas.microsoft.com/office/powerpoint/2010/main" val="1816916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CANCELLATION </a:t>
            </a:r>
            <a:endParaRPr lang="en-US" dirty="0"/>
          </a:p>
        </p:txBody>
      </p:sp>
      <p:sp>
        <p:nvSpPr>
          <p:cNvPr id="3" name="Content Placeholder 2"/>
          <p:cNvSpPr>
            <a:spLocks noGrp="1"/>
          </p:cNvSpPr>
          <p:nvPr>
            <p:ph idx="1"/>
          </p:nvPr>
        </p:nvSpPr>
        <p:spPr/>
        <p:txBody>
          <a:bodyPr anchor="ctr">
            <a:normAutofit fontScale="85000" lnSpcReduction="10000"/>
          </a:bodyPr>
          <a:lstStyle/>
          <a:p>
            <a:pPr marL="0" indent="0" algn="just">
              <a:buNone/>
            </a:pPr>
            <a:r>
              <a:rPr lang="en-US" sz="2000" dirty="0"/>
              <a:t>Thread cancellation </a:t>
            </a:r>
            <a:r>
              <a:rPr lang="en-US" sz="2000" dirty="0" err="1"/>
              <a:t>ialah</a:t>
            </a:r>
            <a:r>
              <a:rPr lang="en-US" sz="2000" dirty="0"/>
              <a:t> </a:t>
            </a:r>
            <a:r>
              <a:rPr lang="en-US" sz="2000" dirty="0" err="1"/>
              <a:t>pemberhentian</a:t>
            </a:r>
            <a:r>
              <a:rPr lang="en-US" sz="2000" dirty="0"/>
              <a:t> thread </a:t>
            </a:r>
            <a:r>
              <a:rPr lang="en-US" sz="2000" dirty="0" err="1"/>
              <a:t>sebelum</a:t>
            </a:r>
            <a:r>
              <a:rPr lang="en-US" sz="2000" dirty="0"/>
              <a:t> </a:t>
            </a:r>
            <a:r>
              <a:rPr lang="en-US" sz="2000" dirty="0" err="1"/>
              <a:t>tugasnya</a:t>
            </a:r>
            <a:r>
              <a:rPr lang="en-US" sz="2000" dirty="0"/>
              <a:t> </a:t>
            </a:r>
            <a:r>
              <a:rPr lang="en-US" sz="2000" dirty="0" err="1"/>
              <a:t>selesai</a:t>
            </a:r>
            <a:r>
              <a:rPr lang="en-US" sz="2000" dirty="0"/>
              <a:t>. </a:t>
            </a:r>
            <a:r>
              <a:rPr lang="en-US" sz="2000" dirty="0" err="1"/>
              <a:t>Umpama</a:t>
            </a:r>
            <a:r>
              <a:rPr lang="en-US" sz="2000" dirty="0"/>
              <a:t>, </a:t>
            </a:r>
            <a:r>
              <a:rPr lang="en-US" sz="2000" dirty="0" err="1"/>
              <a:t>jika</a:t>
            </a:r>
            <a:r>
              <a:rPr lang="en-US" sz="2000" dirty="0"/>
              <a:t> </a:t>
            </a:r>
            <a:r>
              <a:rPr lang="en-US" sz="2000" dirty="0" err="1" smtClean="0"/>
              <a:t>dalam</a:t>
            </a:r>
            <a:r>
              <a:rPr lang="en-US" sz="2000" dirty="0" smtClean="0"/>
              <a:t> program </a:t>
            </a:r>
            <a:r>
              <a:rPr lang="en-US" sz="2000" dirty="0"/>
              <a:t>Java </a:t>
            </a:r>
            <a:r>
              <a:rPr lang="en-US" sz="2000" dirty="0" err="1"/>
              <a:t>hendak</a:t>
            </a:r>
            <a:r>
              <a:rPr lang="en-US" sz="2000" dirty="0"/>
              <a:t> </a:t>
            </a:r>
            <a:r>
              <a:rPr lang="en-US" sz="2000" dirty="0" err="1"/>
              <a:t>mematikan</a:t>
            </a:r>
            <a:r>
              <a:rPr lang="en-US" sz="2000" dirty="0"/>
              <a:t> Java Virtual Machine (JVM). </a:t>
            </a:r>
            <a:r>
              <a:rPr lang="en-US" sz="2000" dirty="0" err="1"/>
              <a:t>Sebelum</a:t>
            </a:r>
            <a:r>
              <a:rPr lang="en-US" sz="2000" dirty="0"/>
              <a:t> JVM </a:t>
            </a:r>
            <a:r>
              <a:rPr lang="en-US" sz="2000" dirty="0" err="1"/>
              <a:t>dimatikan</a:t>
            </a:r>
            <a:r>
              <a:rPr lang="en-US" sz="2000" dirty="0"/>
              <a:t>, </a:t>
            </a:r>
            <a:r>
              <a:rPr lang="en-US" sz="2000" dirty="0" err="1" smtClean="0"/>
              <a:t>maka</a:t>
            </a:r>
            <a:r>
              <a:rPr lang="en-US" sz="2000" dirty="0" smtClean="0"/>
              <a:t> </a:t>
            </a:r>
            <a:r>
              <a:rPr lang="en-US" sz="2000" dirty="0" err="1" smtClean="0"/>
              <a:t>seluruh</a:t>
            </a:r>
            <a:r>
              <a:rPr lang="en-US" sz="2000" dirty="0" smtClean="0"/>
              <a:t> </a:t>
            </a:r>
            <a:r>
              <a:rPr lang="en-US" sz="2000" dirty="0"/>
              <a:t>thread yang </a:t>
            </a:r>
            <a:r>
              <a:rPr lang="en-US" sz="2000" dirty="0" err="1"/>
              <a:t>berjalan</a:t>
            </a:r>
            <a:r>
              <a:rPr lang="en-US" sz="2000" dirty="0"/>
              <a:t> </a:t>
            </a:r>
            <a:r>
              <a:rPr lang="en-US" sz="2000" dirty="0" err="1"/>
              <a:t>harus</a:t>
            </a:r>
            <a:r>
              <a:rPr lang="en-US" sz="2000" dirty="0"/>
              <a:t> </a:t>
            </a:r>
            <a:r>
              <a:rPr lang="en-US" sz="2000" dirty="0" err="1"/>
              <a:t>dihentikan</a:t>
            </a:r>
            <a:r>
              <a:rPr lang="en-US" sz="2000" dirty="0"/>
              <a:t> </a:t>
            </a:r>
            <a:r>
              <a:rPr lang="en-US" sz="2000" dirty="0" err="1"/>
              <a:t>terlebih</a:t>
            </a:r>
            <a:r>
              <a:rPr lang="en-US" sz="2000" dirty="0"/>
              <a:t> </a:t>
            </a:r>
            <a:r>
              <a:rPr lang="en-US" sz="2000" dirty="0" err="1"/>
              <a:t>dahulu</a:t>
            </a:r>
            <a:r>
              <a:rPr lang="en-US" sz="2000" dirty="0"/>
              <a:t>. Thread yang </a:t>
            </a:r>
            <a:r>
              <a:rPr lang="en-US" sz="2000" dirty="0" err="1"/>
              <a:t>akan</a:t>
            </a:r>
            <a:r>
              <a:rPr lang="en-US" sz="2000" dirty="0"/>
              <a:t> </a:t>
            </a:r>
            <a:r>
              <a:rPr lang="en-US" sz="2000" dirty="0" err="1" smtClean="0"/>
              <a:t>diberhentikan</a:t>
            </a:r>
            <a:r>
              <a:rPr lang="en-US" sz="2000" dirty="0" smtClean="0"/>
              <a:t> </a:t>
            </a:r>
            <a:r>
              <a:rPr lang="en-US" sz="2000" dirty="0" err="1" smtClean="0"/>
              <a:t>biasa</a:t>
            </a:r>
            <a:r>
              <a:rPr lang="en-US" sz="2000" dirty="0" smtClean="0"/>
              <a:t> </a:t>
            </a:r>
            <a:r>
              <a:rPr lang="en-US" sz="2000" dirty="0" err="1"/>
              <a:t>disebut</a:t>
            </a:r>
            <a:r>
              <a:rPr lang="en-US" sz="2000" dirty="0"/>
              <a:t> target thread.</a:t>
            </a:r>
          </a:p>
          <a:p>
            <a:pPr marL="0" indent="0" algn="just">
              <a:buNone/>
            </a:pPr>
            <a:r>
              <a:rPr lang="en-US" sz="2000" dirty="0" err="1"/>
              <a:t>Pemberhentian</a:t>
            </a:r>
            <a:r>
              <a:rPr lang="en-US" sz="2000" dirty="0"/>
              <a:t> target thread </a:t>
            </a:r>
            <a:r>
              <a:rPr lang="en-US" sz="2000" dirty="0" err="1"/>
              <a:t>dapat</a:t>
            </a:r>
            <a:r>
              <a:rPr lang="en-US" sz="2000" dirty="0"/>
              <a:t> </a:t>
            </a:r>
            <a:r>
              <a:rPr lang="en-US" sz="2000" dirty="0" err="1"/>
              <a:t>terjadi</a:t>
            </a:r>
            <a:r>
              <a:rPr lang="en-US" sz="2000" dirty="0"/>
              <a:t> </a:t>
            </a:r>
            <a:r>
              <a:rPr lang="en-US" sz="2000" dirty="0" err="1"/>
              <a:t>melalui</a:t>
            </a:r>
            <a:r>
              <a:rPr lang="en-US" sz="2000" dirty="0"/>
              <a:t> </a:t>
            </a:r>
            <a:r>
              <a:rPr lang="en-US" sz="2000" dirty="0" err="1"/>
              <a:t>dua</a:t>
            </a:r>
            <a:r>
              <a:rPr lang="en-US" sz="2000" dirty="0"/>
              <a:t> </a:t>
            </a:r>
            <a:r>
              <a:rPr lang="en-US" sz="2000" dirty="0" err="1"/>
              <a:t>cara</a:t>
            </a:r>
            <a:r>
              <a:rPr lang="en-US" sz="2000" dirty="0"/>
              <a:t> yang </a:t>
            </a:r>
            <a:r>
              <a:rPr lang="en-US" sz="2000" dirty="0" err="1"/>
              <a:t>berbeda</a:t>
            </a:r>
            <a:r>
              <a:rPr lang="en-US" sz="2000" dirty="0"/>
              <a:t>:</a:t>
            </a:r>
          </a:p>
          <a:p>
            <a:pPr marL="514350" indent="-514350" algn="just">
              <a:buFont typeface="+mj-lt"/>
              <a:buAutoNum type="arabicParenR"/>
            </a:pPr>
            <a:r>
              <a:rPr lang="en-US" sz="2000" dirty="0" smtClean="0"/>
              <a:t>Asynchronous </a:t>
            </a:r>
            <a:r>
              <a:rPr lang="en-US" sz="2000" dirty="0"/>
              <a:t>cancellation: </a:t>
            </a:r>
            <a:r>
              <a:rPr lang="en-US" sz="2000" dirty="0" err="1"/>
              <a:t>suatu</a:t>
            </a:r>
            <a:r>
              <a:rPr lang="en-US" sz="2000" dirty="0"/>
              <a:t> thread </a:t>
            </a:r>
            <a:r>
              <a:rPr lang="en-US" sz="2000" dirty="0" err="1"/>
              <a:t>seketika</a:t>
            </a:r>
            <a:r>
              <a:rPr lang="en-US" sz="2000" dirty="0"/>
              <a:t> </a:t>
            </a:r>
            <a:r>
              <a:rPr lang="en-US" sz="2000" dirty="0" err="1"/>
              <a:t>itu</a:t>
            </a:r>
            <a:r>
              <a:rPr lang="en-US" sz="2000" dirty="0"/>
              <a:t> </a:t>
            </a:r>
            <a:r>
              <a:rPr lang="en-US" sz="2000" dirty="0" err="1"/>
              <a:t>juga</a:t>
            </a:r>
            <a:r>
              <a:rPr lang="en-US" sz="2000" dirty="0"/>
              <a:t> </a:t>
            </a:r>
            <a:r>
              <a:rPr lang="en-US" sz="2000" dirty="0" err="1"/>
              <a:t>memberhentikan</a:t>
            </a:r>
            <a:r>
              <a:rPr lang="en-US" sz="2000" dirty="0"/>
              <a:t> target thread.</a:t>
            </a:r>
          </a:p>
          <a:p>
            <a:pPr marL="514350" indent="-514350" algn="just">
              <a:buFont typeface="+mj-lt"/>
              <a:buAutoNum type="arabicParenR"/>
            </a:pPr>
            <a:r>
              <a:rPr lang="en-US" sz="2000" dirty="0" err="1" smtClean="0"/>
              <a:t>Defered</a:t>
            </a:r>
            <a:r>
              <a:rPr lang="en-US" sz="2000" dirty="0" smtClean="0"/>
              <a:t> </a:t>
            </a:r>
            <a:r>
              <a:rPr lang="en-US" sz="2000" dirty="0"/>
              <a:t>cancellation: target thread </a:t>
            </a:r>
            <a:r>
              <a:rPr lang="en-US" sz="2000" dirty="0" err="1"/>
              <a:t>secara</a:t>
            </a:r>
            <a:r>
              <a:rPr lang="en-US" sz="2000" dirty="0"/>
              <a:t> </a:t>
            </a:r>
            <a:r>
              <a:rPr lang="en-US" sz="2000" dirty="0" err="1"/>
              <a:t>perodik</a:t>
            </a:r>
            <a:r>
              <a:rPr lang="en-US" sz="2000" dirty="0"/>
              <a:t> </a:t>
            </a:r>
            <a:r>
              <a:rPr lang="en-US" sz="2000" dirty="0" err="1" smtClean="0"/>
              <a:t>memeriksa</a:t>
            </a:r>
            <a:r>
              <a:rPr lang="en-US" sz="2000" dirty="0" smtClean="0"/>
              <a:t> </a:t>
            </a:r>
            <a:r>
              <a:rPr lang="en-US" sz="2000" dirty="0" err="1"/>
              <a:t>apakah</a:t>
            </a:r>
            <a:r>
              <a:rPr lang="en-US" sz="2000" dirty="0"/>
              <a:t> </a:t>
            </a:r>
            <a:r>
              <a:rPr lang="en-US" sz="2000" dirty="0" err="1"/>
              <a:t>dia</a:t>
            </a:r>
            <a:r>
              <a:rPr lang="en-US" sz="2000" dirty="0"/>
              <a:t> </a:t>
            </a:r>
            <a:r>
              <a:rPr lang="en-US" sz="2000" dirty="0" err="1"/>
              <a:t>harus</a:t>
            </a:r>
            <a:r>
              <a:rPr lang="en-US" sz="2000" dirty="0"/>
              <a:t> </a:t>
            </a:r>
            <a:r>
              <a:rPr lang="en-US" sz="2000" dirty="0" err="1"/>
              <a:t>berhenti</a:t>
            </a:r>
            <a:r>
              <a:rPr lang="en-US" sz="2000" dirty="0"/>
              <a:t>, </a:t>
            </a:r>
            <a:r>
              <a:rPr lang="en-US" sz="2000" dirty="0" err="1"/>
              <a:t>cara</a:t>
            </a:r>
            <a:r>
              <a:rPr lang="en-US" sz="2000" dirty="0"/>
              <a:t> </a:t>
            </a:r>
            <a:r>
              <a:rPr lang="en-US" sz="2000" dirty="0" err="1" smtClean="0"/>
              <a:t>ini</a:t>
            </a:r>
            <a:r>
              <a:rPr lang="en-US" sz="2000" dirty="0" smtClean="0"/>
              <a:t> </a:t>
            </a:r>
            <a:r>
              <a:rPr lang="en-US" sz="2000" dirty="0" err="1" smtClean="0"/>
              <a:t>memperbolehkan</a:t>
            </a:r>
            <a:r>
              <a:rPr lang="en-US" sz="2000" dirty="0" smtClean="0"/>
              <a:t> </a:t>
            </a:r>
            <a:r>
              <a:rPr lang="en-US" sz="2000" dirty="0"/>
              <a:t>target thread </a:t>
            </a:r>
            <a:r>
              <a:rPr lang="en-US" sz="2000" dirty="0" err="1"/>
              <a:t>untuk</a:t>
            </a:r>
            <a:r>
              <a:rPr lang="en-US" sz="2000" dirty="0"/>
              <a:t> </a:t>
            </a:r>
            <a:r>
              <a:rPr lang="en-US" sz="2000" dirty="0" err="1"/>
              <a:t>memberhentikan</a:t>
            </a:r>
            <a:r>
              <a:rPr lang="en-US" sz="2000" dirty="0"/>
              <a:t> </a:t>
            </a:r>
            <a:r>
              <a:rPr lang="en-US" sz="2000" dirty="0" err="1"/>
              <a:t>dirinya</a:t>
            </a:r>
            <a:r>
              <a:rPr lang="en-US" sz="2000" dirty="0"/>
              <a:t> </a:t>
            </a:r>
            <a:r>
              <a:rPr lang="en-US" sz="2000" dirty="0" err="1"/>
              <a:t>sendiri</a:t>
            </a:r>
            <a:r>
              <a:rPr lang="en-US" sz="2000" dirty="0"/>
              <a:t> </a:t>
            </a:r>
            <a:r>
              <a:rPr lang="en-US" sz="2000" dirty="0" err="1"/>
              <a:t>secara</a:t>
            </a:r>
            <a:r>
              <a:rPr lang="en-US" sz="2000" dirty="0"/>
              <a:t> </a:t>
            </a:r>
            <a:r>
              <a:rPr lang="en-US" sz="2000" dirty="0" err="1"/>
              <a:t>terurut</a:t>
            </a:r>
            <a:r>
              <a:rPr lang="en-US" sz="2000" dirty="0" smtClean="0"/>
              <a:t>.</a:t>
            </a:r>
          </a:p>
          <a:p>
            <a:pPr marL="0" indent="0" algn="just">
              <a:buNone/>
            </a:pPr>
            <a:r>
              <a:rPr lang="en-US" sz="2000" dirty="0"/>
              <a:t>Hal yang </a:t>
            </a:r>
            <a:r>
              <a:rPr lang="en-US" sz="2000" dirty="0" err="1"/>
              <a:t>sulit</a:t>
            </a:r>
            <a:r>
              <a:rPr lang="en-US" sz="2000" dirty="0"/>
              <a:t> </a:t>
            </a:r>
            <a:r>
              <a:rPr lang="en-US" sz="2000" dirty="0" err="1"/>
              <a:t>dari</a:t>
            </a:r>
            <a:r>
              <a:rPr lang="en-US" sz="2000" dirty="0"/>
              <a:t> </a:t>
            </a:r>
            <a:r>
              <a:rPr lang="en-US" sz="2000" dirty="0" err="1"/>
              <a:t>pemberhentian</a:t>
            </a:r>
            <a:r>
              <a:rPr lang="en-US" sz="2000" dirty="0"/>
              <a:t> thread </a:t>
            </a:r>
            <a:r>
              <a:rPr lang="en-US" sz="2000" dirty="0" err="1"/>
              <a:t>ini</a:t>
            </a:r>
            <a:r>
              <a:rPr lang="en-US" sz="2000" dirty="0"/>
              <a:t> </a:t>
            </a:r>
            <a:r>
              <a:rPr lang="en-US" sz="2000" dirty="0" err="1"/>
              <a:t>adalah</a:t>
            </a:r>
            <a:r>
              <a:rPr lang="en-US" sz="2000" dirty="0"/>
              <a:t> </a:t>
            </a:r>
            <a:r>
              <a:rPr lang="en-US" sz="2000" dirty="0" err="1"/>
              <a:t>ketika</a:t>
            </a:r>
            <a:r>
              <a:rPr lang="en-US" sz="2000" dirty="0"/>
              <a:t> </a:t>
            </a:r>
            <a:r>
              <a:rPr lang="en-US" sz="2000" dirty="0" err="1"/>
              <a:t>terjadi</a:t>
            </a:r>
            <a:r>
              <a:rPr lang="en-US" sz="2000" dirty="0"/>
              <a:t> </a:t>
            </a:r>
            <a:r>
              <a:rPr lang="en-US" sz="2000" dirty="0" err="1"/>
              <a:t>situasi</a:t>
            </a:r>
            <a:r>
              <a:rPr lang="en-US" sz="2000" dirty="0"/>
              <a:t> </a:t>
            </a:r>
            <a:r>
              <a:rPr lang="en-US" sz="2000" dirty="0" err="1"/>
              <a:t>dimana</a:t>
            </a:r>
            <a:r>
              <a:rPr lang="en-US" sz="2000" dirty="0"/>
              <a:t> </a:t>
            </a:r>
            <a:r>
              <a:rPr lang="en-US" sz="2000" dirty="0" err="1"/>
              <a:t>sumber</a:t>
            </a:r>
            <a:r>
              <a:rPr lang="en-US" sz="2000" dirty="0"/>
              <a:t> </a:t>
            </a:r>
            <a:r>
              <a:rPr lang="en-US" sz="2000" dirty="0" err="1"/>
              <a:t>daya</a:t>
            </a:r>
            <a:r>
              <a:rPr lang="en-US" sz="2000" dirty="0"/>
              <a:t> </a:t>
            </a:r>
            <a:r>
              <a:rPr lang="en-US" sz="2000" dirty="0" err="1" smtClean="0"/>
              <a:t>sudah</a:t>
            </a:r>
            <a:r>
              <a:rPr lang="en-US" sz="2000" dirty="0" smtClean="0"/>
              <a:t> </a:t>
            </a:r>
            <a:r>
              <a:rPr lang="en-US" sz="2000" dirty="0" err="1" smtClean="0"/>
              <a:t>dialokasikan</a:t>
            </a:r>
            <a:r>
              <a:rPr lang="en-US" sz="2000" dirty="0" smtClean="0"/>
              <a:t> </a:t>
            </a:r>
            <a:r>
              <a:rPr lang="en-US" sz="2000" dirty="0" err="1"/>
              <a:t>untuk</a:t>
            </a:r>
            <a:r>
              <a:rPr lang="en-US" sz="2000" dirty="0"/>
              <a:t> thread yang </a:t>
            </a:r>
            <a:r>
              <a:rPr lang="en-US" sz="2000" dirty="0" err="1"/>
              <a:t>akan</a:t>
            </a:r>
            <a:r>
              <a:rPr lang="en-US" sz="2000" dirty="0"/>
              <a:t> </a:t>
            </a:r>
            <a:r>
              <a:rPr lang="en-US" sz="2000" dirty="0" err="1"/>
              <a:t>diberhentikan</a:t>
            </a:r>
            <a:r>
              <a:rPr lang="en-US" sz="2000" dirty="0"/>
              <a:t>. </a:t>
            </a:r>
            <a:r>
              <a:rPr lang="en-US" sz="2000" dirty="0" err="1"/>
              <a:t>Selain</a:t>
            </a:r>
            <a:r>
              <a:rPr lang="en-US" sz="2000" dirty="0"/>
              <a:t> </a:t>
            </a:r>
            <a:r>
              <a:rPr lang="en-US" sz="2000" dirty="0" err="1"/>
              <a:t>itu</a:t>
            </a:r>
            <a:r>
              <a:rPr lang="en-US" sz="2000" dirty="0"/>
              <a:t> </a:t>
            </a:r>
            <a:r>
              <a:rPr lang="en-US" sz="2000" dirty="0" err="1"/>
              <a:t>kesulitan</a:t>
            </a:r>
            <a:r>
              <a:rPr lang="en-US" sz="2000" dirty="0"/>
              <a:t> lain </a:t>
            </a:r>
            <a:r>
              <a:rPr lang="en-US" sz="2000" dirty="0" err="1"/>
              <a:t>adalah</a:t>
            </a:r>
            <a:r>
              <a:rPr lang="en-US" sz="2000" dirty="0"/>
              <a:t> </a:t>
            </a:r>
            <a:r>
              <a:rPr lang="en-US" sz="2000" dirty="0" err="1"/>
              <a:t>ketika</a:t>
            </a:r>
            <a:r>
              <a:rPr lang="en-US" sz="2000" dirty="0"/>
              <a:t> </a:t>
            </a:r>
            <a:r>
              <a:rPr lang="en-US" sz="2000" dirty="0" smtClean="0"/>
              <a:t>thread yang </a:t>
            </a:r>
            <a:r>
              <a:rPr lang="en-US" sz="2000" dirty="0" err="1"/>
              <a:t>diberhentikan</a:t>
            </a:r>
            <a:r>
              <a:rPr lang="en-US" sz="2000" dirty="0"/>
              <a:t> </a:t>
            </a:r>
            <a:r>
              <a:rPr lang="en-US" sz="2000" dirty="0" err="1"/>
              <a:t>sedang</a:t>
            </a:r>
            <a:r>
              <a:rPr lang="en-US" sz="2000" dirty="0"/>
              <a:t> </a:t>
            </a:r>
            <a:r>
              <a:rPr lang="en-US" sz="2000" dirty="0" err="1"/>
              <a:t>meng</a:t>
            </a:r>
            <a:r>
              <a:rPr lang="en-US" sz="2000" dirty="0"/>
              <a:t>-update data yang </a:t>
            </a:r>
            <a:r>
              <a:rPr lang="en-US" sz="2000" dirty="0" err="1"/>
              <a:t>ia</a:t>
            </a:r>
            <a:r>
              <a:rPr lang="en-US" sz="2000" dirty="0"/>
              <a:t> </a:t>
            </a:r>
            <a:r>
              <a:rPr lang="en-US" sz="2000" dirty="0" err="1"/>
              <a:t>bagi</a:t>
            </a:r>
            <a:r>
              <a:rPr lang="en-US" sz="2000" dirty="0"/>
              <a:t> </a:t>
            </a:r>
            <a:r>
              <a:rPr lang="en-US" sz="2000" dirty="0" err="1"/>
              <a:t>dengan</a:t>
            </a:r>
            <a:r>
              <a:rPr lang="en-US" sz="2000" dirty="0"/>
              <a:t> thread lain. Hal </a:t>
            </a:r>
            <a:r>
              <a:rPr lang="en-US" sz="2000" dirty="0" err="1"/>
              <a:t>ini</a:t>
            </a:r>
            <a:r>
              <a:rPr lang="en-US" sz="2000" dirty="0"/>
              <a:t> </a:t>
            </a:r>
            <a:r>
              <a:rPr lang="en-US" sz="2000" dirty="0" err="1"/>
              <a:t>akan</a:t>
            </a:r>
            <a:r>
              <a:rPr lang="en-US" sz="2000" dirty="0"/>
              <a:t> </a:t>
            </a:r>
            <a:r>
              <a:rPr lang="en-US" sz="2000" dirty="0" err="1" smtClean="0"/>
              <a:t>menjadi</a:t>
            </a:r>
            <a:r>
              <a:rPr lang="en-US" sz="2000" dirty="0" smtClean="0"/>
              <a:t>  </a:t>
            </a:r>
            <a:r>
              <a:rPr lang="en-US" sz="2000" dirty="0" err="1" smtClean="0"/>
              <a:t>masalah</a:t>
            </a:r>
            <a:r>
              <a:rPr lang="en-US" sz="2000" dirty="0" smtClean="0"/>
              <a:t> </a:t>
            </a:r>
            <a:r>
              <a:rPr lang="en-US" sz="2000" dirty="0"/>
              <a:t>yang </a:t>
            </a:r>
            <a:r>
              <a:rPr lang="en-US" sz="2000" dirty="0" err="1"/>
              <a:t>sulit</a:t>
            </a:r>
            <a:r>
              <a:rPr lang="en-US" sz="2000" dirty="0"/>
              <a:t> </a:t>
            </a:r>
            <a:r>
              <a:rPr lang="en-US" sz="2000" dirty="0" err="1"/>
              <a:t>apabila</a:t>
            </a:r>
            <a:r>
              <a:rPr lang="en-US" sz="2000" dirty="0"/>
              <a:t> </a:t>
            </a:r>
            <a:r>
              <a:rPr lang="en-US" sz="2000" dirty="0" err="1"/>
              <a:t>digunakan</a:t>
            </a:r>
            <a:r>
              <a:rPr lang="en-US" sz="2000" dirty="0"/>
              <a:t> asynchronous cancellation. </a:t>
            </a:r>
            <a:r>
              <a:rPr lang="en-US" sz="2000" dirty="0" err="1"/>
              <a:t>Sistem</a:t>
            </a:r>
            <a:r>
              <a:rPr lang="en-US" sz="2000" dirty="0"/>
              <a:t> </a:t>
            </a:r>
            <a:r>
              <a:rPr lang="en-US" sz="2000" dirty="0" err="1"/>
              <a:t>operasi</a:t>
            </a:r>
            <a:r>
              <a:rPr lang="en-US" sz="2000" dirty="0"/>
              <a:t> </a:t>
            </a:r>
            <a:r>
              <a:rPr lang="en-US" sz="2000" dirty="0" err="1"/>
              <a:t>akan</a:t>
            </a:r>
            <a:r>
              <a:rPr lang="en-US" sz="2000" dirty="0"/>
              <a:t> </a:t>
            </a:r>
            <a:r>
              <a:rPr lang="en-US" sz="2000" dirty="0" err="1" smtClean="0"/>
              <a:t>mengambil</a:t>
            </a:r>
            <a:r>
              <a:rPr lang="en-US" sz="2000" dirty="0" smtClean="0"/>
              <a:t>  </a:t>
            </a:r>
            <a:r>
              <a:rPr lang="en-US" sz="2000" dirty="0" err="1" smtClean="0"/>
              <a:t>kembali</a:t>
            </a:r>
            <a:r>
              <a:rPr lang="en-US" sz="2000" dirty="0" smtClean="0"/>
              <a:t> </a:t>
            </a:r>
            <a:r>
              <a:rPr lang="en-US" sz="2000" dirty="0" err="1"/>
              <a:t>sumber</a:t>
            </a:r>
            <a:r>
              <a:rPr lang="en-US" sz="2000" dirty="0"/>
              <a:t> </a:t>
            </a:r>
            <a:r>
              <a:rPr lang="en-US" sz="2000" dirty="0" err="1"/>
              <a:t>daya</a:t>
            </a:r>
            <a:r>
              <a:rPr lang="en-US" sz="2000" dirty="0"/>
              <a:t> </a:t>
            </a:r>
            <a:r>
              <a:rPr lang="en-US" sz="2000" dirty="0" err="1"/>
              <a:t>dari</a:t>
            </a:r>
            <a:r>
              <a:rPr lang="en-US" sz="2000" dirty="0"/>
              <a:t> thread yang </a:t>
            </a:r>
            <a:r>
              <a:rPr lang="en-US" sz="2000" dirty="0" err="1"/>
              <a:t>diberhentikan</a:t>
            </a:r>
            <a:r>
              <a:rPr lang="en-US" sz="2000" dirty="0"/>
              <a:t> </a:t>
            </a:r>
            <a:r>
              <a:rPr lang="en-US" sz="2000" dirty="0" err="1"/>
              <a:t>tetapi</a:t>
            </a:r>
            <a:r>
              <a:rPr lang="en-US" sz="2000" dirty="0"/>
              <a:t> </a:t>
            </a:r>
            <a:r>
              <a:rPr lang="en-US" sz="2000" dirty="0" err="1"/>
              <a:t>seringkali</a:t>
            </a:r>
            <a:r>
              <a:rPr lang="en-US" sz="2000" dirty="0"/>
              <a:t> </a:t>
            </a:r>
            <a:r>
              <a:rPr lang="en-US" sz="2000" dirty="0" err="1"/>
              <a:t>sistem</a:t>
            </a:r>
            <a:r>
              <a:rPr lang="en-US" sz="2000" dirty="0"/>
              <a:t> </a:t>
            </a:r>
            <a:r>
              <a:rPr lang="en-US" sz="2000" dirty="0" err="1"/>
              <a:t>operasi</a:t>
            </a:r>
            <a:r>
              <a:rPr lang="en-US" sz="2000" dirty="0"/>
              <a:t> </a:t>
            </a:r>
            <a:r>
              <a:rPr lang="en-US" sz="2000" dirty="0" err="1" smtClean="0"/>
              <a:t>tidak</a:t>
            </a:r>
            <a:r>
              <a:rPr lang="en-US" sz="2000" dirty="0" smtClean="0"/>
              <a:t> </a:t>
            </a:r>
            <a:r>
              <a:rPr lang="en-US" sz="2000" dirty="0" err="1" smtClean="0"/>
              <a:t>mengambil</a:t>
            </a:r>
            <a:r>
              <a:rPr lang="en-US" sz="2000" dirty="0" smtClean="0"/>
              <a:t> </a:t>
            </a:r>
            <a:r>
              <a:rPr lang="en-US" sz="2000" dirty="0" err="1"/>
              <a:t>kembali</a:t>
            </a:r>
            <a:r>
              <a:rPr lang="en-US" sz="2000" dirty="0"/>
              <a:t> </a:t>
            </a:r>
            <a:r>
              <a:rPr lang="en-US" sz="2000" dirty="0" err="1"/>
              <a:t>semua</a:t>
            </a:r>
            <a:r>
              <a:rPr lang="en-US" sz="2000" dirty="0"/>
              <a:t> </a:t>
            </a:r>
            <a:r>
              <a:rPr lang="en-US" sz="2000" dirty="0" err="1"/>
              <a:t>sumber</a:t>
            </a:r>
            <a:r>
              <a:rPr lang="en-US" sz="2000" dirty="0"/>
              <a:t> </a:t>
            </a:r>
            <a:r>
              <a:rPr lang="en-US" sz="2000" dirty="0" err="1"/>
              <a:t>daya</a:t>
            </a:r>
            <a:r>
              <a:rPr lang="en-US" sz="2000" dirty="0"/>
              <a:t> </a:t>
            </a:r>
            <a:r>
              <a:rPr lang="en-US" sz="2000" dirty="0" err="1"/>
              <a:t>dari</a:t>
            </a:r>
            <a:r>
              <a:rPr lang="en-US" sz="2000" dirty="0"/>
              <a:t> thread yang </a:t>
            </a:r>
            <a:r>
              <a:rPr lang="en-US" sz="2000" dirty="0" err="1"/>
              <a:t>diberhentikan</a:t>
            </a:r>
            <a:endParaRPr lang="en-US" sz="2000" dirty="0"/>
          </a:p>
        </p:txBody>
      </p:sp>
    </p:spTree>
    <p:extLst>
      <p:ext uri="{BB962C8B-B14F-4D97-AF65-F5344CB8AC3E}">
        <p14:creationId xmlns:p14="http://schemas.microsoft.com/office/powerpoint/2010/main" val="2586450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CANCELLATION </a:t>
            </a:r>
            <a:endParaRPr lang="en-US" dirty="0"/>
          </a:p>
        </p:txBody>
      </p:sp>
      <p:sp>
        <p:nvSpPr>
          <p:cNvPr id="3" name="Content Placeholder 2"/>
          <p:cNvSpPr>
            <a:spLocks noGrp="1"/>
          </p:cNvSpPr>
          <p:nvPr>
            <p:ph idx="1"/>
          </p:nvPr>
        </p:nvSpPr>
        <p:spPr/>
        <p:txBody>
          <a:bodyPr anchor="ctr">
            <a:normAutofit/>
          </a:bodyPr>
          <a:lstStyle/>
          <a:p>
            <a:pPr marL="0" indent="0" algn="just">
              <a:buNone/>
            </a:pPr>
            <a:r>
              <a:rPr lang="en-US" sz="2000" dirty="0" err="1"/>
              <a:t>Alternatifnya</a:t>
            </a:r>
            <a:r>
              <a:rPr lang="en-US" sz="2000" dirty="0"/>
              <a:t> </a:t>
            </a:r>
            <a:r>
              <a:rPr lang="en-US" sz="2000" dirty="0" err="1"/>
              <a:t>adalah</a:t>
            </a:r>
            <a:r>
              <a:rPr lang="en-US" sz="2000" dirty="0"/>
              <a:t> </a:t>
            </a:r>
            <a:r>
              <a:rPr lang="en-US" sz="2000" dirty="0" err="1"/>
              <a:t>dengan</a:t>
            </a:r>
            <a:r>
              <a:rPr lang="en-US" sz="2000" dirty="0"/>
              <a:t> </a:t>
            </a:r>
            <a:r>
              <a:rPr lang="en-US" sz="2000" dirty="0" err="1"/>
              <a:t>menggunakan</a:t>
            </a:r>
            <a:r>
              <a:rPr lang="en-US" sz="2000" dirty="0"/>
              <a:t> </a:t>
            </a:r>
            <a:r>
              <a:rPr lang="en-US" sz="2000" dirty="0" err="1"/>
              <a:t>deffered</a:t>
            </a:r>
            <a:r>
              <a:rPr lang="en-US" sz="2000" dirty="0"/>
              <a:t> cancellation. Cara </a:t>
            </a:r>
            <a:r>
              <a:rPr lang="en-US" sz="2000" dirty="0" err="1"/>
              <a:t>kerja</a:t>
            </a:r>
            <a:r>
              <a:rPr lang="en-US" sz="2000" dirty="0"/>
              <a:t> </a:t>
            </a:r>
            <a:r>
              <a:rPr lang="en-US" sz="2000" dirty="0" err="1"/>
              <a:t>dari</a:t>
            </a:r>
            <a:r>
              <a:rPr lang="en-US" sz="2000" dirty="0"/>
              <a:t> </a:t>
            </a:r>
            <a:r>
              <a:rPr lang="en-US" sz="2000" dirty="0" err="1" smtClean="0"/>
              <a:t>deffered</a:t>
            </a:r>
            <a:r>
              <a:rPr lang="en-US" sz="2000" dirty="0" smtClean="0"/>
              <a:t> cancellation </a:t>
            </a:r>
            <a:r>
              <a:rPr lang="en-US" sz="2000" dirty="0" err="1"/>
              <a:t>adalah</a:t>
            </a:r>
            <a:r>
              <a:rPr lang="en-US" sz="2000" dirty="0"/>
              <a:t> </a:t>
            </a:r>
            <a:r>
              <a:rPr lang="en-US" sz="2000" dirty="0" err="1"/>
              <a:t>dengan</a:t>
            </a:r>
            <a:r>
              <a:rPr lang="en-US" sz="2000" dirty="0"/>
              <a:t> </a:t>
            </a:r>
            <a:r>
              <a:rPr lang="en-US" sz="2000" dirty="0" err="1"/>
              <a:t>menggunakan</a:t>
            </a:r>
            <a:r>
              <a:rPr lang="en-US" sz="2000" dirty="0"/>
              <a:t> </a:t>
            </a:r>
            <a:r>
              <a:rPr lang="en-US" sz="2000" dirty="0" err="1"/>
              <a:t>satu</a:t>
            </a:r>
            <a:r>
              <a:rPr lang="en-US" sz="2000" dirty="0"/>
              <a:t> thread yang </a:t>
            </a:r>
            <a:r>
              <a:rPr lang="en-US" sz="2000" dirty="0" err="1"/>
              <a:t>berfungsi</a:t>
            </a:r>
            <a:r>
              <a:rPr lang="en-US" sz="2000" dirty="0"/>
              <a:t> </a:t>
            </a:r>
            <a:r>
              <a:rPr lang="en-US" sz="2000" dirty="0" err="1"/>
              <a:t>sebagai</a:t>
            </a:r>
            <a:r>
              <a:rPr lang="en-US" sz="2000" dirty="0"/>
              <a:t> </a:t>
            </a:r>
            <a:r>
              <a:rPr lang="en-US" sz="2000" dirty="0" err="1"/>
              <a:t>pengindikasi</a:t>
            </a:r>
            <a:r>
              <a:rPr lang="en-US" sz="2000" dirty="0"/>
              <a:t> </a:t>
            </a:r>
            <a:r>
              <a:rPr lang="en-US" sz="2000" dirty="0" err="1" smtClean="0"/>
              <a:t>bahwa</a:t>
            </a:r>
            <a:r>
              <a:rPr lang="en-US" sz="2000" dirty="0" smtClean="0"/>
              <a:t> target </a:t>
            </a:r>
            <a:r>
              <a:rPr lang="en-US" sz="2000" dirty="0"/>
              <a:t>thread </a:t>
            </a:r>
            <a:r>
              <a:rPr lang="en-US" sz="2000" dirty="0" err="1"/>
              <a:t>hendak</a:t>
            </a:r>
            <a:r>
              <a:rPr lang="en-US" sz="2000" dirty="0"/>
              <a:t> </a:t>
            </a:r>
            <a:r>
              <a:rPr lang="en-US" sz="2000" dirty="0" err="1"/>
              <a:t>diberhentikan</a:t>
            </a:r>
            <a:r>
              <a:rPr lang="en-US" sz="2000" dirty="0"/>
              <a:t>. </a:t>
            </a:r>
            <a:r>
              <a:rPr lang="en-US" sz="2000" dirty="0" err="1"/>
              <a:t>Tetapi</a:t>
            </a:r>
            <a:r>
              <a:rPr lang="en-US" sz="2000" dirty="0"/>
              <a:t> </a:t>
            </a:r>
            <a:r>
              <a:rPr lang="en-US" sz="2000" dirty="0" err="1"/>
              <a:t>pemberhentian</a:t>
            </a:r>
            <a:r>
              <a:rPr lang="en-US" sz="2000" dirty="0"/>
              <a:t> </a:t>
            </a:r>
            <a:r>
              <a:rPr lang="en-US" sz="2000" dirty="0" err="1"/>
              <a:t>hanya</a:t>
            </a:r>
            <a:r>
              <a:rPr lang="en-US" sz="2000" dirty="0"/>
              <a:t> </a:t>
            </a:r>
            <a:r>
              <a:rPr lang="en-US" sz="2000" dirty="0" err="1"/>
              <a:t>akan</a:t>
            </a:r>
            <a:r>
              <a:rPr lang="en-US" sz="2000" dirty="0"/>
              <a:t> </a:t>
            </a:r>
            <a:r>
              <a:rPr lang="en-US" sz="2000" dirty="0" err="1"/>
              <a:t>terjadi</a:t>
            </a:r>
            <a:r>
              <a:rPr lang="en-US" sz="2000" dirty="0"/>
              <a:t> </a:t>
            </a:r>
            <a:r>
              <a:rPr lang="en-US" sz="2000" dirty="0" err="1"/>
              <a:t>jika</a:t>
            </a:r>
            <a:r>
              <a:rPr lang="en-US" sz="2000" dirty="0"/>
              <a:t> target </a:t>
            </a:r>
            <a:r>
              <a:rPr lang="en-US" sz="2000" dirty="0" smtClean="0"/>
              <a:t>thread </a:t>
            </a:r>
            <a:r>
              <a:rPr lang="en-US" sz="2000" dirty="0" err="1" smtClean="0"/>
              <a:t>memeriksa</a:t>
            </a:r>
            <a:r>
              <a:rPr lang="en-US" sz="2000" dirty="0" smtClean="0"/>
              <a:t> </a:t>
            </a:r>
            <a:r>
              <a:rPr lang="en-US" sz="2000" dirty="0" err="1"/>
              <a:t>apakah</a:t>
            </a:r>
            <a:r>
              <a:rPr lang="en-US" sz="2000" dirty="0"/>
              <a:t> </a:t>
            </a:r>
            <a:r>
              <a:rPr lang="en-US" sz="2000" dirty="0" err="1"/>
              <a:t>ia</a:t>
            </a:r>
            <a:r>
              <a:rPr lang="en-US" sz="2000" dirty="0"/>
              <a:t> </a:t>
            </a:r>
            <a:r>
              <a:rPr lang="en-US" sz="2000" dirty="0" err="1"/>
              <a:t>harus</a:t>
            </a:r>
            <a:r>
              <a:rPr lang="en-US" sz="2000" dirty="0"/>
              <a:t> </a:t>
            </a:r>
            <a:r>
              <a:rPr lang="en-US" sz="2000" dirty="0" err="1"/>
              <a:t>berhenti</a:t>
            </a:r>
            <a:r>
              <a:rPr lang="en-US" sz="2000" dirty="0"/>
              <a:t> </a:t>
            </a:r>
            <a:r>
              <a:rPr lang="en-US" sz="2000" dirty="0" err="1"/>
              <a:t>atau</a:t>
            </a:r>
            <a:r>
              <a:rPr lang="en-US" sz="2000" dirty="0"/>
              <a:t> </a:t>
            </a:r>
            <a:r>
              <a:rPr lang="en-US" sz="2000" dirty="0" err="1"/>
              <a:t>tidak</a:t>
            </a:r>
            <a:r>
              <a:rPr lang="en-US" sz="2000" dirty="0"/>
              <a:t>. Hal </a:t>
            </a:r>
            <a:r>
              <a:rPr lang="en-US" sz="2000" dirty="0" err="1"/>
              <a:t>ini</a:t>
            </a:r>
            <a:r>
              <a:rPr lang="en-US" sz="2000" dirty="0"/>
              <a:t> </a:t>
            </a:r>
            <a:r>
              <a:rPr lang="en-US" sz="2000" dirty="0" err="1"/>
              <a:t>memperbolehkan</a:t>
            </a:r>
            <a:r>
              <a:rPr lang="en-US" sz="2000" dirty="0"/>
              <a:t> thread </a:t>
            </a:r>
            <a:r>
              <a:rPr lang="en-US" sz="2000" dirty="0" err="1"/>
              <a:t>untuk</a:t>
            </a:r>
            <a:r>
              <a:rPr lang="en-US" sz="2000" dirty="0"/>
              <a:t> </a:t>
            </a:r>
            <a:r>
              <a:rPr lang="en-US" sz="2000" dirty="0" err="1" smtClean="0"/>
              <a:t>memeriksa</a:t>
            </a:r>
            <a:r>
              <a:rPr lang="en-US" sz="2000" dirty="0" smtClean="0"/>
              <a:t> </a:t>
            </a:r>
            <a:r>
              <a:rPr lang="en-US" sz="2000" dirty="0" err="1" smtClean="0"/>
              <a:t>apakah</a:t>
            </a:r>
            <a:r>
              <a:rPr lang="en-US" sz="2000" dirty="0" smtClean="0"/>
              <a:t> </a:t>
            </a:r>
            <a:r>
              <a:rPr lang="en-US" sz="2000" dirty="0" err="1"/>
              <a:t>ia</a:t>
            </a:r>
            <a:r>
              <a:rPr lang="en-US" sz="2000" dirty="0"/>
              <a:t> </a:t>
            </a:r>
            <a:r>
              <a:rPr lang="en-US" sz="2000" dirty="0" err="1"/>
              <a:t>harus</a:t>
            </a:r>
            <a:r>
              <a:rPr lang="en-US" sz="2000" dirty="0"/>
              <a:t> </a:t>
            </a:r>
            <a:r>
              <a:rPr lang="en-US" sz="2000" dirty="0" err="1"/>
              <a:t>berhenti</a:t>
            </a:r>
            <a:r>
              <a:rPr lang="en-US" sz="2000" dirty="0"/>
              <a:t> </a:t>
            </a:r>
            <a:r>
              <a:rPr lang="en-US" sz="2000" dirty="0" err="1"/>
              <a:t>pada</a:t>
            </a:r>
            <a:r>
              <a:rPr lang="en-US" sz="2000" dirty="0"/>
              <a:t> </a:t>
            </a:r>
            <a:r>
              <a:rPr lang="en-US" sz="2000" dirty="0" err="1"/>
              <a:t>waktu</a:t>
            </a:r>
            <a:r>
              <a:rPr lang="en-US" sz="2000" dirty="0"/>
              <a:t> </a:t>
            </a:r>
            <a:r>
              <a:rPr lang="en-US" sz="2000" dirty="0" err="1"/>
              <a:t>dimana</a:t>
            </a:r>
            <a:r>
              <a:rPr lang="en-US" sz="2000" dirty="0"/>
              <a:t> </a:t>
            </a:r>
            <a:r>
              <a:rPr lang="en-US" sz="2000" dirty="0" err="1"/>
              <a:t>ia</a:t>
            </a:r>
            <a:r>
              <a:rPr lang="en-US" sz="2000" dirty="0"/>
              <a:t> </a:t>
            </a:r>
            <a:r>
              <a:rPr lang="en-US" sz="2000" dirty="0" err="1"/>
              <a:t>dapat</a:t>
            </a:r>
            <a:r>
              <a:rPr lang="en-US" sz="2000" dirty="0"/>
              <a:t> </a:t>
            </a:r>
            <a:r>
              <a:rPr lang="en-US" sz="2000" dirty="0" err="1"/>
              <a:t>diberhentikan</a:t>
            </a:r>
            <a:r>
              <a:rPr lang="en-US" sz="2000" dirty="0"/>
              <a:t> </a:t>
            </a:r>
            <a:r>
              <a:rPr lang="en-US" sz="2000" dirty="0" err="1"/>
              <a:t>secara</a:t>
            </a:r>
            <a:r>
              <a:rPr lang="en-US" sz="2000" dirty="0"/>
              <a:t> </a:t>
            </a:r>
            <a:r>
              <a:rPr lang="en-US" sz="2000" dirty="0" err="1"/>
              <a:t>aman</a:t>
            </a:r>
            <a:r>
              <a:rPr lang="en-US" sz="2000" dirty="0"/>
              <a:t> yang </a:t>
            </a:r>
            <a:r>
              <a:rPr lang="en-US" sz="2000" dirty="0" err="1"/>
              <a:t>aman</a:t>
            </a:r>
            <a:r>
              <a:rPr lang="en-US" sz="2000" dirty="0" smtClean="0"/>
              <a:t>. </a:t>
            </a:r>
            <a:r>
              <a:rPr lang="en-US" sz="2000" dirty="0" err="1" smtClean="0"/>
              <a:t>Pthread</a:t>
            </a:r>
            <a:r>
              <a:rPr lang="en-US" sz="2000" dirty="0" smtClean="0"/>
              <a:t> </a:t>
            </a:r>
            <a:r>
              <a:rPr lang="en-US" sz="2000" dirty="0" err="1"/>
              <a:t>merujuk</a:t>
            </a:r>
            <a:r>
              <a:rPr lang="en-US" sz="2000" dirty="0"/>
              <a:t> </a:t>
            </a:r>
            <a:r>
              <a:rPr lang="en-US" sz="2000" dirty="0" err="1"/>
              <a:t>tersebut</a:t>
            </a:r>
            <a:r>
              <a:rPr lang="en-US" sz="2000" dirty="0"/>
              <a:t> </a:t>
            </a:r>
            <a:r>
              <a:rPr lang="en-US" sz="2000" dirty="0" err="1"/>
              <a:t>sebagai</a:t>
            </a:r>
            <a:r>
              <a:rPr lang="en-US" sz="2000" dirty="0"/>
              <a:t> cancellation points.</a:t>
            </a:r>
          </a:p>
          <a:p>
            <a:pPr marL="0" indent="0" algn="just">
              <a:buNone/>
            </a:pPr>
            <a:r>
              <a:rPr lang="en-US" sz="2000" dirty="0" err="1"/>
              <a:t>Pada</a:t>
            </a:r>
            <a:r>
              <a:rPr lang="en-US" sz="2000" dirty="0"/>
              <a:t> </a:t>
            </a:r>
            <a:r>
              <a:rPr lang="en-US" sz="2000" dirty="0" err="1"/>
              <a:t>umumnya</a:t>
            </a:r>
            <a:r>
              <a:rPr lang="en-US" sz="2000" dirty="0"/>
              <a:t> </a:t>
            </a:r>
            <a:r>
              <a:rPr lang="en-US" sz="2000" dirty="0" err="1"/>
              <a:t>sistem</a:t>
            </a:r>
            <a:r>
              <a:rPr lang="en-US" sz="2000" dirty="0"/>
              <a:t> </a:t>
            </a:r>
            <a:r>
              <a:rPr lang="en-US" sz="2000" dirty="0" err="1"/>
              <a:t>operasi</a:t>
            </a:r>
            <a:r>
              <a:rPr lang="en-US" sz="2000" dirty="0"/>
              <a:t> </a:t>
            </a:r>
            <a:r>
              <a:rPr lang="en-US" sz="2000" dirty="0" err="1"/>
              <a:t>memperbolehkan</a:t>
            </a:r>
            <a:r>
              <a:rPr lang="en-US" sz="2000" dirty="0"/>
              <a:t> proses </a:t>
            </a:r>
            <a:r>
              <a:rPr lang="en-US" sz="2000" dirty="0" err="1"/>
              <a:t>atau</a:t>
            </a:r>
            <a:r>
              <a:rPr lang="en-US" sz="2000" dirty="0"/>
              <a:t> thread </a:t>
            </a:r>
            <a:r>
              <a:rPr lang="en-US" sz="2000" dirty="0" err="1"/>
              <a:t>untuk</a:t>
            </a:r>
            <a:r>
              <a:rPr lang="en-US" sz="2000" dirty="0"/>
              <a:t> </a:t>
            </a:r>
            <a:r>
              <a:rPr lang="en-US" sz="2000" dirty="0" err="1"/>
              <a:t>diberhentikan</a:t>
            </a:r>
            <a:r>
              <a:rPr lang="en-US" sz="2000" dirty="0"/>
              <a:t> </a:t>
            </a:r>
            <a:r>
              <a:rPr lang="en-US" sz="2000" dirty="0" err="1" smtClean="0"/>
              <a:t>secara</a:t>
            </a:r>
            <a:r>
              <a:rPr lang="en-US" sz="2000" dirty="0" smtClean="0"/>
              <a:t> asynchronous</a:t>
            </a:r>
            <a:r>
              <a:rPr lang="en-US" sz="2000" dirty="0"/>
              <a:t>. </a:t>
            </a:r>
            <a:r>
              <a:rPr lang="en-US" sz="2000" dirty="0" err="1"/>
              <a:t>Tetapi</a:t>
            </a:r>
            <a:r>
              <a:rPr lang="en-US" sz="2000" dirty="0"/>
              <a:t> </a:t>
            </a:r>
            <a:r>
              <a:rPr lang="en-US" sz="2000" dirty="0" err="1"/>
              <a:t>Pthread</a:t>
            </a:r>
            <a:r>
              <a:rPr lang="en-US" sz="2000" dirty="0"/>
              <a:t> API </a:t>
            </a:r>
            <a:r>
              <a:rPr lang="en-US" sz="2000" dirty="0" err="1"/>
              <a:t>menyediakan</a:t>
            </a:r>
            <a:r>
              <a:rPr lang="en-US" sz="2000" dirty="0"/>
              <a:t> deferred cancellation. Hal </a:t>
            </a:r>
            <a:r>
              <a:rPr lang="en-US" sz="2000" dirty="0" err="1"/>
              <a:t>ini</a:t>
            </a:r>
            <a:r>
              <a:rPr lang="en-US" sz="2000" dirty="0"/>
              <a:t> </a:t>
            </a:r>
            <a:r>
              <a:rPr lang="en-US" sz="2000" dirty="0" err="1"/>
              <a:t>berarti</a:t>
            </a:r>
            <a:r>
              <a:rPr lang="en-US" sz="2000" dirty="0"/>
              <a:t> </a:t>
            </a:r>
            <a:r>
              <a:rPr lang="en-US" sz="2000" dirty="0" err="1"/>
              <a:t>sistem</a:t>
            </a:r>
            <a:r>
              <a:rPr lang="en-US" sz="2000" dirty="0"/>
              <a:t> </a:t>
            </a:r>
            <a:r>
              <a:rPr lang="en-US" sz="2000" dirty="0" err="1" smtClean="0"/>
              <a:t>operasi</a:t>
            </a:r>
            <a:r>
              <a:rPr lang="en-US" sz="2000" dirty="0" smtClean="0"/>
              <a:t> yang </a:t>
            </a:r>
            <a:r>
              <a:rPr lang="en-US" sz="2000" dirty="0" err="1"/>
              <a:t>mengimplementasikan</a:t>
            </a:r>
            <a:r>
              <a:rPr lang="en-US" sz="2000" dirty="0"/>
              <a:t> </a:t>
            </a:r>
            <a:r>
              <a:rPr lang="en-US" sz="2000" dirty="0" err="1"/>
              <a:t>Pthread</a:t>
            </a:r>
            <a:r>
              <a:rPr lang="en-US" sz="2000" dirty="0"/>
              <a:t> API </a:t>
            </a:r>
            <a:r>
              <a:rPr lang="en-US" sz="2000" dirty="0" err="1"/>
              <a:t>akan</a:t>
            </a:r>
            <a:r>
              <a:rPr lang="en-US" sz="2000" dirty="0"/>
              <a:t> </a:t>
            </a:r>
            <a:r>
              <a:rPr lang="en-US" sz="2000" dirty="0" err="1"/>
              <a:t>mengizinkan</a:t>
            </a:r>
            <a:r>
              <a:rPr lang="en-US" sz="2000" dirty="0"/>
              <a:t> deferred cancellation.</a:t>
            </a:r>
          </a:p>
        </p:txBody>
      </p:sp>
    </p:spTree>
    <p:extLst>
      <p:ext uri="{BB962C8B-B14F-4D97-AF65-F5344CB8AC3E}">
        <p14:creationId xmlns:p14="http://schemas.microsoft.com/office/powerpoint/2010/main" val="2862055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 POOLS</a:t>
            </a:r>
            <a:endParaRPr lang="en-US" dirty="0"/>
          </a:p>
        </p:txBody>
      </p:sp>
      <p:sp>
        <p:nvSpPr>
          <p:cNvPr id="3" name="Content Placeholder 2"/>
          <p:cNvSpPr>
            <a:spLocks noGrp="1"/>
          </p:cNvSpPr>
          <p:nvPr>
            <p:ph idx="1"/>
          </p:nvPr>
        </p:nvSpPr>
        <p:spPr/>
        <p:txBody>
          <a:bodyPr anchor="ctr">
            <a:normAutofit fontScale="62500" lnSpcReduction="20000"/>
          </a:bodyPr>
          <a:lstStyle/>
          <a:p>
            <a:pPr marL="0" indent="0">
              <a:buNone/>
            </a:pPr>
            <a:r>
              <a:rPr lang="en-US" dirty="0" err="1"/>
              <a:t>Pada</a:t>
            </a:r>
            <a:r>
              <a:rPr lang="en-US" dirty="0"/>
              <a:t> web server yang multithreading </a:t>
            </a:r>
            <a:r>
              <a:rPr lang="en-US" dirty="0" err="1"/>
              <a:t>ada</a:t>
            </a:r>
            <a:r>
              <a:rPr lang="en-US" dirty="0"/>
              <a:t> </a:t>
            </a:r>
            <a:r>
              <a:rPr lang="en-US" dirty="0" err="1"/>
              <a:t>dua</a:t>
            </a:r>
            <a:r>
              <a:rPr lang="en-US" dirty="0"/>
              <a:t> </a:t>
            </a:r>
            <a:r>
              <a:rPr lang="en-US" dirty="0" err="1"/>
              <a:t>masalah</a:t>
            </a:r>
            <a:r>
              <a:rPr lang="en-US" dirty="0"/>
              <a:t> yang </a:t>
            </a:r>
            <a:r>
              <a:rPr lang="en-US" dirty="0" err="1"/>
              <a:t>timbul</a:t>
            </a:r>
            <a:r>
              <a:rPr lang="en-US" dirty="0" smtClean="0"/>
              <a:t>:</a:t>
            </a:r>
          </a:p>
          <a:p>
            <a:pPr marL="0" indent="0">
              <a:buNone/>
            </a:pPr>
            <a:endParaRPr lang="en-US" dirty="0"/>
          </a:p>
          <a:p>
            <a:pPr marL="514350" indent="-514350">
              <a:buFont typeface="+mj-lt"/>
              <a:buAutoNum type="arabicParenR"/>
            </a:pPr>
            <a:r>
              <a:rPr lang="en-US" dirty="0" err="1" smtClean="0"/>
              <a:t>Ukuran</a:t>
            </a:r>
            <a:r>
              <a:rPr lang="en-US" dirty="0" smtClean="0"/>
              <a:t> </a:t>
            </a:r>
            <a:r>
              <a:rPr lang="en-US" dirty="0" err="1"/>
              <a:t>waktu</a:t>
            </a:r>
            <a:r>
              <a:rPr lang="en-US" dirty="0"/>
              <a:t> yang </a:t>
            </a:r>
            <a:r>
              <a:rPr lang="en-US" dirty="0" err="1"/>
              <a:t>diperlukan</a:t>
            </a:r>
            <a:r>
              <a:rPr lang="en-US" dirty="0"/>
              <a:t> </a:t>
            </a:r>
            <a:r>
              <a:rPr lang="en-US" dirty="0" err="1"/>
              <a:t>untuk</a:t>
            </a:r>
            <a:r>
              <a:rPr lang="en-US" dirty="0"/>
              <a:t> </a:t>
            </a:r>
            <a:r>
              <a:rPr lang="en-US" dirty="0" err="1"/>
              <a:t>menciptakan</a:t>
            </a:r>
            <a:r>
              <a:rPr lang="en-US" dirty="0"/>
              <a:t> thread </a:t>
            </a:r>
            <a:r>
              <a:rPr lang="en-US" dirty="0" err="1"/>
              <a:t>untuk</a:t>
            </a:r>
            <a:r>
              <a:rPr lang="en-US" dirty="0"/>
              <a:t> </a:t>
            </a:r>
            <a:r>
              <a:rPr lang="en-US" dirty="0" err="1"/>
              <a:t>melayani</a:t>
            </a:r>
            <a:r>
              <a:rPr lang="en-US" dirty="0"/>
              <a:t> </a:t>
            </a:r>
            <a:r>
              <a:rPr lang="en-US" dirty="0" err="1"/>
              <a:t>permintaan</a:t>
            </a:r>
            <a:r>
              <a:rPr lang="en-US" dirty="0"/>
              <a:t> </a:t>
            </a:r>
            <a:r>
              <a:rPr lang="en-US" dirty="0" smtClean="0"/>
              <a:t>yang </a:t>
            </a:r>
            <a:r>
              <a:rPr lang="en-US" dirty="0" err="1" smtClean="0"/>
              <a:t>diajukan</a:t>
            </a:r>
            <a:r>
              <a:rPr lang="en-US" dirty="0" smtClean="0"/>
              <a:t> </a:t>
            </a:r>
            <a:r>
              <a:rPr lang="en-US" dirty="0" err="1"/>
              <a:t>terlebih</a:t>
            </a:r>
            <a:r>
              <a:rPr lang="en-US" dirty="0"/>
              <a:t> </a:t>
            </a:r>
            <a:r>
              <a:rPr lang="en-US" dirty="0" err="1"/>
              <a:t>pada</a:t>
            </a:r>
            <a:r>
              <a:rPr lang="en-US" dirty="0"/>
              <a:t> </a:t>
            </a:r>
            <a:r>
              <a:rPr lang="en-US" dirty="0" err="1"/>
              <a:t>kenyataannya</a:t>
            </a:r>
            <a:r>
              <a:rPr lang="en-US" dirty="0"/>
              <a:t> thread </a:t>
            </a:r>
            <a:r>
              <a:rPr lang="en-US" dirty="0" err="1"/>
              <a:t>dibuang</a:t>
            </a:r>
            <a:r>
              <a:rPr lang="en-US" dirty="0"/>
              <a:t> </a:t>
            </a:r>
            <a:r>
              <a:rPr lang="en-US" dirty="0" err="1"/>
              <a:t>ketika</a:t>
            </a:r>
            <a:r>
              <a:rPr lang="en-US" dirty="0"/>
              <a:t> </a:t>
            </a:r>
            <a:r>
              <a:rPr lang="en-US" dirty="0" err="1"/>
              <a:t>ia</a:t>
            </a:r>
            <a:r>
              <a:rPr lang="en-US" dirty="0"/>
              <a:t> </a:t>
            </a:r>
            <a:r>
              <a:rPr lang="en-US" dirty="0" err="1"/>
              <a:t>seketika</a:t>
            </a:r>
            <a:r>
              <a:rPr lang="en-US" dirty="0"/>
              <a:t> </a:t>
            </a:r>
            <a:r>
              <a:rPr lang="en-US" dirty="0" err="1"/>
              <a:t>sesudah</a:t>
            </a:r>
            <a:r>
              <a:rPr lang="en-US" dirty="0"/>
              <a:t> </a:t>
            </a:r>
            <a:r>
              <a:rPr lang="en-US" dirty="0" err="1"/>
              <a:t>ia</a:t>
            </a:r>
            <a:r>
              <a:rPr lang="en-US" dirty="0"/>
              <a:t> </a:t>
            </a:r>
            <a:r>
              <a:rPr lang="en-US" dirty="0" err="1" smtClean="0"/>
              <a:t>menyelesaikan</a:t>
            </a:r>
            <a:r>
              <a:rPr lang="en-US" dirty="0" smtClean="0"/>
              <a:t> </a:t>
            </a:r>
            <a:r>
              <a:rPr lang="en-US" dirty="0" err="1" smtClean="0"/>
              <a:t>tugasnya</a:t>
            </a:r>
            <a:r>
              <a:rPr lang="en-US" dirty="0"/>
              <a:t>.</a:t>
            </a:r>
          </a:p>
          <a:p>
            <a:pPr marL="514350" indent="-514350">
              <a:buFont typeface="+mj-lt"/>
              <a:buAutoNum type="arabicParenR"/>
            </a:pPr>
            <a:r>
              <a:rPr lang="en-US" dirty="0" err="1" smtClean="0"/>
              <a:t>Pembuatan</a:t>
            </a:r>
            <a:r>
              <a:rPr lang="en-US" dirty="0" smtClean="0"/>
              <a:t> </a:t>
            </a:r>
            <a:r>
              <a:rPr lang="en-US" dirty="0"/>
              <a:t>thread yang </a:t>
            </a:r>
            <a:r>
              <a:rPr lang="en-US" dirty="0" err="1"/>
              <a:t>tidak</a:t>
            </a:r>
            <a:r>
              <a:rPr lang="en-US" dirty="0"/>
              <a:t> </a:t>
            </a:r>
            <a:r>
              <a:rPr lang="en-US" dirty="0" err="1"/>
              <a:t>terbatas</a:t>
            </a:r>
            <a:r>
              <a:rPr lang="en-US" dirty="0"/>
              <a:t> </a:t>
            </a:r>
            <a:r>
              <a:rPr lang="en-US" dirty="0" err="1"/>
              <a:t>jumlahnya</a:t>
            </a:r>
            <a:r>
              <a:rPr lang="en-US" dirty="0"/>
              <a:t> </a:t>
            </a:r>
            <a:r>
              <a:rPr lang="en-US" dirty="0" err="1"/>
              <a:t>dapat</a:t>
            </a:r>
            <a:r>
              <a:rPr lang="en-US" dirty="0"/>
              <a:t> </a:t>
            </a:r>
            <a:r>
              <a:rPr lang="en-US" dirty="0" err="1"/>
              <a:t>menurunkan</a:t>
            </a:r>
            <a:r>
              <a:rPr lang="en-US" dirty="0"/>
              <a:t> </a:t>
            </a:r>
            <a:r>
              <a:rPr lang="en-US" dirty="0" err="1"/>
              <a:t>performa</a:t>
            </a:r>
            <a:r>
              <a:rPr lang="en-US" dirty="0"/>
              <a:t> </a:t>
            </a:r>
            <a:r>
              <a:rPr lang="en-US" dirty="0" err="1"/>
              <a:t>dari</a:t>
            </a:r>
            <a:r>
              <a:rPr lang="en-US" dirty="0"/>
              <a:t> </a:t>
            </a:r>
            <a:r>
              <a:rPr lang="en-US" dirty="0" err="1"/>
              <a:t>sistem</a:t>
            </a:r>
            <a:r>
              <a:rPr lang="en-US" dirty="0" smtClean="0"/>
              <a:t>.</a:t>
            </a:r>
          </a:p>
          <a:p>
            <a:pPr marL="0" indent="0">
              <a:buNone/>
            </a:pPr>
            <a:endParaRPr lang="en-US" dirty="0"/>
          </a:p>
          <a:p>
            <a:pPr marL="0" indent="0">
              <a:buNone/>
            </a:pPr>
            <a:r>
              <a:rPr lang="en-US" dirty="0" err="1"/>
              <a:t>Solusinya</a:t>
            </a:r>
            <a:r>
              <a:rPr lang="en-US" dirty="0"/>
              <a:t> </a:t>
            </a:r>
            <a:r>
              <a:rPr lang="en-US" dirty="0" err="1"/>
              <a:t>adalah</a:t>
            </a:r>
            <a:r>
              <a:rPr lang="en-US" dirty="0"/>
              <a:t> </a:t>
            </a:r>
            <a:r>
              <a:rPr lang="en-US" dirty="0" err="1"/>
              <a:t>dengan</a:t>
            </a:r>
            <a:r>
              <a:rPr lang="en-US" dirty="0"/>
              <a:t> </a:t>
            </a:r>
            <a:r>
              <a:rPr lang="en-US" dirty="0" err="1"/>
              <a:t>penggunaan</a:t>
            </a:r>
            <a:r>
              <a:rPr lang="en-US" dirty="0"/>
              <a:t> Thread Pools, </a:t>
            </a:r>
            <a:r>
              <a:rPr lang="en-US" dirty="0" err="1"/>
              <a:t>cara</a:t>
            </a:r>
            <a:r>
              <a:rPr lang="en-US" dirty="0"/>
              <a:t> </a:t>
            </a:r>
            <a:r>
              <a:rPr lang="en-US" dirty="0" err="1"/>
              <a:t>kerjanya</a:t>
            </a:r>
            <a:r>
              <a:rPr lang="en-US" dirty="0"/>
              <a:t> </a:t>
            </a:r>
            <a:r>
              <a:rPr lang="en-US" dirty="0" err="1"/>
              <a:t>adalah</a:t>
            </a:r>
            <a:r>
              <a:rPr lang="en-US" dirty="0"/>
              <a:t> </a:t>
            </a:r>
            <a:r>
              <a:rPr lang="en-US" dirty="0" err="1"/>
              <a:t>dengan</a:t>
            </a:r>
            <a:r>
              <a:rPr lang="en-US" dirty="0"/>
              <a:t> </a:t>
            </a:r>
            <a:r>
              <a:rPr lang="en-US" dirty="0" err="1"/>
              <a:t>membuat</a:t>
            </a:r>
            <a:r>
              <a:rPr lang="en-US" dirty="0"/>
              <a:t> </a:t>
            </a:r>
            <a:r>
              <a:rPr lang="en-US" dirty="0" err="1" smtClean="0"/>
              <a:t>beberapa</a:t>
            </a:r>
            <a:r>
              <a:rPr lang="en-US" dirty="0" smtClean="0"/>
              <a:t> thread </a:t>
            </a:r>
            <a:r>
              <a:rPr lang="en-US" dirty="0" err="1"/>
              <a:t>pada</a:t>
            </a:r>
            <a:r>
              <a:rPr lang="en-US" dirty="0"/>
              <a:t> proses startup </a:t>
            </a:r>
            <a:r>
              <a:rPr lang="en-US" dirty="0" err="1"/>
              <a:t>dan</a:t>
            </a:r>
            <a:r>
              <a:rPr lang="en-US" dirty="0"/>
              <a:t> </a:t>
            </a:r>
            <a:r>
              <a:rPr lang="en-US" dirty="0" err="1"/>
              <a:t>menempatkan</a:t>
            </a:r>
            <a:r>
              <a:rPr lang="en-US" dirty="0"/>
              <a:t> </a:t>
            </a:r>
            <a:r>
              <a:rPr lang="en-US" dirty="0" err="1"/>
              <a:t>mereka</a:t>
            </a:r>
            <a:r>
              <a:rPr lang="en-US" dirty="0"/>
              <a:t> </a:t>
            </a:r>
            <a:r>
              <a:rPr lang="en-US" dirty="0" err="1"/>
              <a:t>ke</a:t>
            </a:r>
            <a:r>
              <a:rPr lang="en-US" dirty="0"/>
              <a:t> pools, </a:t>
            </a:r>
            <a:r>
              <a:rPr lang="en-US" dirty="0" err="1"/>
              <a:t>dimana</a:t>
            </a:r>
            <a:r>
              <a:rPr lang="en-US" dirty="0"/>
              <a:t> </a:t>
            </a:r>
            <a:r>
              <a:rPr lang="en-US" dirty="0" err="1"/>
              <a:t>mereka</a:t>
            </a:r>
            <a:r>
              <a:rPr lang="en-US" dirty="0"/>
              <a:t> </a:t>
            </a:r>
            <a:r>
              <a:rPr lang="en-US" dirty="0" err="1"/>
              <a:t>duduk</a:t>
            </a:r>
            <a:r>
              <a:rPr lang="en-US" dirty="0"/>
              <a:t> </a:t>
            </a:r>
            <a:r>
              <a:rPr lang="en-US" dirty="0" err="1"/>
              <a:t>diam</a:t>
            </a:r>
            <a:r>
              <a:rPr lang="en-US" dirty="0"/>
              <a:t> </a:t>
            </a:r>
            <a:r>
              <a:rPr lang="en-US" dirty="0" err="1" smtClean="0"/>
              <a:t>dan</a:t>
            </a:r>
            <a:r>
              <a:rPr lang="en-US" dirty="0" smtClean="0"/>
              <a:t> </a:t>
            </a:r>
            <a:r>
              <a:rPr lang="en-US" dirty="0" err="1" smtClean="0"/>
              <a:t>menunggu</a:t>
            </a:r>
            <a:r>
              <a:rPr lang="en-US" dirty="0" smtClean="0"/>
              <a:t> </a:t>
            </a:r>
            <a:r>
              <a:rPr lang="en-US" dirty="0" err="1"/>
              <a:t>untuk</a:t>
            </a:r>
            <a:r>
              <a:rPr lang="en-US" dirty="0"/>
              <a:t> </a:t>
            </a:r>
            <a:r>
              <a:rPr lang="en-US" dirty="0" err="1"/>
              <a:t>bekerja</a:t>
            </a:r>
            <a:r>
              <a:rPr lang="en-US" dirty="0"/>
              <a:t>. </a:t>
            </a:r>
            <a:r>
              <a:rPr lang="en-US" dirty="0" err="1"/>
              <a:t>Jadi</a:t>
            </a:r>
            <a:r>
              <a:rPr lang="en-US" dirty="0"/>
              <a:t> </a:t>
            </a:r>
            <a:r>
              <a:rPr lang="en-US" dirty="0" err="1"/>
              <a:t>ketika</a:t>
            </a:r>
            <a:r>
              <a:rPr lang="en-US" dirty="0"/>
              <a:t> server </a:t>
            </a:r>
            <a:r>
              <a:rPr lang="en-US" dirty="0" err="1"/>
              <a:t>menerima</a:t>
            </a:r>
            <a:r>
              <a:rPr lang="en-US" dirty="0"/>
              <a:t> </a:t>
            </a:r>
            <a:r>
              <a:rPr lang="en-US" dirty="0" err="1"/>
              <a:t>permintaan</a:t>
            </a:r>
            <a:r>
              <a:rPr lang="en-US" dirty="0"/>
              <a:t> </a:t>
            </a:r>
            <a:r>
              <a:rPr lang="en-US" dirty="0" err="1"/>
              <a:t>maka</a:t>
            </a:r>
            <a:r>
              <a:rPr lang="en-US" dirty="0"/>
              <a:t> </a:t>
            </a:r>
            <a:r>
              <a:rPr lang="en-US" dirty="0" err="1"/>
              <a:t>maka</a:t>
            </a:r>
            <a:r>
              <a:rPr lang="en-US" dirty="0"/>
              <a:t> </a:t>
            </a:r>
            <a:r>
              <a:rPr lang="en-US" dirty="0" err="1"/>
              <a:t>ia</a:t>
            </a:r>
            <a:r>
              <a:rPr lang="en-US" dirty="0"/>
              <a:t> </a:t>
            </a:r>
            <a:r>
              <a:rPr lang="en-US" dirty="0" err="1" smtClean="0"/>
              <a:t>akan</a:t>
            </a:r>
            <a:r>
              <a:rPr lang="en-US" dirty="0" smtClean="0"/>
              <a:t> </a:t>
            </a:r>
            <a:r>
              <a:rPr lang="en-US" dirty="0" err="1" smtClean="0"/>
              <a:t>membangunkan</a:t>
            </a:r>
            <a:r>
              <a:rPr lang="en-US" dirty="0" smtClean="0"/>
              <a:t> </a:t>
            </a:r>
            <a:r>
              <a:rPr lang="en-US" dirty="0"/>
              <a:t>thread </a:t>
            </a:r>
            <a:r>
              <a:rPr lang="en-US" dirty="0" err="1"/>
              <a:t>dari</a:t>
            </a:r>
            <a:r>
              <a:rPr lang="en-US" dirty="0"/>
              <a:t> pool </a:t>
            </a:r>
            <a:r>
              <a:rPr lang="en-US" dirty="0" err="1"/>
              <a:t>dan</a:t>
            </a:r>
            <a:r>
              <a:rPr lang="en-US" dirty="0"/>
              <a:t> </a:t>
            </a:r>
            <a:r>
              <a:rPr lang="en-US" dirty="0" err="1"/>
              <a:t>jika</a:t>
            </a:r>
            <a:r>
              <a:rPr lang="en-US" dirty="0"/>
              <a:t> thread </a:t>
            </a:r>
            <a:r>
              <a:rPr lang="en-US" dirty="0" err="1"/>
              <a:t>tersedia</a:t>
            </a:r>
            <a:r>
              <a:rPr lang="en-US" dirty="0"/>
              <a:t> </a:t>
            </a:r>
            <a:r>
              <a:rPr lang="en-US" dirty="0" err="1"/>
              <a:t>maka</a:t>
            </a:r>
            <a:r>
              <a:rPr lang="en-US" dirty="0"/>
              <a:t> </a:t>
            </a:r>
            <a:r>
              <a:rPr lang="en-US" dirty="0" err="1"/>
              <a:t>permintaan</a:t>
            </a:r>
            <a:r>
              <a:rPr lang="en-US" dirty="0"/>
              <a:t> </a:t>
            </a:r>
            <a:r>
              <a:rPr lang="en-US" dirty="0" err="1"/>
              <a:t>tersebut</a:t>
            </a:r>
            <a:r>
              <a:rPr lang="en-US" dirty="0"/>
              <a:t> </a:t>
            </a:r>
            <a:r>
              <a:rPr lang="en-US" dirty="0" err="1"/>
              <a:t>akan</a:t>
            </a:r>
            <a:r>
              <a:rPr lang="en-US" dirty="0"/>
              <a:t> </a:t>
            </a:r>
            <a:r>
              <a:rPr lang="en-US" dirty="0" err="1"/>
              <a:t>dilayani</a:t>
            </a:r>
            <a:r>
              <a:rPr lang="en-US" dirty="0"/>
              <a:t>.</a:t>
            </a:r>
          </a:p>
          <a:p>
            <a:pPr marL="0" indent="0">
              <a:buNone/>
            </a:pPr>
            <a:r>
              <a:rPr lang="en-US" dirty="0" err="1"/>
              <a:t>Ketika</a:t>
            </a:r>
            <a:r>
              <a:rPr lang="en-US" dirty="0"/>
              <a:t> thread </a:t>
            </a:r>
            <a:r>
              <a:rPr lang="en-US" dirty="0" err="1"/>
              <a:t>sudah</a:t>
            </a:r>
            <a:r>
              <a:rPr lang="en-US" dirty="0"/>
              <a:t> </a:t>
            </a:r>
            <a:r>
              <a:rPr lang="en-US" dirty="0" err="1"/>
              <a:t>selesai</a:t>
            </a:r>
            <a:r>
              <a:rPr lang="en-US" dirty="0"/>
              <a:t> </a:t>
            </a:r>
            <a:r>
              <a:rPr lang="en-US" dirty="0" err="1"/>
              <a:t>mengerjakan</a:t>
            </a:r>
            <a:r>
              <a:rPr lang="en-US" dirty="0"/>
              <a:t> </a:t>
            </a:r>
            <a:r>
              <a:rPr lang="en-US" dirty="0" err="1"/>
              <a:t>tugasnya</a:t>
            </a:r>
            <a:r>
              <a:rPr lang="en-US" dirty="0"/>
              <a:t> </a:t>
            </a:r>
            <a:r>
              <a:rPr lang="en-US" dirty="0" err="1"/>
              <a:t>maka</a:t>
            </a:r>
            <a:r>
              <a:rPr lang="en-US" dirty="0"/>
              <a:t> </a:t>
            </a:r>
            <a:r>
              <a:rPr lang="en-US" dirty="0" err="1"/>
              <a:t>ia</a:t>
            </a:r>
            <a:r>
              <a:rPr lang="en-US" dirty="0"/>
              <a:t> </a:t>
            </a:r>
            <a:r>
              <a:rPr lang="en-US" dirty="0" err="1"/>
              <a:t>kembali</a:t>
            </a:r>
            <a:r>
              <a:rPr lang="en-US" dirty="0"/>
              <a:t> </a:t>
            </a:r>
            <a:r>
              <a:rPr lang="en-US" dirty="0" err="1"/>
              <a:t>ke</a:t>
            </a:r>
            <a:r>
              <a:rPr lang="en-US" dirty="0"/>
              <a:t> pool </a:t>
            </a:r>
            <a:r>
              <a:rPr lang="en-US" dirty="0" err="1"/>
              <a:t>dan</a:t>
            </a:r>
            <a:r>
              <a:rPr lang="en-US" dirty="0"/>
              <a:t> </a:t>
            </a:r>
            <a:r>
              <a:rPr lang="en-US" dirty="0" err="1" smtClean="0"/>
              <a:t>menunggu</a:t>
            </a:r>
            <a:r>
              <a:rPr lang="en-US" dirty="0" smtClean="0"/>
              <a:t> </a:t>
            </a:r>
            <a:r>
              <a:rPr lang="en-US" dirty="0" err="1" smtClean="0"/>
              <a:t>pekerjaan</a:t>
            </a:r>
            <a:r>
              <a:rPr lang="en-US" dirty="0" smtClean="0"/>
              <a:t> </a:t>
            </a:r>
            <a:r>
              <a:rPr lang="en-US" dirty="0" err="1"/>
              <a:t>lainnya</a:t>
            </a:r>
            <a:r>
              <a:rPr lang="en-US" dirty="0"/>
              <a:t>. </a:t>
            </a:r>
            <a:r>
              <a:rPr lang="en-US" dirty="0" err="1"/>
              <a:t>Bila</a:t>
            </a:r>
            <a:r>
              <a:rPr lang="en-US" dirty="0"/>
              <a:t> </a:t>
            </a:r>
            <a:r>
              <a:rPr lang="en-US" dirty="0" err="1"/>
              <a:t>tidak</a:t>
            </a:r>
            <a:r>
              <a:rPr lang="en-US" dirty="0"/>
              <a:t> thread yang </a:t>
            </a:r>
            <a:r>
              <a:rPr lang="en-US" dirty="0" err="1"/>
              <a:t>tersedia</a:t>
            </a:r>
            <a:r>
              <a:rPr lang="en-US" dirty="0"/>
              <a:t> </a:t>
            </a:r>
            <a:r>
              <a:rPr lang="en-US" dirty="0" err="1"/>
              <a:t>pada</a:t>
            </a:r>
            <a:r>
              <a:rPr lang="en-US" dirty="0"/>
              <a:t> </a:t>
            </a:r>
            <a:r>
              <a:rPr lang="en-US" dirty="0" err="1"/>
              <a:t>saat</a:t>
            </a:r>
            <a:r>
              <a:rPr lang="en-US" dirty="0"/>
              <a:t> </a:t>
            </a:r>
            <a:r>
              <a:rPr lang="en-US" dirty="0" err="1"/>
              <a:t>dibutuhkan</a:t>
            </a:r>
            <a:r>
              <a:rPr lang="en-US" dirty="0"/>
              <a:t> </a:t>
            </a:r>
            <a:r>
              <a:rPr lang="en-US" dirty="0" err="1"/>
              <a:t>maka</a:t>
            </a:r>
            <a:r>
              <a:rPr lang="en-US" dirty="0"/>
              <a:t> server </a:t>
            </a:r>
            <a:r>
              <a:rPr lang="en-US" dirty="0" err="1" smtClean="0"/>
              <a:t>menunggu</a:t>
            </a:r>
            <a:r>
              <a:rPr lang="en-US" dirty="0" smtClean="0"/>
              <a:t> </a:t>
            </a:r>
            <a:r>
              <a:rPr lang="en-US" dirty="0" err="1" smtClean="0"/>
              <a:t>sampai</a:t>
            </a:r>
            <a:r>
              <a:rPr lang="en-US" dirty="0" smtClean="0"/>
              <a:t> </a:t>
            </a:r>
            <a:r>
              <a:rPr lang="en-US" dirty="0" err="1"/>
              <a:t>ada</a:t>
            </a:r>
            <a:r>
              <a:rPr lang="en-US" dirty="0"/>
              <a:t> </a:t>
            </a:r>
            <a:r>
              <a:rPr lang="en-US" dirty="0" err="1"/>
              <a:t>satu</a:t>
            </a:r>
            <a:r>
              <a:rPr lang="en-US" dirty="0"/>
              <a:t> thread yang </a:t>
            </a:r>
            <a:r>
              <a:rPr lang="en-US" dirty="0" err="1"/>
              <a:t>bebas</a:t>
            </a:r>
            <a:r>
              <a:rPr lang="en-US" dirty="0"/>
              <a:t>.</a:t>
            </a:r>
          </a:p>
        </p:txBody>
      </p:sp>
    </p:spTree>
    <p:extLst>
      <p:ext uri="{BB962C8B-B14F-4D97-AF65-F5344CB8AC3E}">
        <p14:creationId xmlns:p14="http://schemas.microsoft.com/office/powerpoint/2010/main" val="3115101262"/>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1586</TotalTime>
  <Words>1707</Words>
  <Application>Microsoft Office PowerPoint</Application>
  <PresentationFormat>On-screen Show (4:3)</PresentationFormat>
  <Paragraphs>89</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2_Office Theme</vt:lpstr>
      <vt:lpstr>PERTEMUAN   6</vt:lpstr>
      <vt:lpstr>USER  THREAD vs KERNEL</vt:lpstr>
      <vt:lpstr>MULTI-THREAD (model one-to-one)</vt:lpstr>
      <vt:lpstr>MULTI-THREAD (model many-to-one)</vt:lpstr>
      <vt:lpstr>MULTI-THREAD (model many-to-many)</vt:lpstr>
      <vt:lpstr>Fork dan Exec System Cal</vt:lpstr>
      <vt:lpstr>CANCELLATION </vt:lpstr>
      <vt:lpstr>CANCELLATION </vt:lpstr>
      <vt:lpstr>THREAD POOLS</vt:lpstr>
      <vt:lpstr>THREAD POOLS</vt:lpstr>
      <vt:lpstr>THREAD SPECIFIC</vt:lpstr>
      <vt:lpstr>PENANGANAN SINYAL</vt:lpstr>
      <vt:lpstr>PENANGANAN SINYAL</vt:lpstr>
      <vt:lpstr>PENANGANAN SINYAL</vt:lpstr>
      <vt:lpstr>LATIHAN SOAL </vt:lpstr>
      <vt:lpstr>LATIHAN SOAL </vt:lpstr>
      <vt:lpstr>PowerPoint Presentation</vt:lpstr>
    </vt:vector>
  </TitlesOfParts>
  <Company>Deftones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nizirwan</cp:lastModifiedBy>
  <cp:revision>115</cp:revision>
  <dcterms:created xsi:type="dcterms:W3CDTF">2013-09-12T06:02:39Z</dcterms:created>
  <dcterms:modified xsi:type="dcterms:W3CDTF">2013-11-09T18:58:21Z</dcterms:modified>
</cp:coreProperties>
</file>