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73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31686-1D34-4EF9-A448-CA21D558E2A4}" type="datetimeFigureOut">
              <a:rPr lang="en-US" smtClean="0"/>
              <a:t>22-Mar-18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D6E44-9714-4A20-8362-1685F2C365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2316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31686-1D34-4EF9-A448-CA21D558E2A4}" type="datetimeFigureOut">
              <a:rPr lang="en-US" smtClean="0"/>
              <a:t>22-Mar-18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D6E44-9714-4A20-8362-1685F2C365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39497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31686-1D34-4EF9-A448-CA21D558E2A4}" type="datetimeFigureOut">
              <a:rPr lang="en-US" smtClean="0"/>
              <a:t>22-Mar-18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D6E44-9714-4A20-8362-1685F2C365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899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31686-1D34-4EF9-A448-CA21D558E2A4}" type="datetimeFigureOut">
              <a:rPr lang="en-US" smtClean="0"/>
              <a:t>22-Mar-18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D6E44-9714-4A20-8362-1685F2C365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7946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31686-1D34-4EF9-A448-CA21D558E2A4}" type="datetimeFigureOut">
              <a:rPr lang="en-US" smtClean="0"/>
              <a:t>22-Mar-18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D6E44-9714-4A20-8362-1685F2C365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06913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31686-1D34-4EF9-A448-CA21D558E2A4}" type="datetimeFigureOut">
              <a:rPr lang="en-US" smtClean="0"/>
              <a:t>22-Mar-18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D6E44-9714-4A20-8362-1685F2C365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86286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31686-1D34-4EF9-A448-CA21D558E2A4}" type="datetimeFigureOut">
              <a:rPr lang="en-US" smtClean="0"/>
              <a:t>22-Mar-18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D6E44-9714-4A20-8362-1685F2C365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75704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31686-1D34-4EF9-A448-CA21D558E2A4}" type="datetimeFigureOut">
              <a:rPr lang="en-US" smtClean="0"/>
              <a:t>22-Mar-18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D6E44-9714-4A20-8362-1685F2C365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2377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31686-1D34-4EF9-A448-CA21D558E2A4}" type="datetimeFigureOut">
              <a:rPr lang="en-US" smtClean="0"/>
              <a:t>22-Mar-18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D6E44-9714-4A20-8362-1685F2C365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98589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31686-1D34-4EF9-A448-CA21D558E2A4}" type="datetimeFigureOut">
              <a:rPr lang="en-US" smtClean="0"/>
              <a:t>22-Mar-18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D6E44-9714-4A20-8362-1685F2C365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2026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31686-1D34-4EF9-A448-CA21D558E2A4}" type="datetimeFigureOut">
              <a:rPr lang="en-US" smtClean="0"/>
              <a:t>22-Mar-18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D6E44-9714-4A20-8362-1685F2C365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95680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A31686-1D34-4EF9-A448-CA21D558E2A4}" type="datetimeFigureOut">
              <a:rPr lang="en-US" smtClean="0"/>
              <a:t>22-Mar-18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3D6E44-9714-4A20-8362-1685F2C365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6712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Study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Understanding and </a:t>
            </a:r>
            <a:r>
              <a:rPr lang="en-US" dirty="0" err="1" smtClean="0"/>
              <a:t>Ilustration</a:t>
            </a:r>
            <a:r>
              <a:rPr lang="en-US" dirty="0" smtClean="0"/>
              <a:t>:</a:t>
            </a:r>
          </a:p>
          <a:p>
            <a:pPr marL="514350" indent="-514350">
              <a:buAutoNum type="arabicPeriod"/>
            </a:pPr>
            <a:r>
              <a:rPr lang="en-US" dirty="0" smtClean="0"/>
              <a:t>Sorting</a:t>
            </a:r>
          </a:p>
          <a:p>
            <a:pPr marL="514350" indent="-514350">
              <a:buAutoNum type="arabicPeriod"/>
            </a:pPr>
            <a:r>
              <a:rPr lang="en-US" dirty="0" smtClean="0"/>
              <a:t>Searching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56845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8</Words>
  <Application>Microsoft Office PowerPoint</Application>
  <PresentationFormat>On-screen Show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Case Study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Case Study</dc:title>
  <dc:creator>BPISTI2008</dc:creator>
  <cp:lastModifiedBy>BPISTI2008</cp:lastModifiedBy>
  <cp:revision>1</cp:revision>
  <dcterms:created xsi:type="dcterms:W3CDTF">2018-03-22T10:40:50Z</dcterms:created>
  <dcterms:modified xsi:type="dcterms:W3CDTF">2018-03-22T10:43:39Z</dcterms:modified>
</cp:coreProperties>
</file>