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406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3" r:id="rId17"/>
    <p:sldId id="434" r:id="rId18"/>
    <p:sldId id="435" r:id="rId19"/>
    <p:sldId id="43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FUNGSI HASH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10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46101" y="958850"/>
            <a:ext cx="79883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b="1" dirty="0" smtClean="0">
                <a:latin typeface="Arial" pitchFamily="34" charset="0"/>
                <a:ea typeface="+mj-ea"/>
                <a:cs typeface="Arial" pitchFamily="34" charset="0"/>
              </a:rPr>
              <a:t>FUNGSI HASH SATU ARAH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object 19"/>
          <p:cNvSpPr txBox="1"/>
          <p:nvPr/>
        </p:nvSpPr>
        <p:spPr>
          <a:xfrm>
            <a:off x="929504" y="2141005"/>
            <a:ext cx="7998595" cy="622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2000" spc="0" dirty="0" smtClean="0">
                <a:latin typeface="Arial" pitchFamily="34" charset="0"/>
                <a:cs typeface="Arial" pitchFamily="34" charset="0"/>
              </a:rPr>
              <a:t>Ma</a:t>
            </a:r>
            <a:r>
              <a:rPr sz="2000" spc="-9" dirty="0" smtClean="0">
                <a:latin typeface="Arial" pitchFamily="34" charset="0"/>
                <a:cs typeface="Arial" pitchFamily="34" charset="0"/>
              </a:rPr>
              <a:t>s</a:t>
            </a:r>
            <a:r>
              <a:rPr sz="2000" spc="4" dirty="0" smtClean="0">
                <a:latin typeface="Arial" pitchFamily="34" charset="0"/>
                <a:cs typeface="Arial" pitchFamily="34" charset="0"/>
              </a:rPr>
              <a:t>u</a:t>
            </a:r>
            <a:r>
              <a:rPr sz="2000" spc="-9" dirty="0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an</a:t>
            </a:r>
            <a:r>
              <a:rPr sz="2000" spc="-7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19" dirty="0" smtClean="0">
                <a:latin typeface="Arial" pitchFamily="34" charset="0"/>
                <a:cs typeface="Arial" pitchFamily="34" charset="0"/>
              </a:rPr>
              <a:t>f</a:t>
            </a:r>
            <a:r>
              <a:rPr sz="2000" spc="-9" dirty="0" smtClean="0">
                <a:latin typeface="Arial" pitchFamily="34" charset="0"/>
                <a:cs typeface="Arial" pitchFamily="34" charset="0"/>
              </a:rPr>
              <a:t>u</a:t>
            </a:r>
            <a:r>
              <a:rPr sz="2000" spc="4" dirty="0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-9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4" dirty="0" smtClean="0">
                <a:latin typeface="Arial" pitchFamily="34" charset="0"/>
                <a:cs typeface="Arial" pitchFamily="34" charset="0"/>
              </a:rPr>
              <a:t>s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-59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i="1" spc="-9" dirty="0" smtClean="0">
                <a:latin typeface="Arial" pitchFamily="34" charset="0"/>
                <a:cs typeface="Arial" pitchFamily="34" charset="0"/>
              </a:rPr>
              <a:t>h</a:t>
            </a:r>
            <a:r>
              <a:rPr sz="2000" i="1" spc="4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i="1" spc="-9" dirty="0" smtClean="0">
                <a:latin typeface="Arial" pitchFamily="34" charset="0"/>
                <a:cs typeface="Arial" pitchFamily="34" charset="0"/>
              </a:rPr>
              <a:t>s</a:t>
            </a:r>
            <a:r>
              <a:rPr sz="2000" i="1" spc="0" dirty="0" smtClean="0">
                <a:latin typeface="Arial" pitchFamily="34" charset="0"/>
                <a:cs typeface="Arial" pitchFamily="34" charset="0"/>
              </a:rPr>
              <a:t>h</a:t>
            </a:r>
            <a:r>
              <a:rPr sz="2000" i="1" spc="-5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9" dirty="0" smtClean="0">
                <a:latin typeface="Arial" pitchFamily="34" charset="0"/>
                <a:cs typeface="Arial" pitchFamily="34" charset="0"/>
              </a:rPr>
              <a:t>d</a:t>
            </a:r>
            <a:r>
              <a:rPr sz="2000" spc="-19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4" dirty="0" smtClean="0">
                <a:latin typeface="Arial" pitchFamily="34" charset="0"/>
                <a:cs typeface="Arial" pitchFamily="34" charset="0"/>
              </a:rPr>
              <a:t>l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ah</a:t>
            </a:r>
            <a:r>
              <a:rPr sz="2000" spc="-77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4" dirty="0" smtClean="0">
                <a:latin typeface="Arial" pitchFamily="34" charset="0"/>
                <a:cs typeface="Arial" pitchFamily="34" charset="0"/>
              </a:rPr>
              <a:t>b</a:t>
            </a:r>
            <a:r>
              <a:rPr sz="2000" spc="-9" dirty="0" smtClean="0">
                <a:latin typeface="Arial" pitchFamily="34" charset="0"/>
                <a:cs typeface="Arial" pitchFamily="34" charset="0"/>
              </a:rPr>
              <a:t>lo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-39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p</a:t>
            </a:r>
            <a:r>
              <a:rPr sz="2000" spc="-14" dirty="0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4" dirty="0" smtClean="0">
                <a:latin typeface="Arial" pitchFamily="34" charset="0"/>
                <a:cs typeface="Arial" pitchFamily="34" charset="0"/>
              </a:rPr>
              <a:t>s</a:t>
            </a:r>
            <a:r>
              <a:rPr sz="2000" spc="-19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-5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sz="2000" i="1" spc="-9" dirty="0" smtClean="0">
                <a:latin typeface="Arial" pitchFamily="34" charset="0"/>
                <a:cs typeface="Arial" pitchFamily="34" charset="0"/>
              </a:rPr>
              <a:t>M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)</a:t>
            </a:r>
            <a:r>
              <a:rPr sz="2000" spc="-32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smtClean="0">
                <a:latin typeface="Arial" pitchFamily="34" charset="0"/>
                <a:cs typeface="Arial" pitchFamily="34" charset="0"/>
              </a:rPr>
              <a:t>dan</a:t>
            </a:r>
            <a:r>
              <a:rPr sz="2000" spc="-4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4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-19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4" smtClean="0">
                <a:latin typeface="Arial" pitchFamily="34" charset="0"/>
                <a:cs typeface="Arial" pitchFamily="34" charset="0"/>
              </a:rPr>
              <a:t>lu</a:t>
            </a:r>
            <a:r>
              <a:rPr sz="2000" spc="-19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-19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spc="0" dirty="0" smtClean="0">
                <a:latin typeface="Arial" pitchFamily="34" charset="0"/>
                <a:cs typeface="Arial" pitchFamily="34" charset="0"/>
              </a:rPr>
              <a:t>hashing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0" dirty="0" err="1" smtClean="0">
                <a:latin typeface="Arial" pitchFamily="34" charset="0"/>
                <a:cs typeface="Arial" pitchFamily="34" charset="0"/>
              </a:rPr>
              <a:t>blok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0" dirty="0" err="1" smtClean="0">
                <a:latin typeface="Arial" pitchFamily="34" charset="0"/>
                <a:cs typeface="Arial" pitchFamily="34" charset="0"/>
              </a:rPr>
              <a:t>sebelumnya</a:t>
            </a:r>
            <a:endParaRPr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17"/>
          <p:cNvSpPr txBox="1"/>
          <p:nvPr/>
        </p:nvSpPr>
        <p:spPr>
          <a:xfrm>
            <a:off x="1642636" y="3097803"/>
            <a:ext cx="1198120" cy="324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sz="3300" i="1" spc="9" baseline="2635" dirty="0" smtClean="0">
                <a:latin typeface="Times New Roman"/>
                <a:cs typeface="Times New Roman"/>
              </a:rPr>
              <a:t>h</a:t>
            </a:r>
            <a:r>
              <a:rPr sz="2100" i="1" spc="0" baseline="-8282" dirty="0" smtClean="0">
                <a:latin typeface="Times New Roman"/>
                <a:cs typeface="Times New Roman"/>
              </a:rPr>
              <a:t>i</a:t>
            </a:r>
            <a:r>
              <a:rPr sz="2100" i="1" spc="183" baseline="-8282" dirty="0" smtClean="0">
                <a:latin typeface="Times New Roman"/>
                <a:cs typeface="Times New Roman"/>
              </a:rPr>
              <a:t> </a:t>
            </a:r>
            <a:r>
              <a:rPr sz="3300" spc="0" baseline="2635" dirty="0" smtClean="0">
                <a:latin typeface="Times New Roman"/>
                <a:cs typeface="Times New Roman"/>
              </a:rPr>
              <a:t>=</a:t>
            </a:r>
            <a:r>
              <a:rPr sz="3300" spc="-17" baseline="2635" dirty="0" smtClean="0">
                <a:latin typeface="Times New Roman"/>
                <a:cs typeface="Times New Roman"/>
              </a:rPr>
              <a:t> </a:t>
            </a:r>
            <a:r>
              <a:rPr sz="3300" i="1" spc="-4" baseline="2635" dirty="0" smtClean="0">
                <a:latin typeface="Times New Roman"/>
                <a:cs typeface="Times New Roman"/>
              </a:rPr>
              <a:t>H</a:t>
            </a:r>
            <a:r>
              <a:rPr sz="3300" spc="0" baseline="2635" dirty="0" smtClean="0">
                <a:latin typeface="Times New Roman"/>
                <a:cs typeface="Times New Roman"/>
              </a:rPr>
              <a:t>(</a:t>
            </a:r>
            <a:r>
              <a:rPr sz="3300" i="1" spc="-9" baseline="2635" dirty="0" smtClean="0">
                <a:latin typeface="Times New Roman"/>
                <a:cs typeface="Times New Roman"/>
              </a:rPr>
              <a:t>M</a:t>
            </a:r>
            <a:r>
              <a:rPr sz="2100" i="1" spc="4" baseline="-8282" dirty="0" smtClean="0">
                <a:latin typeface="Times New Roman"/>
                <a:cs typeface="Times New Roman"/>
              </a:rPr>
              <a:t>i</a:t>
            </a:r>
            <a:r>
              <a:rPr sz="3300" spc="0" baseline="2635" dirty="0" smtClean="0"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6"/>
          <p:cNvSpPr txBox="1"/>
          <p:nvPr/>
        </p:nvSpPr>
        <p:spPr>
          <a:xfrm>
            <a:off x="2838833" y="3097803"/>
            <a:ext cx="619282" cy="324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85"/>
              </a:lnSpc>
              <a:spcBef>
                <a:spcPts val="124"/>
              </a:spcBef>
            </a:pPr>
            <a:r>
              <a:rPr sz="3300" i="1" spc="9" baseline="2635" dirty="0" smtClean="0">
                <a:latin typeface="Times New Roman"/>
                <a:cs typeface="Times New Roman"/>
              </a:rPr>
              <a:t>h</a:t>
            </a:r>
            <a:r>
              <a:rPr sz="2100" i="1" spc="0" baseline="-8282" dirty="0" smtClean="0">
                <a:latin typeface="Times New Roman"/>
                <a:cs typeface="Times New Roman"/>
              </a:rPr>
              <a:t>i</a:t>
            </a:r>
            <a:r>
              <a:rPr sz="2100" i="1" spc="-20" baseline="-8282" dirty="0" smtClean="0">
                <a:latin typeface="Times New Roman"/>
                <a:cs typeface="Times New Roman"/>
              </a:rPr>
              <a:t> </a:t>
            </a:r>
            <a:r>
              <a:rPr sz="2100" spc="0" baseline="-8282" dirty="0" smtClean="0">
                <a:latin typeface="Times New Roman"/>
                <a:cs typeface="Times New Roman"/>
              </a:rPr>
              <a:t>–</a:t>
            </a:r>
            <a:r>
              <a:rPr sz="2100" spc="-4" baseline="-8282" dirty="0" smtClean="0">
                <a:latin typeface="Times New Roman"/>
                <a:cs typeface="Times New Roman"/>
              </a:rPr>
              <a:t> </a:t>
            </a:r>
            <a:r>
              <a:rPr sz="2100" spc="9" baseline="-8282" dirty="0" smtClean="0">
                <a:latin typeface="Times New Roman"/>
                <a:cs typeface="Times New Roman"/>
              </a:rPr>
              <a:t>1</a:t>
            </a:r>
            <a:r>
              <a:rPr sz="3300" spc="0" baseline="2635" dirty="0" smtClean="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11" name="Group 97"/>
          <p:cNvGrpSpPr/>
          <p:nvPr/>
        </p:nvGrpSpPr>
        <p:grpSpPr>
          <a:xfrm>
            <a:off x="1841501" y="4587321"/>
            <a:ext cx="4454478" cy="867330"/>
            <a:chOff x="1642636" y="4587320"/>
            <a:chExt cx="4653340" cy="1069933"/>
          </a:xfrm>
        </p:grpSpPr>
        <p:sp>
          <p:nvSpPr>
            <p:cNvPr id="13" name="object 20"/>
            <p:cNvSpPr/>
            <p:nvPr/>
          </p:nvSpPr>
          <p:spPr>
            <a:xfrm>
              <a:off x="3081121" y="4587320"/>
              <a:ext cx="1961108" cy="1069933"/>
            </a:xfrm>
            <a:custGeom>
              <a:avLst/>
              <a:gdLst/>
              <a:ahLst/>
              <a:cxnLst/>
              <a:rect l="l" t="t" r="r" b="b"/>
              <a:pathLst>
                <a:path w="1961108" h="1069933">
                  <a:moveTo>
                    <a:pt x="0" y="1069933"/>
                  </a:moveTo>
                  <a:lnTo>
                    <a:pt x="1961108" y="1069933"/>
                  </a:lnTo>
                  <a:lnTo>
                    <a:pt x="1961108" y="0"/>
                  </a:lnTo>
                  <a:lnTo>
                    <a:pt x="0" y="0"/>
                  </a:lnTo>
                  <a:lnTo>
                    <a:pt x="0" y="1069933"/>
                  </a:lnTo>
                  <a:close/>
                </a:path>
              </a:pathLst>
            </a:custGeom>
            <a:ln w="1485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21"/>
            <p:cNvSpPr/>
            <p:nvPr/>
          </p:nvSpPr>
          <p:spPr>
            <a:xfrm>
              <a:off x="2358086" y="4876599"/>
              <a:ext cx="723035" cy="118881"/>
            </a:xfrm>
            <a:custGeom>
              <a:avLst/>
              <a:gdLst/>
              <a:ahLst/>
              <a:cxnLst/>
              <a:rect l="l" t="t" r="r" b="b"/>
              <a:pathLst>
                <a:path w="723035" h="118881">
                  <a:moveTo>
                    <a:pt x="604179" y="49533"/>
                  </a:moveTo>
                  <a:lnTo>
                    <a:pt x="629535" y="49533"/>
                  </a:lnTo>
                  <a:lnTo>
                    <a:pt x="633893" y="53972"/>
                  </a:lnTo>
                  <a:lnTo>
                    <a:pt x="723035" y="59440"/>
                  </a:lnTo>
                  <a:lnTo>
                    <a:pt x="604179" y="0"/>
                  </a:lnTo>
                  <a:lnTo>
                    <a:pt x="604179" y="49533"/>
                  </a:lnTo>
                  <a:close/>
                </a:path>
                <a:path w="723035" h="118881">
                  <a:moveTo>
                    <a:pt x="629535" y="69347"/>
                  </a:moveTo>
                  <a:lnTo>
                    <a:pt x="604179" y="69347"/>
                  </a:lnTo>
                  <a:lnTo>
                    <a:pt x="604179" y="118881"/>
                  </a:lnTo>
                  <a:lnTo>
                    <a:pt x="723035" y="59440"/>
                  </a:lnTo>
                  <a:lnTo>
                    <a:pt x="629535" y="69347"/>
                  </a:lnTo>
                  <a:close/>
                </a:path>
                <a:path w="723035" h="118881">
                  <a:moveTo>
                    <a:pt x="0" y="53972"/>
                  </a:moveTo>
                  <a:lnTo>
                    <a:pt x="0" y="64909"/>
                  </a:lnTo>
                  <a:lnTo>
                    <a:pt x="4358" y="69347"/>
                  </a:lnTo>
                  <a:lnTo>
                    <a:pt x="629535" y="69347"/>
                  </a:lnTo>
                  <a:lnTo>
                    <a:pt x="633893" y="64909"/>
                  </a:lnTo>
                  <a:lnTo>
                    <a:pt x="633893" y="59440"/>
                  </a:lnTo>
                  <a:lnTo>
                    <a:pt x="633893" y="64909"/>
                  </a:lnTo>
                  <a:lnTo>
                    <a:pt x="629535" y="69347"/>
                  </a:lnTo>
                  <a:lnTo>
                    <a:pt x="723035" y="59440"/>
                  </a:lnTo>
                  <a:lnTo>
                    <a:pt x="633893" y="53972"/>
                  </a:lnTo>
                  <a:lnTo>
                    <a:pt x="629535" y="49533"/>
                  </a:lnTo>
                  <a:lnTo>
                    <a:pt x="4358" y="49533"/>
                  </a:lnTo>
                  <a:lnTo>
                    <a:pt x="0" y="539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22"/>
            <p:cNvSpPr/>
            <p:nvPr/>
          </p:nvSpPr>
          <p:spPr>
            <a:xfrm>
              <a:off x="2358086" y="5411565"/>
              <a:ext cx="723035" cy="118881"/>
            </a:xfrm>
            <a:custGeom>
              <a:avLst/>
              <a:gdLst/>
              <a:ahLst/>
              <a:cxnLst/>
              <a:rect l="l" t="t" r="r" b="b"/>
              <a:pathLst>
                <a:path w="723035" h="118881">
                  <a:moveTo>
                    <a:pt x="604179" y="49533"/>
                  </a:moveTo>
                  <a:lnTo>
                    <a:pt x="629535" y="49533"/>
                  </a:lnTo>
                  <a:lnTo>
                    <a:pt x="633893" y="53972"/>
                  </a:lnTo>
                  <a:lnTo>
                    <a:pt x="723035" y="59440"/>
                  </a:lnTo>
                  <a:lnTo>
                    <a:pt x="604179" y="0"/>
                  </a:lnTo>
                  <a:lnTo>
                    <a:pt x="604179" y="49533"/>
                  </a:lnTo>
                  <a:close/>
                </a:path>
                <a:path w="723035" h="118881">
                  <a:moveTo>
                    <a:pt x="629535" y="69347"/>
                  </a:moveTo>
                  <a:lnTo>
                    <a:pt x="604179" y="69347"/>
                  </a:lnTo>
                  <a:lnTo>
                    <a:pt x="604179" y="118881"/>
                  </a:lnTo>
                  <a:lnTo>
                    <a:pt x="723035" y="59440"/>
                  </a:lnTo>
                  <a:lnTo>
                    <a:pt x="629535" y="69347"/>
                  </a:lnTo>
                  <a:close/>
                </a:path>
                <a:path w="723035" h="118881">
                  <a:moveTo>
                    <a:pt x="0" y="53972"/>
                  </a:moveTo>
                  <a:lnTo>
                    <a:pt x="0" y="64909"/>
                  </a:lnTo>
                  <a:lnTo>
                    <a:pt x="4358" y="69347"/>
                  </a:lnTo>
                  <a:lnTo>
                    <a:pt x="629535" y="69347"/>
                  </a:lnTo>
                  <a:lnTo>
                    <a:pt x="633893" y="64909"/>
                  </a:lnTo>
                  <a:lnTo>
                    <a:pt x="633893" y="59440"/>
                  </a:lnTo>
                  <a:lnTo>
                    <a:pt x="633893" y="64909"/>
                  </a:lnTo>
                  <a:lnTo>
                    <a:pt x="629535" y="69347"/>
                  </a:lnTo>
                  <a:lnTo>
                    <a:pt x="723035" y="59440"/>
                  </a:lnTo>
                  <a:lnTo>
                    <a:pt x="633893" y="53972"/>
                  </a:lnTo>
                  <a:lnTo>
                    <a:pt x="629535" y="49533"/>
                  </a:lnTo>
                  <a:lnTo>
                    <a:pt x="4358" y="49533"/>
                  </a:lnTo>
                  <a:lnTo>
                    <a:pt x="0" y="539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23"/>
            <p:cNvSpPr/>
            <p:nvPr/>
          </p:nvSpPr>
          <p:spPr>
            <a:xfrm>
              <a:off x="5032326" y="5054921"/>
              <a:ext cx="901317" cy="118881"/>
            </a:xfrm>
            <a:custGeom>
              <a:avLst/>
              <a:gdLst/>
              <a:ahLst/>
              <a:cxnLst/>
              <a:rect l="l" t="t" r="r" b="b"/>
              <a:pathLst>
                <a:path w="901317" h="118881">
                  <a:moveTo>
                    <a:pt x="782462" y="49533"/>
                  </a:moveTo>
                  <a:lnTo>
                    <a:pt x="807818" y="49533"/>
                  </a:lnTo>
                  <a:lnTo>
                    <a:pt x="812176" y="53972"/>
                  </a:lnTo>
                  <a:lnTo>
                    <a:pt x="901317" y="59440"/>
                  </a:lnTo>
                  <a:lnTo>
                    <a:pt x="782462" y="0"/>
                  </a:lnTo>
                  <a:lnTo>
                    <a:pt x="782462" y="49533"/>
                  </a:lnTo>
                  <a:close/>
                </a:path>
                <a:path w="901317" h="118881">
                  <a:moveTo>
                    <a:pt x="807818" y="69347"/>
                  </a:moveTo>
                  <a:lnTo>
                    <a:pt x="782462" y="69347"/>
                  </a:lnTo>
                  <a:lnTo>
                    <a:pt x="782462" y="118881"/>
                  </a:lnTo>
                  <a:lnTo>
                    <a:pt x="901317" y="59440"/>
                  </a:lnTo>
                  <a:lnTo>
                    <a:pt x="807818" y="69347"/>
                  </a:lnTo>
                  <a:close/>
                </a:path>
                <a:path w="901317" h="118881">
                  <a:moveTo>
                    <a:pt x="0" y="53972"/>
                  </a:moveTo>
                  <a:lnTo>
                    <a:pt x="0" y="64909"/>
                  </a:lnTo>
                  <a:lnTo>
                    <a:pt x="4358" y="69347"/>
                  </a:lnTo>
                  <a:lnTo>
                    <a:pt x="807818" y="69347"/>
                  </a:lnTo>
                  <a:lnTo>
                    <a:pt x="812176" y="64909"/>
                  </a:lnTo>
                  <a:lnTo>
                    <a:pt x="812176" y="59440"/>
                  </a:lnTo>
                  <a:lnTo>
                    <a:pt x="812176" y="64909"/>
                  </a:lnTo>
                  <a:lnTo>
                    <a:pt x="807818" y="69347"/>
                  </a:lnTo>
                  <a:lnTo>
                    <a:pt x="901317" y="59440"/>
                  </a:lnTo>
                  <a:lnTo>
                    <a:pt x="812176" y="53972"/>
                  </a:lnTo>
                  <a:lnTo>
                    <a:pt x="807818" y="49533"/>
                  </a:lnTo>
                  <a:lnTo>
                    <a:pt x="4358" y="49533"/>
                  </a:lnTo>
                  <a:lnTo>
                    <a:pt x="0" y="539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9"/>
            <p:cNvSpPr txBox="1"/>
            <p:nvPr/>
          </p:nvSpPr>
          <p:spPr>
            <a:xfrm>
              <a:off x="1642636" y="4791845"/>
              <a:ext cx="399200" cy="37065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860"/>
                </a:lnSpc>
                <a:spcBef>
                  <a:spcPts val="143"/>
                </a:spcBef>
              </a:pPr>
              <a:r>
                <a:rPr sz="3675" i="1" spc="4" baseline="4732" dirty="0" smtClean="0">
                  <a:latin typeface="Times New Roman"/>
                  <a:cs typeface="Times New Roman"/>
                </a:rPr>
                <a:t>M</a:t>
              </a:r>
              <a:r>
                <a:rPr sz="2475" i="1" spc="0" baseline="-7027" dirty="0" smtClean="0">
                  <a:latin typeface="Times New Roman"/>
                  <a:cs typeface="Times New Roman"/>
                </a:rPr>
                <a:t>i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8" name="object 8"/>
            <p:cNvSpPr txBox="1"/>
            <p:nvPr/>
          </p:nvSpPr>
          <p:spPr>
            <a:xfrm>
              <a:off x="6001369" y="4791845"/>
              <a:ext cx="294607" cy="37065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860"/>
                </a:lnSpc>
                <a:spcBef>
                  <a:spcPts val="143"/>
                </a:spcBef>
              </a:pPr>
              <a:r>
                <a:rPr sz="3675" i="1" spc="9" baseline="4732" dirty="0" smtClean="0">
                  <a:latin typeface="Times New Roman"/>
                  <a:cs typeface="Times New Roman"/>
                </a:rPr>
                <a:t>h</a:t>
              </a:r>
              <a:r>
                <a:rPr sz="2475" i="1" spc="0" baseline="-7027" dirty="0" smtClean="0">
                  <a:latin typeface="Times New Roman"/>
                  <a:cs typeface="Times New Roman"/>
                </a:rPr>
                <a:t>i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9" name="object 7"/>
            <p:cNvSpPr txBox="1"/>
            <p:nvPr/>
          </p:nvSpPr>
          <p:spPr>
            <a:xfrm>
              <a:off x="1642636" y="5156098"/>
              <a:ext cx="294607" cy="37065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860"/>
                </a:lnSpc>
                <a:spcBef>
                  <a:spcPts val="143"/>
                </a:spcBef>
              </a:pPr>
              <a:r>
                <a:rPr sz="3675" i="1" spc="9" baseline="4732" dirty="0" smtClean="0">
                  <a:latin typeface="Times New Roman"/>
                  <a:cs typeface="Times New Roman"/>
                </a:rPr>
                <a:t>h</a:t>
              </a:r>
              <a:r>
                <a:rPr sz="2475" i="1" spc="0" baseline="-7027" dirty="0" smtClean="0">
                  <a:latin typeface="Times New Roman"/>
                  <a:cs typeface="Times New Roman"/>
                </a:rPr>
                <a:t>i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20" name="object 6"/>
            <p:cNvSpPr txBox="1"/>
            <p:nvPr/>
          </p:nvSpPr>
          <p:spPr>
            <a:xfrm>
              <a:off x="1911248" y="5292123"/>
              <a:ext cx="318265" cy="23463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785"/>
                </a:lnSpc>
                <a:spcBef>
                  <a:spcPts val="89"/>
                </a:spcBef>
              </a:pPr>
              <a:r>
                <a:rPr sz="1650" spc="0" dirty="0" smtClean="0">
                  <a:latin typeface="Times New Roman"/>
                  <a:cs typeface="Times New Roman"/>
                </a:rPr>
                <a:t>–</a:t>
              </a:r>
              <a:r>
                <a:rPr sz="1650" spc="-8" dirty="0" smtClean="0">
                  <a:latin typeface="Times New Roman"/>
                  <a:cs typeface="Times New Roman"/>
                </a:rPr>
                <a:t> </a:t>
              </a:r>
              <a:r>
                <a:rPr sz="1650" spc="0" dirty="0" smtClean="0">
                  <a:latin typeface="Times New Roman"/>
                  <a:cs typeface="Times New Roman"/>
                </a:rPr>
                <a:t>1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21" name="object 2"/>
            <p:cNvSpPr txBox="1"/>
            <p:nvPr/>
          </p:nvSpPr>
          <p:spPr>
            <a:xfrm>
              <a:off x="3081121" y="4587320"/>
              <a:ext cx="1961108" cy="106993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400"/>
                </a:lnSpc>
                <a:spcBef>
                  <a:spcPts val="26"/>
                </a:spcBef>
              </a:pPr>
              <a:endParaRPr sz="1400"/>
            </a:p>
            <a:p>
              <a:pPr marL="118344" marR="220476" algn="ctr">
                <a:lnSpc>
                  <a:spcPct val="95825"/>
                </a:lnSpc>
              </a:pPr>
              <a:r>
                <a:rPr sz="1600" spc="0" dirty="0" smtClean="0">
                  <a:cs typeface="Times New Roman"/>
                </a:rPr>
                <a:t>F</a:t>
              </a:r>
              <a:r>
                <a:rPr sz="1600" spc="4" dirty="0" smtClean="0">
                  <a:cs typeface="Times New Roman"/>
                </a:rPr>
                <a:t>ung</a:t>
              </a:r>
              <a:r>
                <a:rPr sz="1600" spc="0" dirty="0" smtClean="0">
                  <a:cs typeface="Times New Roman"/>
                </a:rPr>
                <a:t>si</a:t>
              </a:r>
              <a:r>
                <a:rPr sz="1600" spc="86" dirty="0" smtClean="0">
                  <a:cs typeface="Times New Roman"/>
                </a:rPr>
                <a:t> </a:t>
              </a:r>
              <a:r>
                <a:rPr sz="1600" i="1" spc="4" dirty="0" smtClean="0">
                  <a:cs typeface="Times New Roman"/>
                </a:rPr>
                <a:t>ha</a:t>
              </a:r>
              <a:r>
                <a:rPr sz="1600" i="1" spc="0" dirty="0" smtClean="0">
                  <a:cs typeface="Times New Roman"/>
                </a:rPr>
                <a:t>sh</a:t>
              </a:r>
              <a:endParaRPr sz="1600">
                <a:cs typeface="Times New Roman"/>
              </a:endParaRPr>
            </a:p>
            <a:p>
              <a:pPr marL="359172" marR="367670" algn="ctr">
                <a:lnSpc>
                  <a:spcPct val="95825"/>
                </a:lnSpc>
                <a:spcBef>
                  <a:spcPts val="50"/>
                </a:spcBef>
              </a:pPr>
              <a:r>
                <a:rPr sz="1600" spc="0" dirty="0" smtClean="0">
                  <a:cs typeface="Times New Roman"/>
                </a:rPr>
                <a:t>sat</a:t>
              </a:r>
              <a:r>
                <a:rPr sz="1600" spc="15" dirty="0" smtClean="0">
                  <a:cs typeface="Times New Roman"/>
                </a:rPr>
                <a:t>u</a:t>
              </a:r>
              <a:r>
                <a:rPr sz="1600" spc="-4" dirty="0" smtClean="0">
                  <a:cs typeface="Times New Roman"/>
                </a:rPr>
                <a:t>-</a:t>
              </a:r>
              <a:r>
                <a:rPr sz="1600" spc="0" dirty="0" smtClean="0">
                  <a:cs typeface="Times New Roman"/>
                </a:rPr>
                <a:t>a</a:t>
              </a:r>
              <a:r>
                <a:rPr sz="1600" spc="10" dirty="0" smtClean="0">
                  <a:cs typeface="Times New Roman"/>
                </a:rPr>
                <a:t>r</a:t>
              </a:r>
              <a:r>
                <a:rPr sz="1600" spc="0" dirty="0" smtClean="0">
                  <a:cs typeface="Times New Roman"/>
                </a:rPr>
                <a:t>ah</a:t>
              </a:r>
              <a:endParaRPr sz="1600">
                <a:cs typeface="Times New Roman"/>
              </a:endParaRPr>
            </a:p>
          </p:txBody>
        </p:sp>
      </p:grpSp>
      <p:sp>
        <p:nvSpPr>
          <p:cNvPr id="12" name="object 19"/>
          <p:cNvSpPr txBox="1"/>
          <p:nvPr/>
        </p:nvSpPr>
        <p:spPr>
          <a:xfrm>
            <a:off x="907048" y="3549650"/>
            <a:ext cx="8173452" cy="622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lang="en-US" sz="2000" spc="0" dirty="0" err="1" smtClean="0">
                <a:cs typeface="Times New Roman"/>
              </a:rPr>
              <a:t>Skema</a:t>
            </a:r>
            <a:r>
              <a:rPr lang="en-US" sz="2000" spc="0" dirty="0" smtClean="0">
                <a:cs typeface="Times New Roman"/>
              </a:rPr>
              <a:t> </a:t>
            </a:r>
            <a:r>
              <a:rPr lang="en-US" sz="2000" spc="0" dirty="0" err="1" smtClean="0">
                <a:cs typeface="Times New Roman"/>
              </a:rPr>
              <a:t>fungsi</a:t>
            </a:r>
            <a:r>
              <a:rPr lang="en-US" sz="2000" spc="0" dirty="0" smtClean="0">
                <a:cs typeface="Times New Roman"/>
              </a:rPr>
              <a:t> </a:t>
            </a:r>
            <a:r>
              <a:rPr lang="en-US" sz="2000" i="1" spc="0" dirty="0" smtClean="0">
                <a:cs typeface="Times New Roman"/>
              </a:rPr>
              <a:t>Hash</a:t>
            </a:r>
            <a:r>
              <a:rPr lang="en-US" sz="2000" spc="0" dirty="0" smtClean="0">
                <a:cs typeface="Times New Roman"/>
              </a:rPr>
              <a:t> </a:t>
            </a:r>
            <a:r>
              <a:rPr lang="en-US" sz="2000" spc="0" dirty="0" err="1" smtClean="0">
                <a:cs typeface="Times New Roman"/>
              </a:rPr>
              <a:t>ditunjukkan</a:t>
            </a:r>
            <a:r>
              <a:rPr lang="en-US" sz="2000" spc="0" dirty="0" smtClean="0">
                <a:cs typeface="Times New Roman"/>
              </a:rPr>
              <a:t> </a:t>
            </a:r>
            <a:r>
              <a:rPr lang="en-US" sz="2000" spc="0" dirty="0" err="1" smtClean="0">
                <a:cs typeface="Times New Roman"/>
              </a:rPr>
              <a:t>pada</a:t>
            </a:r>
            <a:r>
              <a:rPr lang="en-US" sz="2000" spc="0" dirty="0" smtClean="0">
                <a:cs typeface="Times New Roman"/>
              </a:rPr>
              <a:t> </a:t>
            </a:r>
            <a:r>
              <a:rPr lang="en-US" sz="2000" spc="0" dirty="0" err="1" smtClean="0">
                <a:cs typeface="Times New Roman"/>
              </a:rPr>
              <a:t>gambar</a:t>
            </a:r>
            <a:r>
              <a:rPr lang="en-US" sz="2000" spc="0" dirty="0" smtClean="0">
                <a:cs typeface="Times New Roman"/>
              </a:rPr>
              <a:t> </a:t>
            </a:r>
            <a:r>
              <a:rPr lang="en-US" sz="2000" spc="0" dirty="0" err="1" smtClean="0">
                <a:cs typeface="Times New Roman"/>
              </a:rPr>
              <a:t>di</a:t>
            </a:r>
            <a:r>
              <a:rPr lang="en-US" sz="2000" spc="0" dirty="0" smtClean="0">
                <a:cs typeface="Times New Roman"/>
              </a:rPr>
              <a:t> </a:t>
            </a:r>
            <a:r>
              <a:rPr lang="en-US" sz="2000" spc="0" dirty="0" err="1" smtClean="0">
                <a:cs typeface="Times New Roman"/>
              </a:rPr>
              <a:t>bawah</a:t>
            </a:r>
            <a:r>
              <a:rPr lang="en-US" sz="2000" spc="0" dirty="0" smtClean="0">
                <a:cs typeface="Times New Roman"/>
              </a:rPr>
              <a:t> </a:t>
            </a:r>
            <a:r>
              <a:rPr lang="en-US" sz="2000" spc="0" dirty="0" err="1" smtClean="0">
                <a:cs typeface="Times New Roman"/>
              </a:rPr>
              <a:t>ini</a:t>
            </a:r>
            <a:r>
              <a:rPr lang="en-US" sz="2000" spc="0" dirty="0" smtClean="0">
                <a:cs typeface="Times New Roman"/>
              </a:rPr>
              <a:t> :</a:t>
            </a:r>
            <a:endParaRPr sz="2000">
              <a:cs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-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46101" y="958850"/>
            <a:ext cx="7988300" cy="4127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b="1" dirty="0" smtClean="0">
                <a:latin typeface="Arial" pitchFamily="34" charset="0"/>
                <a:ea typeface="+mj-ea"/>
                <a:cs typeface="Arial" pitchFamily="34" charset="0"/>
              </a:rPr>
              <a:t>FUNGSI HASH SATU ARAH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object 10"/>
          <p:cNvSpPr txBox="1"/>
          <p:nvPr/>
        </p:nvSpPr>
        <p:spPr>
          <a:xfrm>
            <a:off x="1109268" y="1903157"/>
            <a:ext cx="5596332" cy="4590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spc="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spc="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spc="0" baseline="2925" dirty="0" smtClean="0">
                <a:latin typeface="Arial" pitchFamily="34" charset="0"/>
                <a:cs typeface="Arial" pitchFamily="34" charset="0"/>
              </a:rPr>
              <a:t> Hash </a:t>
            </a: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spc="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400" spc="0" baseline="2925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400" spc="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spc="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sz="2400" spc="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0" baseline="2925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2925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1298194" y="2842195"/>
            <a:ext cx="7007606" cy="967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5112">
              <a:lnSpc>
                <a:spcPts val="2960"/>
              </a:lnSpc>
              <a:spcBef>
                <a:spcPts val="148"/>
              </a:spcBef>
            </a:pPr>
            <a:r>
              <a:rPr lang="en-US" sz="2000" i="1" spc="0" dirty="0" smtClean="0">
                <a:latin typeface="Arial" pitchFamily="34" charset="0"/>
                <a:cs typeface="Arial" pitchFamily="34" charset="0"/>
              </a:rPr>
              <a:t>MD 2, MD 4, MD 5,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S</a:t>
            </a:r>
            <a:r>
              <a:rPr sz="2000" i="1" spc="0" smtClean="0">
                <a:latin typeface="Arial" pitchFamily="34" charset="0"/>
                <a:cs typeface="Arial" pitchFamily="34" charset="0"/>
              </a:rPr>
              <a:t>e</a:t>
            </a:r>
            <a:r>
              <a:rPr sz="2000" i="1" spc="9" smtClean="0">
                <a:latin typeface="Arial" pitchFamily="34" charset="0"/>
                <a:cs typeface="Arial" pitchFamily="34" charset="0"/>
              </a:rPr>
              <a:t>c</a:t>
            </a:r>
            <a:r>
              <a:rPr sz="2000" i="1" spc="0" smtClean="0">
                <a:latin typeface="Arial" pitchFamily="34" charset="0"/>
                <a:cs typeface="Arial" pitchFamily="34" charset="0"/>
              </a:rPr>
              <a:t>ure</a:t>
            </a:r>
            <a:r>
              <a:rPr sz="2000" i="1" spc="-34" smtClean="0">
                <a:latin typeface="Arial" pitchFamily="34" charset="0"/>
                <a:cs typeface="Arial" pitchFamily="34" charset="0"/>
              </a:rPr>
              <a:t> </a:t>
            </a:r>
            <a:r>
              <a:rPr sz="2000" i="1" spc="0" dirty="0" smtClean="0">
                <a:latin typeface="Arial" pitchFamily="34" charset="0"/>
                <a:cs typeface="Arial" pitchFamily="34" charset="0"/>
              </a:rPr>
              <a:t>Ha</a:t>
            </a:r>
            <a:r>
              <a:rPr sz="2000" i="1" spc="4" dirty="0" smtClean="0">
                <a:latin typeface="Arial" pitchFamily="34" charset="0"/>
                <a:cs typeface="Arial" pitchFamily="34" charset="0"/>
              </a:rPr>
              <a:t>s</a:t>
            </a:r>
            <a:r>
              <a:rPr sz="2000" i="1" spc="0" dirty="0" smtClean="0">
                <a:latin typeface="Arial" pitchFamily="34" charset="0"/>
                <a:cs typeface="Arial" pitchFamily="34" charset="0"/>
              </a:rPr>
              <a:t>h</a:t>
            </a:r>
            <a:r>
              <a:rPr sz="2000" i="1" spc="-39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i="1" spc="-44" dirty="0" smtClean="0">
                <a:latin typeface="Arial" pitchFamily="34" charset="0"/>
                <a:cs typeface="Arial" pitchFamily="34" charset="0"/>
              </a:rPr>
              <a:t>F</a:t>
            </a:r>
            <a:r>
              <a:rPr sz="2000" i="1" spc="0" dirty="0" smtClean="0">
                <a:latin typeface="Arial" pitchFamily="34" charset="0"/>
                <a:cs typeface="Arial" pitchFamily="34" charset="0"/>
              </a:rPr>
              <a:t>unction</a:t>
            </a:r>
            <a:r>
              <a:rPr sz="2000" i="1" spc="-19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dirty="0" smtClean="0">
                <a:latin typeface="Arial" pitchFamily="34" charset="0"/>
                <a:cs typeface="Arial" pitchFamily="34" charset="0"/>
              </a:rPr>
              <a:t>(</a:t>
            </a:r>
            <a:r>
              <a:rPr sz="2000" i="1" spc="4" smtClean="0">
                <a:latin typeface="Arial" pitchFamily="34" charset="0"/>
                <a:cs typeface="Arial" pitchFamily="34" charset="0"/>
              </a:rPr>
              <a:t>SH</a:t>
            </a:r>
            <a:r>
              <a:rPr sz="2000" i="1" spc="9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9" smtClean="0">
                <a:latin typeface="Arial" pitchFamily="34" charset="0"/>
                <a:cs typeface="Arial" pitchFamily="34" charset="0"/>
              </a:rPr>
              <a:t>)</a:t>
            </a:r>
            <a:r>
              <a:rPr sz="2000" spc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,S</a:t>
            </a:r>
            <a:r>
              <a:rPr sz="2000" i="1" spc="0" smtClean="0">
                <a:latin typeface="Arial" pitchFamily="34" charset="0"/>
                <a:cs typeface="Arial" pitchFamily="34" charset="0"/>
              </a:rPr>
              <a:t>nefru</a:t>
            </a:r>
            <a:r>
              <a:rPr sz="2000" spc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i="1" spc="-4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4" smtClean="0">
                <a:latin typeface="Arial" pitchFamily="34" charset="0"/>
                <a:cs typeface="Arial" pitchFamily="34" charset="0"/>
              </a:rPr>
              <a:t>-</a:t>
            </a:r>
            <a:r>
              <a:rPr sz="2000" i="1" spc="0" smtClean="0">
                <a:latin typeface="Arial" pitchFamily="34" charset="0"/>
                <a:cs typeface="Arial" pitchFamily="34" charset="0"/>
              </a:rPr>
              <a:t>hash</a:t>
            </a:r>
            <a:r>
              <a:rPr sz="2000" spc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i="1" spc="9" smtClean="0">
                <a:latin typeface="Arial" pitchFamily="34" charset="0"/>
                <a:cs typeface="Arial" pitchFamily="34" charset="0"/>
              </a:rPr>
              <a:t>R</a:t>
            </a:r>
            <a:r>
              <a:rPr sz="2000" i="1" spc="-9" smtClean="0">
                <a:latin typeface="Arial" pitchFamily="34" charset="0"/>
                <a:cs typeface="Arial" pitchFamily="34" charset="0"/>
              </a:rPr>
              <a:t>IP</a:t>
            </a:r>
            <a:r>
              <a:rPr sz="2000" i="1" spc="0" smtClean="0">
                <a:latin typeface="Arial" pitchFamily="34" charset="0"/>
                <a:cs typeface="Arial" pitchFamily="34" charset="0"/>
              </a:rPr>
              <a:t>E</a:t>
            </a:r>
            <a:r>
              <a:rPr sz="2000" i="1" spc="4" smtClean="0">
                <a:latin typeface="Arial" pitchFamily="34" charset="0"/>
                <a:cs typeface="Arial" pitchFamily="34" charset="0"/>
              </a:rPr>
              <a:t>-</a:t>
            </a:r>
            <a:r>
              <a:rPr sz="2000" i="1" spc="0" smtClean="0">
                <a:latin typeface="Arial" pitchFamily="34" charset="0"/>
                <a:cs typeface="Arial" pitchFamily="34" charset="0"/>
              </a:rPr>
              <a:t>MD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,</a:t>
            </a:r>
            <a:r>
              <a:rPr sz="2000" spc="-14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dirty="0" smtClean="0">
                <a:latin typeface="Arial" pitchFamily="34" charset="0"/>
                <a:cs typeface="Arial" pitchFamily="34" charset="0"/>
              </a:rPr>
              <a:t>d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an lain</a:t>
            </a:r>
            <a:r>
              <a:rPr sz="2000" spc="4" dirty="0" smtClean="0">
                <a:latin typeface="Arial" pitchFamily="34" charset="0"/>
                <a:cs typeface="Arial" pitchFamily="34" charset="0"/>
              </a:rPr>
              <a:t>-</a:t>
            </a:r>
            <a:r>
              <a:rPr sz="2000" spc="0" dirty="0" smtClean="0">
                <a:latin typeface="Arial" pitchFamily="34" charset="0"/>
                <a:cs typeface="Arial" pitchFamily="34" charset="0"/>
              </a:rPr>
              <a:t>lain</a:t>
            </a:r>
            <a:endParaRPr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143000" y="4038600"/>
            <a:ext cx="4495119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lang="en-US" spc="-9" dirty="0" smtClean="0">
                <a:latin typeface="Arial" pitchFamily="34" charset="0"/>
                <a:cs typeface="Arial" pitchFamily="34" charset="0"/>
              </a:rPr>
              <a:t>MD </a:t>
            </a:r>
            <a:r>
              <a:rPr lang="en-US" spc="-9" dirty="0" err="1" smtClean="0">
                <a:latin typeface="Arial" pitchFamily="34" charset="0"/>
                <a:cs typeface="Arial" pitchFamily="34" charset="0"/>
              </a:rPr>
              <a:t>singkatan</a:t>
            </a:r>
            <a:r>
              <a:rPr lang="en-US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pc="-9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pc="-9" dirty="0" smtClean="0">
                <a:latin typeface="Arial" pitchFamily="34" charset="0"/>
                <a:cs typeface="Arial" pitchFamily="34" charset="0"/>
              </a:rPr>
              <a:t> Message Digest</a:t>
            </a:r>
            <a:endParaRPr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6101" y="958850"/>
            <a:ext cx="7759700" cy="5651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b="1" dirty="0" smtClean="0">
                <a:latin typeface="Arial" pitchFamily="34" charset="0"/>
                <a:ea typeface="+mj-ea"/>
                <a:cs typeface="Arial" pitchFamily="34" charset="0"/>
              </a:rPr>
              <a:t>FUNGSI HASH SATU ARAH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89101" y="2178050"/>
            <a:ext cx="6311900" cy="3536950"/>
            <a:chOff x="1105917" y="1423954"/>
            <a:chExt cx="6579535" cy="3751860"/>
          </a:xfrm>
        </p:grpSpPr>
        <p:sp>
          <p:nvSpPr>
            <p:cNvPr id="7" name="object 54"/>
            <p:cNvSpPr/>
            <p:nvPr/>
          </p:nvSpPr>
          <p:spPr>
            <a:xfrm>
              <a:off x="1209550" y="1891242"/>
              <a:ext cx="1870077" cy="245070"/>
            </a:xfrm>
            <a:custGeom>
              <a:avLst/>
              <a:gdLst/>
              <a:ahLst/>
              <a:cxnLst/>
              <a:rect l="l" t="t" r="r" b="b"/>
              <a:pathLst>
                <a:path w="1870077" h="245070">
                  <a:moveTo>
                    <a:pt x="0" y="245070"/>
                  </a:moveTo>
                  <a:lnTo>
                    <a:pt x="1870077" y="245070"/>
                  </a:lnTo>
                  <a:lnTo>
                    <a:pt x="1870077" y="0"/>
                  </a:lnTo>
                  <a:lnTo>
                    <a:pt x="0" y="0"/>
                  </a:lnTo>
                  <a:lnTo>
                    <a:pt x="0" y="24507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" name="object 55"/>
            <p:cNvSpPr/>
            <p:nvPr/>
          </p:nvSpPr>
          <p:spPr>
            <a:xfrm>
              <a:off x="1110665" y="1891242"/>
              <a:ext cx="98898" cy="245070"/>
            </a:xfrm>
            <a:custGeom>
              <a:avLst/>
              <a:gdLst/>
              <a:ahLst/>
              <a:cxnLst/>
              <a:rect l="l" t="t" r="r" b="b"/>
              <a:pathLst>
                <a:path w="98898" h="245070">
                  <a:moveTo>
                    <a:pt x="0" y="245070"/>
                  </a:moveTo>
                  <a:lnTo>
                    <a:pt x="98898" y="245070"/>
                  </a:lnTo>
                  <a:lnTo>
                    <a:pt x="98898" y="0"/>
                  </a:lnTo>
                  <a:lnTo>
                    <a:pt x="0" y="0"/>
                  </a:lnTo>
                  <a:lnTo>
                    <a:pt x="0" y="24507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56"/>
            <p:cNvSpPr/>
            <p:nvPr/>
          </p:nvSpPr>
          <p:spPr>
            <a:xfrm>
              <a:off x="3079609" y="1891242"/>
              <a:ext cx="99371" cy="245070"/>
            </a:xfrm>
            <a:custGeom>
              <a:avLst/>
              <a:gdLst/>
              <a:ahLst/>
              <a:cxnLst/>
              <a:rect l="l" t="t" r="r" b="b"/>
              <a:pathLst>
                <a:path w="99371" h="245070">
                  <a:moveTo>
                    <a:pt x="0" y="245070"/>
                  </a:moveTo>
                  <a:lnTo>
                    <a:pt x="99371" y="245070"/>
                  </a:lnTo>
                  <a:lnTo>
                    <a:pt x="99371" y="0"/>
                  </a:lnTo>
                  <a:lnTo>
                    <a:pt x="0" y="0"/>
                  </a:lnTo>
                  <a:lnTo>
                    <a:pt x="0" y="24507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57"/>
            <p:cNvSpPr/>
            <p:nvPr/>
          </p:nvSpPr>
          <p:spPr>
            <a:xfrm>
              <a:off x="1110665" y="2136465"/>
              <a:ext cx="2068270" cy="242714"/>
            </a:xfrm>
            <a:custGeom>
              <a:avLst/>
              <a:gdLst/>
              <a:ahLst/>
              <a:cxnLst/>
              <a:rect l="l" t="t" r="r" b="b"/>
              <a:pathLst>
                <a:path w="2068270" h="242714">
                  <a:moveTo>
                    <a:pt x="0" y="242714"/>
                  </a:moveTo>
                  <a:lnTo>
                    <a:pt x="2068270" y="242714"/>
                  </a:lnTo>
                  <a:lnTo>
                    <a:pt x="2068270" y="0"/>
                  </a:lnTo>
                  <a:lnTo>
                    <a:pt x="0" y="0"/>
                  </a:lnTo>
                  <a:lnTo>
                    <a:pt x="0" y="24271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58"/>
            <p:cNvSpPr/>
            <p:nvPr/>
          </p:nvSpPr>
          <p:spPr>
            <a:xfrm>
              <a:off x="3287301" y="1891242"/>
              <a:ext cx="1870077" cy="245070"/>
            </a:xfrm>
            <a:custGeom>
              <a:avLst/>
              <a:gdLst/>
              <a:ahLst/>
              <a:cxnLst/>
              <a:rect l="l" t="t" r="r" b="b"/>
              <a:pathLst>
                <a:path w="1870077" h="245070">
                  <a:moveTo>
                    <a:pt x="0" y="245070"/>
                  </a:moveTo>
                  <a:lnTo>
                    <a:pt x="1870077" y="245070"/>
                  </a:lnTo>
                  <a:lnTo>
                    <a:pt x="1870077" y="0"/>
                  </a:lnTo>
                  <a:lnTo>
                    <a:pt x="0" y="0"/>
                  </a:lnTo>
                  <a:lnTo>
                    <a:pt x="0" y="24507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59"/>
            <p:cNvSpPr/>
            <p:nvPr/>
          </p:nvSpPr>
          <p:spPr>
            <a:xfrm>
              <a:off x="3287301" y="2136465"/>
              <a:ext cx="1870077" cy="242714"/>
            </a:xfrm>
            <a:custGeom>
              <a:avLst/>
              <a:gdLst/>
              <a:ahLst/>
              <a:cxnLst/>
              <a:rect l="l" t="t" r="r" b="b"/>
              <a:pathLst>
                <a:path w="1870077" h="242714">
                  <a:moveTo>
                    <a:pt x="0" y="242714"/>
                  </a:moveTo>
                  <a:lnTo>
                    <a:pt x="1870077" y="242714"/>
                  </a:lnTo>
                  <a:lnTo>
                    <a:pt x="1870077" y="0"/>
                  </a:lnTo>
                  <a:lnTo>
                    <a:pt x="0" y="0"/>
                  </a:lnTo>
                  <a:lnTo>
                    <a:pt x="0" y="24271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60"/>
            <p:cNvSpPr/>
            <p:nvPr/>
          </p:nvSpPr>
          <p:spPr>
            <a:xfrm>
              <a:off x="3188455" y="1891376"/>
              <a:ext cx="98898" cy="487803"/>
            </a:xfrm>
            <a:custGeom>
              <a:avLst/>
              <a:gdLst/>
              <a:ahLst/>
              <a:cxnLst/>
              <a:rect l="l" t="t" r="r" b="b"/>
              <a:pathLst>
                <a:path w="98898" h="487803">
                  <a:moveTo>
                    <a:pt x="0" y="487803"/>
                  </a:moveTo>
                  <a:lnTo>
                    <a:pt x="98898" y="487803"/>
                  </a:lnTo>
                  <a:lnTo>
                    <a:pt x="98898" y="0"/>
                  </a:lnTo>
                  <a:lnTo>
                    <a:pt x="0" y="0"/>
                  </a:lnTo>
                  <a:lnTo>
                    <a:pt x="0" y="487803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61"/>
            <p:cNvSpPr/>
            <p:nvPr/>
          </p:nvSpPr>
          <p:spPr>
            <a:xfrm>
              <a:off x="5157494" y="1891376"/>
              <a:ext cx="99371" cy="487803"/>
            </a:xfrm>
            <a:custGeom>
              <a:avLst/>
              <a:gdLst/>
              <a:ahLst/>
              <a:cxnLst/>
              <a:rect l="l" t="t" r="r" b="b"/>
              <a:pathLst>
                <a:path w="99371" h="487803">
                  <a:moveTo>
                    <a:pt x="0" y="487803"/>
                  </a:moveTo>
                  <a:lnTo>
                    <a:pt x="99371" y="487803"/>
                  </a:lnTo>
                  <a:lnTo>
                    <a:pt x="99371" y="0"/>
                  </a:lnTo>
                  <a:lnTo>
                    <a:pt x="0" y="0"/>
                  </a:lnTo>
                  <a:lnTo>
                    <a:pt x="0" y="487803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62"/>
            <p:cNvSpPr/>
            <p:nvPr/>
          </p:nvSpPr>
          <p:spPr>
            <a:xfrm>
              <a:off x="5365187" y="1891242"/>
              <a:ext cx="1004596" cy="245070"/>
            </a:xfrm>
            <a:custGeom>
              <a:avLst/>
              <a:gdLst/>
              <a:ahLst/>
              <a:cxnLst/>
              <a:rect l="l" t="t" r="r" b="b"/>
              <a:pathLst>
                <a:path w="1004596" h="245070">
                  <a:moveTo>
                    <a:pt x="0" y="245070"/>
                  </a:moveTo>
                  <a:lnTo>
                    <a:pt x="1004596" y="245070"/>
                  </a:lnTo>
                  <a:lnTo>
                    <a:pt x="1004596" y="0"/>
                  </a:lnTo>
                  <a:lnTo>
                    <a:pt x="0" y="0"/>
                  </a:lnTo>
                  <a:lnTo>
                    <a:pt x="0" y="24507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63"/>
            <p:cNvSpPr/>
            <p:nvPr/>
          </p:nvSpPr>
          <p:spPr>
            <a:xfrm>
              <a:off x="5365187" y="2136465"/>
              <a:ext cx="1004596" cy="242714"/>
            </a:xfrm>
            <a:custGeom>
              <a:avLst/>
              <a:gdLst/>
              <a:ahLst/>
              <a:cxnLst/>
              <a:rect l="l" t="t" r="r" b="b"/>
              <a:pathLst>
                <a:path w="1004596" h="242714">
                  <a:moveTo>
                    <a:pt x="0" y="242714"/>
                  </a:moveTo>
                  <a:lnTo>
                    <a:pt x="1004596" y="242714"/>
                  </a:lnTo>
                  <a:lnTo>
                    <a:pt x="1004596" y="0"/>
                  </a:lnTo>
                  <a:lnTo>
                    <a:pt x="0" y="0"/>
                  </a:lnTo>
                  <a:lnTo>
                    <a:pt x="0" y="24271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64"/>
            <p:cNvSpPr/>
            <p:nvPr/>
          </p:nvSpPr>
          <p:spPr>
            <a:xfrm>
              <a:off x="5265764" y="1891376"/>
              <a:ext cx="99371" cy="487803"/>
            </a:xfrm>
            <a:custGeom>
              <a:avLst/>
              <a:gdLst/>
              <a:ahLst/>
              <a:cxnLst/>
              <a:rect l="l" t="t" r="r" b="b"/>
              <a:pathLst>
                <a:path w="99371" h="487803">
                  <a:moveTo>
                    <a:pt x="0" y="487803"/>
                  </a:moveTo>
                  <a:lnTo>
                    <a:pt x="99371" y="487803"/>
                  </a:lnTo>
                  <a:lnTo>
                    <a:pt x="99371" y="0"/>
                  </a:lnTo>
                  <a:lnTo>
                    <a:pt x="0" y="0"/>
                  </a:lnTo>
                  <a:lnTo>
                    <a:pt x="0" y="487803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65"/>
            <p:cNvSpPr/>
            <p:nvPr/>
          </p:nvSpPr>
          <p:spPr>
            <a:xfrm>
              <a:off x="6369803" y="1891376"/>
              <a:ext cx="98898" cy="487803"/>
            </a:xfrm>
            <a:custGeom>
              <a:avLst/>
              <a:gdLst/>
              <a:ahLst/>
              <a:cxnLst/>
              <a:rect l="l" t="t" r="r" b="b"/>
              <a:pathLst>
                <a:path w="98898" h="487803">
                  <a:moveTo>
                    <a:pt x="0" y="487803"/>
                  </a:moveTo>
                  <a:lnTo>
                    <a:pt x="98898" y="487803"/>
                  </a:lnTo>
                  <a:lnTo>
                    <a:pt x="98898" y="0"/>
                  </a:lnTo>
                  <a:lnTo>
                    <a:pt x="0" y="0"/>
                  </a:lnTo>
                  <a:lnTo>
                    <a:pt x="0" y="487803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66"/>
            <p:cNvSpPr/>
            <p:nvPr/>
          </p:nvSpPr>
          <p:spPr>
            <a:xfrm>
              <a:off x="6577495" y="1891242"/>
              <a:ext cx="1004135" cy="245070"/>
            </a:xfrm>
            <a:custGeom>
              <a:avLst/>
              <a:gdLst/>
              <a:ahLst/>
              <a:cxnLst/>
              <a:rect l="l" t="t" r="r" b="b"/>
              <a:pathLst>
                <a:path w="1004135" h="245070">
                  <a:moveTo>
                    <a:pt x="0" y="245070"/>
                  </a:moveTo>
                  <a:lnTo>
                    <a:pt x="1004135" y="245070"/>
                  </a:lnTo>
                  <a:lnTo>
                    <a:pt x="1004135" y="0"/>
                  </a:lnTo>
                  <a:lnTo>
                    <a:pt x="0" y="0"/>
                  </a:lnTo>
                  <a:lnTo>
                    <a:pt x="0" y="24507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67"/>
            <p:cNvSpPr/>
            <p:nvPr/>
          </p:nvSpPr>
          <p:spPr>
            <a:xfrm>
              <a:off x="6478072" y="1891242"/>
              <a:ext cx="99371" cy="245070"/>
            </a:xfrm>
            <a:custGeom>
              <a:avLst/>
              <a:gdLst/>
              <a:ahLst/>
              <a:cxnLst/>
              <a:rect l="l" t="t" r="r" b="b"/>
              <a:pathLst>
                <a:path w="99371" h="245070">
                  <a:moveTo>
                    <a:pt x="0" y="245070"/>
                  </a:moveTo>
                  <a:lnTo>
                    <a:pt x="99371" y="245070"/>
                  </a:lnTo>
                  <a:lnTo>
                    <a:pt x="99371" y="0"/>
                  </a:lnTo>
                  <a:lnTo>
                    <a:pt x="0" y="0"/>
                  </a:lnTo>
                  <a:lnTo>
                    <a:pt x="0" y="24507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68"/>
            <p:cNvSpPr/>
            <p:nvPr/>
          </p:nvSpPr>
          <p:spPr>
            <a:xfrm>
              <a:off x="7581726" y="1891242"/>
              <a:ext cx="99371" cy="245070"/>
            </a:xfrm>
            <a:custGeom>
              <a:avLst/>
              <a:gdLst/>
              <a:ahLst/>
              <a:cxnLst/>
              <a:rect l="l" t="t" r="r" b="b"/>
              <a:pathLst>
                <a:path w="99371" h="245070">
                  <a:moveTo>
                    <a:pt x="0" y="245070"/>
                  </a:moveTo>
                  <a:lnTo>
                    <a:pt x="99371" y="245070"/>
                  </a:lnTo>
                  <a:lnTo>
                    <a:pt x="99371" y="0"/>
                  </a:lnTo>
                  <a:lnTo>
                    <a:pt x="0" y="0"/>
                  </a:lnTo>
                  <a:lnTo>
                    <a:pt x="0" y="24507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69"/>
            <p:cNvSpPr/>
            <p:nvPr/>
          </p:nvSpPr>
          <p:spPr>
            <a:xfrm>
              <a:off x="6478072" y="2136465"/>
              <a:ext cx="1202866" cy="242714"/>
            </a:xfrm>
            <a:custGeom>
              <a:avLst/>
              <a:gdLst/>
              <a:ahLst/>
              <a:cxnLst/>
              <a:rect l="l" t="t" r="r" b="b"/>
              <a:pathLst>
                <a:path w="1202866" h="242714">
                  <a:moveTo>
                    <a:pt x="0" y="242714"/>
                  </a:moveTo>
                  <a:lnTo>
                    <a:pt x="1202866" y="242714"/>
                  </a:lnTo>
                  <a:lnTo>
                    <a:pt x="1202866" y="0"/>
                  </a:lnTo>
                  <a:lnTo>
                    <a:pt x="0" y="0"/>
                  </a:lnTo>
                  <a:lnTo>
                    <a:pt x="0" y="242714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70"/>
            <p:cNvSpPr/>
            <p:nvPr/>
          </p:nvSpPr>
          <p:spPr>
            <a:xfrm>
              <a:off x="1110665" y="1886860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71"/>
            <p:cNvSpPr/>
            <p:nvPr/>
          </p:nvSpPr>
          <p:spPr>
            <a:xfrm>
              <a:off x="3188455" y="1886860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72"/>
            <p:cNvSpPr/>
            <p:nvPr/>
          </p:nvSpPr>
          <p:spPr>
            <a:xfrm>
              <a:off x="5265764" y="1886860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73"/>
            <p:cNvSpPr/>
            <p:nvPr/>
          </p:nvSpPr>
          <p:spPr>
            <a:xfrm>
              <a:off x="6478072" y="1886860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74"/>
            <p:cNvSpPr/>
            <p:nvPr/>
          </p:nvSpPr>
          <p:spPr>
            <a:xfrm>
              <a:off x="1110665" y="2383852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75"/>
            <p:cNvSpPr/>
            <p:nvPr/>
          </p:nvSpPr>
          <p:spPr>
            <a:xfrm>
              <a:off x="3188455" y="2383852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76"/>
            <p:cNvSpPr/>
            <p:nvPr/>
          </p:nvSpPr>
          <p:spPr>
            <a:xfrm>
              <a:off x="5265764" y="2383852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77"/>
            <p:cNvSpPr/>
            <p:nvPr/>
          </p:nvSpPr>
          <p:spPr>
            <a:xfrm>
              <a:off x="6478072" y="2383852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78"/>
            <p:cNvSpPr/>
            <p:nvPr/>
          </p:nvSpPr>
          <p:spPr>
            <a:xfrm>
              <a:off x="1110665" y="2637828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79"/>
            <p:cNvSpPr/>
            <p:nvPr/>
          </p:nvSpPr>
          <p:spPr>
            <a:xfrm>
              <a:off x="3188455" y="2637828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80"/>
            <p:cNvSpPr/>
            <p:nvPr/>
          </p:nvSpPr>
          <p:spPr>
            <a:xfrm>
              <a:off x="5265764" y="2637828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4" name="object 81"/>
            <p:cNvSpPr/>
            <p:nvPr/>
          </p:nvSpPr>
          <p:spPr>
            <a:xfrm>
              <a:off x="6478072" y="2637828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5" name="object 82"/>
            <p:cNvSpPr/>
            <p:nvPr/>
          </p:nvSpPr>
          <p:spPr>
            <a:xfrm>
              <a:off x="1110665" y="2890081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6" name="object 83"/>
            <p:cNvSpPr/>
            <p:nvPr/>
          </p:nvSpPr>
          <p:spPr>
            <a:xfrm>
              <a:off x="3188455" y="2890081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7" name="object 84"/>
            <p:cNvSpPr/>
            <p:nvPr/>
          </p:nvSpPr>
          <p:spPr>
            <a:xfrm>
              <a:off x="5265764" y="2890081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8" name="object 85"/>
            <p:cNvSpPr/>
            <p:nvPr/>
          </p:nvSpPr>
          <p:spPr>
            <a:xfrm>
              <a:off x="6478072" y="2890081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9" name="object 86"/>
            <p:cNvSpPr/>
            <p:nvPr/>
          </p:nvSpPr>
          <p:spPr>
            <a:xfrm>
              <a:off x="1110665" y="3144058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0" name="object 87"/>
            <p:cNvSpPr/>
            <p:nvPr/>
          </p:nvSpPr>
          <p:spPr>
            <a:xfrm>
              <a:off x="3188455" y="3144058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1" name="object 88"/>
            <p:cNvSpPr/>
            <p:nvPr/>
          </p:nvSpPr>
          <p:spPr>
            <a:xfrm>
              <a:off x="5265764" y="3144058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2" name="object 89"/>
            <p:cNvSpPr/>
            <p:nvPr/>
          </p:nvSpPr>
          <p:spPr>
            <a:xfrm>
              <a:off x="6478072" y="3144058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3" name="object 90"/>
            <p:cNvSpPr/>
            <p:nvPr/>
          </p:nvSpPr>
          <p:spPr>
            <a:xfrm>
              <a:off x="1110665" y="3398270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4" name="object 91"/>
            <p:cNvSpPr/>
            <p:nvPr/>
          </p:nvSpPr>
          <p:spPr>
            <a:xfrm>
              <a:off x="3188455" y="3398270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5" name="object 92"/>
            <p:cNvSpPr/>
            <p:nvPr/>
          </p:nvSpPr>
          <p:spPr>
            <a:xfrm>
              <a:off x="5265764" y="3398270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6" name="object 93"/>
            <p:cNvSpPr/>
            <p:nvPr/>
          </p:nvSpPr>
          <p:spPr>
            <a:xfrm>
              <a:off x="6478072" y="3398270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7" name="object 94"/>
            <p:cNvSpPr/>
            <p:nvPr/>
          </p:nvSpPr>
          <p:spPr>
            <a:xfrm>
              <a:off x="1110665" y="3650192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8" name="object 95"/>
            <p:cNvSpPr/>
            <p:nvPr/>
          </p:nvSpPr>
          <p:spPr>
            <a:xfrm>
              <a:off x="3188455" y="3650192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9" name="object 96"/>
            <p:cNvSpPr/>
            <p:nvPr/>
          </p:nvSpPr>
          <p:spPr>
            <a:xfrm>
              <a:off x="5265764" y="3650192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0" name="object 97"/>
            <p:cNvSpPr/>
            <p:nvPr/>
          </p:nvSpPr>
          <p:spPr>
            <a:xfrm>
              <a:off x="6478072" y="3650192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1" name="object 98"/>
            <p:cNvSpPr/>
            <p:nvPr/>
          </p:nvSpPr>
          <p:spPr>
            <a:xfrm>
              <a:off x="1110665" y="3904461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2" name="object 99"/>
            <p:cNvSpPr/>
            <p:nvPr/>
          </p:nvSpPr>
          <p:spPr>
            <a:xfrm>
              <a:off x="3188455" y="3904461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3" name="object 100"/>
            <p:cNvSpPr/>
            <p:nvPr/>
          </p:nvSpPr>
          <p:spPr>
            <a:xfrm>
              <a:off x="5265764" y="3904461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4" name="object 101"/>
            <p:cNvSpPr/>
            <p:nvPr/>
          </p:nvSpPr>
          <p:spPr>
            <a:xfrm>
              <a:off x="6478072" y="3904461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5" name="object 102"/>
            <p:cNvSpPr/>
            <p:nvPr/>
          </p:nvSpPr>
          <p:spPr>
            <a:xfrm>
              <a:off x="1110665" y="4156364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6" name="object 103"/>
            <p:cNvSpPr/>
            <p:nvPr/>
          </p:nvSpPr>
          <p:spPr>
            <a:xfrm>
              <a:off x="3188455" y="4156364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7" name="object 104"/>
            <p:cNvSpPr/>
            <p:nvPr/>
          </p:nvSpPr>
          <p:spPr>
            <a:xfrm>
              <a:off x="5265764" y="4156364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8" name="object 105"/>
            <p:cNvSpPr/>
            <p:nvPr/>
          </p:nvSpPr>
          <p:spPr>
            <a:xfrm>
              <a:off x="6478072" y="4156364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9" name="object 106"/>
            <p:cNvSpPr/>
            <p:nvPr/>
          </p:nvSpPr>
          <p:spPr>
            <a:xfrm>
              <a:off x="1110665" y="4410633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0" name="object 107"/>
            <p:cNvSpPr/>
            <p:nvPr/>
          </p:nvSpPr>
          <p:spPr>
            <a:xfrm>
              <a:off x="3188455" y="4410633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1" name="object 108"/>
            <p:cNvSpPr/>
            <p:nvPr/>
          </p:nvSpPr>
          <p:spPr>
            <a:xfrm>
              <a:off x="5265764" y="4410633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2" name="object 109"/>
            <p:cNvSpPr/>
            <p:nvPr/>
          </p:nvSpPr>
          <p:spPr>
            <a:xfrm>
              <a:off x="6478072" y="4410633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3" name="object 110"/>
            <p:cNvSpPr/>
            <p:nvPr/>
          </p:nvSpPr>
          <p:spPr>
            <a:xfrm>
              <a:off x="1110665" y="4662536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4" name="object 111"/>
            <p:cNvSpPr/>
            <p:nvPr/>
          </p:nvSpPr>
          <p:spPr>
            <a:xfrm>
              <a:off x="3188455" y="4662536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5" name="object 112"/>
            <p:cNvSpPr/>
            <p:nvPr/>
          </p:nvSpPr>
          <p:spPr>
            <a:xfrm>
              <a:off x="5265764" y="4662536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6" name="object 113"/>
            <p:cNvSpPr/>
            <p:nvPr/>
          </p:nvSpPr>
          <p:spPr>
            <a:xfrm>
              <a:off x="6478072" y="4662536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6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7" name="object 114"/>
            <p:cNvSpPr/>
            <p:nvPr/>
          </p:nvSpPr>
          <p:spPr>
            <a:xfrm>
              <a:off x="1110665" y="4916805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8" name="object 115"/>
            <p:cNvSpPr/>
            <p:nvPr/>
          </p:nvSpPr>
          <p:spPr>
            <a:xfrm>
              <a:off x="3188455" y="4916805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9" name="object 116"/>
            <p:cNvSpPr/>
            <p:nvPr/>
          </p:nvSpPr>
          <p:spPr>
            <a:xfrm>
              <a:off x="5265764" y="4916805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0" name="object 117"/>
            <p:cNvSpPr/>
            <p:nvPr/>
          </p:nvSpPr>
          <p:spPr>
            <a:xfrm>
              <a:off x="6478072" y="4916805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22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1" name="object 118"/>
            <p:cNvSpPr/>
            <p:nvPr/>
          </p:nvSpPr>
          <p:spPr>
            <a:xfrm>
              <a:off x="1105917" y="1882128"/>
              <a:ext cx="0" cy="3293686"/>
            </a:xfrm>
            <a:custGeom>
              <a:avLst/>
              <a:gdLst/>
              <a:ahLst/>
              <a:cxnLst/>
              <a:rect l="l" t="t" r="r" b="b"/>
              <a:pathLst>
                <a:path h="3293686">
                  <a:moveTo>
                    <a:pt x="0" y="0"/>
                  </a:moveTo>
                  <a:lnTo>
                    <a:pt x="0" y="3293686"/>
                  </a:lnTo>
                </a:path>
              </a:pathLst>
            </a:custGeom>
            <a:ln w="1073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2" name="object 119"/>
            <p:cNvSpPr/>
            <p:nvPr/>
          </p:nvSpPr>
          <p:spPr>
            <a:xfrm>
              <a:off x="1110665" y="5171083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3" name="object 120"/>
            <p:cNvSpPr/>
            <p:nvPr/>
          </p:nvSpPr>
          <p:spPr>
            <a:xfrm>
              <a:off x="3183764" y="1882128"/>
              <a:ext cx="0" cy="3293686"/>
            </a:xfrm>
            <a:custGeom>
              <a:avLst/>
              <a:gdLst/>
              <a:ahLst/>
              <a:cxnLst/>
              <a:rect l="l" t="t" r="r" b="b"/>
              <a:pathLst>
                <a:path h="3293686">
                  <a:moveTo>
                    <a:pt x="0" y="0"/>
                  </a:moveTo>
                  <a:lnTo>
                    <a:pt x="0" y="3293686"/>
                  </a:lnTo>
                </a:path>
              </a:pathLst>
            </a:custGeom>
            <a:ln w="1073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4" name="object 121"/>
            <p:cNvSpPr/>
            <p:nvPr/>
          </p:nvSpPr>
          <p:spPr>
            <a:xfrm>
              <a:off x="3188455" y="5171083"/>
              <a:ext cx="2068270" cy="0"/>
            </a:xfrm>
            <a:custGeom>
              <a:avLst/>
              <a:gdLst/>
              <a:ahLst/>
              <a:cxnLst/>
              <a:rect l="l" t="t" r="r" b="b"/>
              <a:pathLst>
                <a:path w="2068270">
                  <a:moveTo>
                    <a:pt x="0" y="0"/>
                  </a:moveTo>
                  <a:lnTo>
                    <a:pt x="2068270" y="0"/>
                  </a:lnTo>
                </a:path>
              </a:pathLst>
            </a:custGeom>
            <a:ln w="1069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5" name="object 122"/>
            <p:cNvSpPr/>
            <p:nvPr/>
          </p:nvSpPr>
          <p:spPr>
            <a:xfrm>
              <a:off x="5261221" y="1882365"/>
              <a:ext cx="0" cy="3293213"/>
            </a:xfrm>
            <a:custGeom>
              <a:avLst/>
              <a:gdLst/>
              <a:ahLst/>
              <a:cxnLst/>
              <a:rect l="l" t="t" r="r" b="b"/>
              <a:pathLst>
                <a:path h="3293213">
                  <a:moveTo>
                    <a:pt x="0" y="0"/>
                  </a:moveTo>
                  <a:lnTo>
                    <a:pt x="0" y="3293213"/>
                  </a:lnTo>
                </a:path>
              </a:pathLst>
            </a:custGeom>
            <a:ln w="102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6" name="object 123"/>
            <p:cNvSpPr/>
            <p:nvPr/>
          </p:nvSpPr>
          <p:spPr>
            <a:xfrm>
              <a:off x="5265764" y="5171083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7" name="object 124"/>
            <p:cNvSpPr/>
            <p:nvPr/>
          </p:nvSpPr>
          <p:spPr>
            <a:xfrm>
              <a:off x="6473381" y="1882128"/>
              <a:ext cx="0" cy="3293686"/>
            </a:xfrm>
            <a:custGeom>
              <a:avLst/>
              <a:gdLst/>
              <a:ahLst/>
              <a:cxnLst/>
              <a:rect l="l" t="t" r="r" b="b"/>
              <a:pathLst>
                <a:path h="3293686">
                  <a:moveTo>
                    <a:pt x="0" y="0"/>
                  </a:moveTo>
                  <a:lnTo>
                    <a:pt x="0" y="3293686"/>
                  </a:lnTo>
                </a:path>
              </a:pathLst>
            </a:custGeom>
            <a:ln w="1073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8" name="object 125"/>
            <p:cNvSpPr/>
            <p:nvPr/>
          </p:nvSpPr>
          <p:spPr>
            <a:xfrm>
              <a:off x="6478072" y="5171083"/>
              <a:ext cx="1202866" cy="0"/>
            </a:xfrm>
            <a:custGeom>
              <a:avLst/>
              <a:gdLst/>
              <a:ahLst/>
              <a:cxnLst/>
              <a:rect l="l" t="t" r="r" b="b"/>
              <a:pathLst>
                <a:path w="1202866">
                  <a:moveTo>
                    <a:pt x="0" y="0"/>
                  </a:moveTo>
                  <a:lnTo>
                    <a:pt x="1202866" y="0"/>
                  </a:lnTo>
                </a:path>
              </a:pathLst>
            </a:custGeom>
            <a:ln w="1069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9" name="object 126"/>
            <p:cNvSpPr/>
            <p:nvPr/>
          </p:nvSpPr>
          <p:spPr>
            <a:xfrm>
              <a:off x="7685452" y="1882365"/>
              <a:ext cx="0" cy="3293213"/>
            </a:xfrm>
            <a:custGeom>
              <a:avLst/>
              <a:gdLst/>
              <a:ahLst/>
              <a:cxnLst/>
              <a:rect l="l" t="t" r="r" b="b"/>
              <a:pathLst>
                <a:path h="3293213">
                  <a:moveTo>
                    <a:pt x="0" y="0"/>
                  </a:moveTo>
                  <a:lnTo>
                    <a:pt x="0" y="3293213"/>
                  </a:lnTo>
                </a:path>
              </a:pathLst>
            </a:custGeom>
            <a:ln w="1026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0" name="object 53"/>
            <p:cNvSpPr txBox="1"/>
            <p:nvPr/>
          </p:nvSpPr>
          <p:spPr>
            <a:xfrm>
              <a:off x="3247293" y="1423954"/>
              <a:ext cx="816607" cy="21722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639"/>
                </a:lnSpc>
                <a:spcBef>
                  <a:spcPts val="82"/>
                </a:spcBef>
              </a:pPr>
              <a:r>
                <a:rPr sz="1500" b="1" spc="-84" dirty="0" smtClean="0">
                  <a:latin typeface="Times New Roman"/>
                  <a:cs typeface="Times New Roman"/>
                </a:rPr>
                <a:t>T</a:t>
              </a:r>
              <a:r>
                <a:rPr sz="1500" b="1" spc="-69" dirty="0" smtClean="0">
                  <a:latin typeface="Times New Roman"/>
                  <a:cs typeface="Times New Roman"/>
                </a:rPr>
                <a:t>a</a:t>
              </a:r>
              <a:r>
                <a:rPr sz="1500" b="1" spc="-79" dirty="0" smtClean="0">
                  <a:latin typeface="Times New Roman"/>
                  <a:cs typeface="Times New Roman"/>
                </a:rPr>
                <a:t>b</a:t>
              </a:r>
              <a:r>
                <a:rPr sz="1500" b="1" spc="-75" dirty="0" smtClean="0">
                  <a:latin typeface="Times New Roman"/>
                  <a:cs typeface="Times New Roman"/>
                </a:rPr>
                <a:t>e</a:t>
              </a:r>
              <a:r>
                <a:rPr sz="1500" b="1" spc="0" dirty="0" smtClean="0">
                  <a:latin typeface="Times New Roman"/>
                  <a:cs typeface="Times New Roman"/>
                </a:rPr>
                <a:t>l</a:t>
              </a:r>
              <a:r>
                <a:rPr sz="1500" b="1" spc="-103" dirty="0" smtClean="0">
                  <a:latin typeface="Times New Roman"/>
                  <a:cs typeface="Times New Roman"/>
                </a:rPr>
                <a:t> </a:t>
              </a:r>
              <a:r>
                <a:rPr sz="1500" b="1" spc="-75" dirty="0" smtClean="0">
                  <a:latin typeface="Times New Roman"/>
                  <a:cs typeface="Times New Roman"/>
                </a:rPr>
                <a:t>1</a:t>
              </a:r>
              <a:r>
                <a:rPr sz="1500" b="1" spc="-64" dirty="0" smtClean="0">
                  <a:latin typeface="Times New Roman"/>
                  <a:cs typeface="Times New Roman"/>
                </a:rPr>
                <a:t>2</a:t>
              </a:r>
              <a:r>
                <a:rPr sz="1500" b="1" spc="-75" dirty="0" smtClean="0">
                  <a:latin typeface="Times New Roman"/>
                  <a:cs typeface="Times New Roman"/>
                </a:rPr>
                <a:t>.1</a:t>
              </a:r>
              <a:endParaRPr sz="1500">
                <a:latin typeface="Times New Roman"/>
                <a:cs typeface="Times New Roman"/>
              </a:endParaRPr>
            </a:p>
          </p:txBody>
        </p:sp>
        <p:sp>
          <p:nvSpPr>
            <p:cNvPr id="81" name="object 52"/>
            <p:cNvSpPr txBox="1"/>
            <p:nvPr/>
          </p:nvSpPr>
          <p:spPr>
            <a:xfrm>
              <a:off x="4181477" y="1423954"/>
              <a:ext cx="1176625" cy="21722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639"/>
                </a:lnSpc>
                <a:spcBef>
                  <a:spcPts val="82"/>
                </a:spcBef>
              </a:pPr>
              <a:r>
                <a:rPr sz="1500" spc="-64" dirty="0" smtClean="0">
                  <a:latin typeface="Times New Roman"/>
                  <a:cs typeface="Times New Roman"/>
                </a:rPr>
                <a:t>B</a:t>
              </a:r>
              <a:r>
                <a:rPr sz="1500" spc="-75" dirty="0" smtClean="0">
                  <a:latin typeface="Times New Roman"/>
                  <a:cs typeface="Times New Roman"/>
                </a:rPr>
                <a:t>e</a:t>
              </a:r>
              <a:r>
                <a:rPr sz="1500" spc="-69" dirty="0" smtClean="0">
                  <a:latin typeface="Times New Roman"/>
                  <a:cs typeface="Times New Roman"/>
                </a:rPr>
                <a:t>b</a:t>
              </a:r>
              <a:r>
                <a:rPr sz="1500" spc="-75" dirty="0" smtClean="0">
                  <a:latin typeface="Times New Roman"/>
                  <a:cs typeface="Times New Roman"/>
                </a:rPr>
                <a:t>e</a:t>
              </a:r>
              <a:r>
                <a:rPr sz="1500" spc="-69" dirty="0" smtClean="0">
                  <a:latin typeface="Times New Roman"/>
                  <a:cs typeface="Times New Roman"/>
                </a:rPr>
                <a:t>r</a:t>
              </a:r>
              <a:r>
                <a:rPr sz="1500" spc="-75" dirty="0" smtClean="0">
                  <a:latin typeface="Times New Roman"/>
                  <a:cs typeface="Times New Roman"/>
                </a:rPr>
                <a:t>a</a:t>
              </a:r>
              <a:r>
                <a:rPr sz="1500" spc="-69" dirty="0" smtClean="0">
                  <a:latin typeface="Times New Roman"/>
                  <a:cs typeface="Times New Roman"/>
                </a:rPr>
                <a:t>p</a:t>
              </a:r>
              <a:r>
                <a:rPr sz="1500" spc="0" dirty="0" smtClean="0">
                  <a:latin typeface="Times New Roman"/>
                  <a:cs typeface="Times New Roman"/>
                </a:rPr>
                <a:t>a</a:t>
              </a:r>
              <a:r>
                <a:rPr sz="1500" spc="-83" dirty="0" smtClean="0">
                  <a:latin typeface="Times New Roman"/>
                  <a:cs typeface="Times New Roman"/>
                </a:rPr>
                <a:t> </a:t>
              </a:r>
              <a:r>
                <a:rPr sz="1500" spc="-84" dirty="0" smtClean="0">
                  <a:latin typeface="Times New Roman"/>
                  <a:cs typeface="Times New Roman"/>
                </a:rPr>
                <a:t>fung</a:t>
              </a:r>
              <a:r>
                <a:rPr sz="1500" spc="-79" dirty="0" smtClean="0">
                  <a:latin typeface="Times New Roman"/>
                  <a:cs typeface="Times New Roman"/>
                </a:rPr>
                <a:t>s</a:t>
              </a:r>
              <a:r>
                <a:rPr sz="1500" spc="0" dirty="0" smtClean="0">
                  <a:latin typeface="Times New Roman"/>
                  <a:cs typeface="Times New Roman"/>
                </a:rPr>
                <a:t>i</a:t>
              </a:r>
              <a:endParaRPr sz="1500">
                <a:latin typeface="Times New Roman"/>
                <a:cs typeface="Times New Roman"/>
              </a:endParaRPr>
            </a:p>
          </p:txBody>
        </p:sp>
        <p:sp>
          <p:nvSpPr>
            <p:cNvPr id="82" name="object 51"/>
            <p:cNvSpPr txBox="1"/>
            <p:nvPr/>
          </p:nvSpPr>
          <p:spPr>
            <a:xfrm>
              <a:off x="5500179" y="1423954"/>
              <a:ext cx="390295" cy="21722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639"/>
                </a:lnSpc>
                <a:spcBef>
                  <a:spcPts val="82"/>
                </a:spcBef>
              </a:pPr>
              <a:r>
                <a:rPr sz="1500" i="1" spc="-69" dirty="0" smtClean="0">
                  <a:latin typeface="Times New Roman"/>
                  <a:cs typeface="Times New Roman"/>
                </a:rPr>
                <a:t>ha</a:t>
              </a:r>
              <a:r>
                <a:rPr sz="1500" i="1" spc="-79" dirty="0" smtClean="0">
                  <a:latin typeface="Times New Roman"/>
                  <a:cs typeface="Times New Roman"/>
                </a:rPr>
                <a:t>s</a:t>
              </a:r>
              <a:r>
                <a:rPr sz="1500" i="1" spc="0" dirty="0" smtClean="0">
                  <a:latin typeface="Times New Roman"/>
                  <a:cs typeface="Times New Roman"/>
                </a:rPr>
                <a:t>h</a:t>
              </a:r>
              <a:endParaRPr sz="1500">
                <a:latin typeface="Times New Roman"/>
                <a:cs typeface="Times New Roman"/>
              </a:endParaRPr>
            </a:p>
          </p:txBody>
        </p:sp>
        <p:sp>
          <p:nvSpPr>
            <p:cNvPr id="83" name="object 49"/>
            <p:cNvSpPr txBox="1"/>
            <p:nvPr/>
          </p:nvSpPr>
          <p:spPr>
            <a:xfrm>
              <a:off x="1105917" y="1891242"/>
              <a:ext cx="2077847" cy="48793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570210">
                <a:lnSpc>
                  <a:spcPct val="95825"/>
                </a:lnSpc>
                <a:spcBef>
                  <a:spcPts val="5"/>
                </a:spcBef>
              </a:pPr>
              <a:r>
                <a:rPr sz="1650" b="1" spc="-84" dirty="0" smtClean="0">
                  <a:latin typeface="Times New Roman"/>
                  <a:cs typeface="Times New Roman"/>
                </a:rPr>
                <a:t>A</a:t>
              </a:r>
              <a:r>
                <a:rPr sz="1650" b="1" spc="-69" dirty="0" smtClean="0">
                  <a:latin typeface="Times New Roman"/>
                  <a:cs typeface="Times New Roman"/>
                </a:rPr>
                <a:t>l</a:t>
              </a:r>
              <a:r>
                <a:rPr sz="1650" b="1" spc="-79" dirty="0" smtClean="0">
                  <a:latin typeface="Times New Roman"/>
                  <a:cs typeface="Times New Roman"/>
                </a:rPr>
                <a:t>go</a:t>
              </a:r>
              <a:r>
                <a:rPr sz="1650" b="1" spc="-75" dirty="0" smtClean="0">
                  <a:latin typeface="Times New Roman"/>
                  <a:cs typeface="Times New Roman"/>
                </a:rPr>
                <a:t>r</a:t>
              </a:r>
              <a:r>
                <a:rPr sz="1650" b="1" spc="-69" dirty="0" smtClean="0">
                  <a:latin typeface="Times New Roman"/>
                  <a:cs typeface="Times New Roman"/>
                </a:rPr>
                <a:t>i</a:t>
              </a:r>
              <a:r>
                <a:rPr sz="1650" b="1" spc="0" dirty="0" smtClean="0">
                  <a:latin typeface="Times New Roman"/>
                  <a:cs typeface="Times New Roman"/>
                </a:rPr>
                <a:t>t</a:t>
              </a:r>
              <a:r>
                <a:rPr sz="1650" b="1" spc="101" dirty="0" smtClean="0">
                  <a:latin typeface="Times New Roman"/>
                  <a:cs typeface="Times New Roman"/>
                </a:rPr>
                <a:t> </a:t>
              </a:r>
              <a:r>
                <a:rPr sz="1650" b="1" spc="0" dirty="0" smtClean="0">
                  <a:latin typeface="Times New Roman"/>
                  <a:cs typeface="Times New Roman"/>
                </a:rPr>
                <a:t>ma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84" name="object 48"/>
            <p:cNvSpPr txBox="1"/>
            <p:nvPr/>
          </p:nvSpPr>
          <p:spPr>
            <a:xfrm>
              <a:off x="3183764" y="1891242"/>
              <a:ext cx="2077456" cy="48793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560652" marR="310206" indent="-269615">
                <a:lnSpc>
                  <a:spcPct val="97454"/>
                </a:lnSpc>
                <a:spcBef>
                  <a:spcPts val="5"/>
                </a:spcBef>
              </a:pPr>
              <a:r>
                <a:rPr sz="1650" b="1" spc="-84" dirty="0" smtClean="0">
                  <a:latin typeface="Times New Roman"/>
                  <a:cs typeface="Times New Roman"/>
                </a:rPr>
                <a:t>U</a:t>
              </a:r>
              <a:r>
                <a:rPr sz="1650" b="1" spc="-79" dirty="0" smtClean="0">
                  <a:latin typeface="Times New Roman"/>
                  <a:cs typeface="Times New Roman"/>
                </a:rPr>
                <a:t>ku</a:t>
              </a:r>
              <a:r>
                <a:rPr sz="1650" b="1" spc="-75" dirty="0" smtClean="0">
                  <a:latin typeface="Times New Roman"/>
                  <a:cs typeface="Times New Roman"/>
                </a:rPr>
                <a:t>r</a:t>
              </a:r>
              <a:r>
                <a:rPr sz="1650" b="1" spc="-79" dirty="0" smtClean="0">
                  <a:latin typeface="Times New Roman"/>
                  <a:cs typeface="Times New Roman"/>
                </a:rPr>
                <a:t>a</a:t>
              </a:r>
              <a:r>
                <a:rPr sz="1650" b="1" spc="0" dirty="0" smtClean="0">
                  <a:latin typeface="Times New Roman"/>
                  <a:cs typeface="Times New Roman"/>
                </a:rPr>
                <a:t>n </a:t>
              </a:r>
              <a:r>
                <a:rPr sz="1650" b="1" spc="4" dirty="0" smtClean="0">
                  <a:latin typeface="Times New Roman"/>
                  <a:cs typeface="Times New Roman"/>
                </a:rPr>
                <a:t> </a:t>
              </a:r>
              <a:r>
                <a:rPr sz="1650" b="1" i="1" spc="-54" dirty="0" smtClean="0">
                  <a:latin typeface="Times New Roman"/>
                  <a:cs typeface="Times New Roman"/>
                </a:rPr>
                <a:t>m</a:t>
              </a:r>
              <a:r>
                <a:rPr sz="1650" b="1" i="1" spc="-75" dirty="0" smtClean="0">
                  <a:latin typeface="Times New Roman"/>
                  <a:cs typeface="Times New Roman"/>
                </a:rPr>
                <a:t>essa</a:t>
              </a:r>
              <a:r>
                <a:rPr sz="1650" b="1" i="1" spc="-79" dirty="0" smtClean="0">
                  <a:latin typeface="Times New Roman"/>
                  <a:cs typeface="Times New Roman"/>
                </a:rPr>
                <a:t>g</a:t>
              </a:r>
              <a:r>
                <a:rPr sz="1650" b="1" i="1" spc="0" dirty="0" smtClean="0">
                  <a:latin typeface="Times New Roman"/>
                  <a:cs typeface="Times New Roman"/>
                </a:rPr>
                <a:t>e </a:t>
              </a:r>
              <a:r>
                <a:rPr sz="1650" b="1" i="1" spc="-79" dirty="0" smtClean="0">
                  <a:latin typeface="Times New Roman"/>
                  <a:cs typeface="Times New Roman"/>
                </a:rPr>
                <a:t>d</a:t>
              </a:r>
              <a:r>
                <a:rPr sz="1650" b="1" i="1" spc="-69" dirty="0" smtClean="0">
                  <a:latin typeface="Times New Roman"/>
                  <a:cs typeface="Times New Roman"/>
                </a:rPr>
                <a:t>i</a:t>
              </a:r>
              <a:r>
                <a:rPr sz="1650" b="1" i="1" spc="-79" dirty="0" smtClean="0">
                  <a:latin typeface="Times New Roman"/>
                  <a:cs typeface="Times New Roman"/>
                </a:rPr>
                <a:t>g</a:t>
              </a:r>
              <a:r>
                <a:rPr sz="1650" b="1" i="1" spc="-75" dirty="0" smtClean="0">
                  <a:latin typeface="Times New Roman"/>
                  <a:cs typeface="Times New Roman"/>
                </a:rPr>
                <a:t>es</a:t>
              </a:r>
              <a:r>
                <a:rPr sz="1650" b="1" i="1" spc="0" dirty="0" smtClean="0">
                  <a:latin typeface="Times New Roman"/>
                  <a:cs typeface="Times New Roman"/>
                </a:rPr>
                <a:t>t</a:t>
              </a:r>
              <a:r>
                <a:rPr sz="1650" b="1" i="1" spc="369" dirty="0" smtClean="0">
                  <a:latin typeface="Times New Roman"/>
                  <a:cs typeface="Times New Roman"/>
                </a:rPr>
                <a:t> </a:t>
              </a:r>
              <a:r>
                <a:rPr sz="1650" b="1" spc="-75" dirty="0" smtClean="0">
                  <a:latin typeface="Times New Roman"/>
                  <a:cs typeface="Times New Roman"/>
                </a:rPr>
                <a:t>(</a:t>
              </a:r>
              <a:r>
                <a:rPr sz="1650" b="1" spc="-79" dirty="0" smtClean="0">
                  <a:latin typeface="Times New Roman"/>
                  <a:cs typeface="Times New Roman"/>
                </a:rPr>
                <a:t>b</a:t>
              </a:r>
              <a:r>
                <a:rPr sz="1650" b="1" spc="-69" dirty="0" smtClean="0">
                  <a:latin typeface="Times New Roman"/>
                  <a:cs typeface="Times New Roman"/>
                </a:rPr>
                <a:t>i</a:t>
              </a:r>
              <a:r>
                <a:rPr sz="1650" b="1" spc="-75" dirty="0" smtClean="0">
                  <a:latin typeface="Times New Roman"/>
                  <a:cs typeface="Times New Roman"/>
                </a:rPr>
                <a:t>t)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85" name="object 47"/>
            <p:cNvSpPr txBox="1"/>
            <p:nvPr/>
          </p:nvSpPr>
          <p:spPr>
            <a:xfrm>
              <a:off x="5261221" y="1891242"/>
              <a:ext cx="1212160" cy="48793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18196" marR="174657" indent="133461">
                <a:lnSpc>
                  <a:spcPct val="97454"/>
                </a:lnSpc>
                <a:spcBef>
                  <a:spcPts val="5"/>
                </a:spcBef>
              </a:pPr>
              <a:r>
                <a:rPr sz="1650" b="1" spc="-84" dirty="0" smtClean="0">
                  <a:latin typeface="Times New Roman"/>
                  <a:cs typeface="Times New Roman"/>
                </a:rPr>
                <a:t>U</a:t>
              </a:r>
              <a:r>
                <a:rPr sz="1650" b="1" spc="-79" dirty="0" smtClean="0">
                  <a:latin typeface="Times New Roman"/>
                  <a:cs typeface="Times New Roman"/>
                </a:rPr>
                <a:t>ku</a:t>
              </a:r>
              <a:r>
                <a:rPr sz="1650" b="1" spc="-75" dirty="0" smtClean="0">
                  <a:latin typeface="Times New Roman"/>
                  <a:cs typeface="Times New Roman"/>
                </a:rPr>
                <a:t>r</a:t>
              </a:r>
              <a:r>
                <a:rPr sz="1650" b="1" spc="-79" dirty="0" smtClean="0">
                  <a:latin typeface="Times New Roman"/>
                  <a:cs typeface="Times New Roman"/>
                </a:rPr>
                <a:t>a</a:t>
              </a:r>
              <a:r>
                <a:rPr sz="1650" b="1" spc="0" dirty="0" smtClean="0">
                  <a:latin typeface="Times New Roman"/>
                  <a:cs typeface="Times New Roman"/>
                </a:rPr>
                <a:t>n </a:t>
              </a:r>
              <a:r>
                <a:rPr sz="1650" b="1" spc="-79" dirty="0" smtClean="0">
                  <a:latin typeface="Times New Roman"/>
                  <a:cs typeface="Times New Roman"/>
                </a:rPr>
                <a:t>b</a:t>
              </a:r>
              <a:r>
                <a:rPr sz="1650" b="1" spc="-69" dirty="0" smtClean="0">
                  <a:latin typeface="Times New Roman"/>
                  <a:cs typeface="Times New Roman"/>
                </a:rPr>
                <a:t>l</a:t>
              </a:r>
              <a:r>
                <a:rPr sz="1650" b="1" spc="-79" dirty="0" smtClean="0">
                  <a:latin typeface="Times New Roman"/>
                  <a:cs typeface="Times New Roman"/>
                </a:rPr>
                <a:t>o</a:t>
              </a:r>
              <a:r>
                <a:rPr sz="1650" b="1" spc="0" dirty="0" smtClean="0">
                  <a:latin typeface="Times New Roman"/>
                  <a:cs typeface="Times New Roman"/>
                </a:rPr>
                <a:t>k</a:t>
              </a:r>
              <a:r>
                <a:rPr sz="1650" b="1" spc="-109" dirty="0" smtClean="0">
                  <a:latin typeface="Times New Roman"/>
                  <a:cs typeface="Times New Roman"/>
                </a:rPr>
                <a:t> </a:t>
              </a:r>
              <a:r>
                <a:rPr sz="1650" b="1" spc="-84" dirty="0" smtClean="0">
                  <a:latin typeface="Times New Roman"/>
                  <a:cs typeface="Times New Roman"/>
                </a:rPr>
                <a:t>p</a:t>
              </a:r>
              <a:r>
                <a:rPr sz="1650" b="1" spc="-75" dirty="0" smtClean="0">
                  <a:latin typeface="Times New Roman"/>
                  <a:cs typeface="Times New Roman"/>
                </a:rPr>
                <a:t>esan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86" name="object 46"/>
            <p:cNvSpPr txBox="1"/>
            <p:nvPr/>
          </p:nvSpPr>
          <p:spPr>
            <a:xfrm>
              <a:off x="6473381" y="1891242"/>
              <a:ext cx="1212071" cy="48793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336998">
                <a:lnSpc>
                  <a:spcPct val="95825"/>
                </a:lnSpc>
                <a:spcBef>
                  <a:spcPts val="5"/>
                </a:spcBef>
              </a:pPr>
              <a:r>
                <a:rPr sz="1650" b="1" spc="-75" dirty="0" smtClean="0">
                  <a:latin typeface="Times New Roman"/>
                  <a:cs typeface="Times New Roman"/>
                </a:rPr>
                <a:t>K</a:t>
              </a:r>
              <a:r>
                <a:rPr sz="1650" b="1" spc="-79" dirty="0" smtClean="0">
                  <a:latin typeface="Times New Roman"/>
                  <a:cs typeface="Times New Roman"/>
                </a:rPr>
                <a:t>o</a:t>
              </a:r>
              <a:r>
                <a:rPr sz="1650" b="1" spc="-69" dirty="0" smtClean="0">
                  <a:latin typeface="Times New Roman"/>
                  <a:cs typeface="Times New Roman"/>
                </a:rPr>
                <a:t>li</a:t>
              </a:r>
              <a:r>
                <a:rPr sz="1650" b="1" spc="-75" dirty="0" smtClean="0">
                  <a:latin typeface="Times New Roman"/>
                  <a:cs typeface="Times New Roman"/>
                </a:rPr>
                <a:t>si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87" name="object 45"/>
            <p:cNvSpPr txBox="1"/>
            <p:nvPr/>
          </p:nvSpPr>
          <p:spPr>
            <a:xfrm>
              <a:off x="1105917" y="2379180"/>
              <a:ext cx="2077847" cy="25864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40"/>
                </a:spcBef>
              </a:pPr>
              <a:r>
                <a:rPr sz="1650" i="1" spc="-75" dirty="0" smtClean="0">
                  <a:latin typeface="Times New Roman"/>
                  <a:cs typeface="Times New Roman"/>
                </a:rPr>
                <a:t>M</a:t>
              </a:r>
              <a:r>
                <a:rPr sz="1650" i="1" spc="-84" dirty="0" smtClean="0">
                  <a:latin typeface="Times New Roman"/>
                  <a:cs typeface="Times New Roman"/>
                </a:rPr>
                <a:t>D</a:t>
              </a:r>
              <a:r>
                <a:rPr sz="1650" i="1" spc="0" dirty="0" smtClean="0">
                  <a:latin typeface="Times New Roman"/>
                  <a:cs typeface="Times New Roman"/>
                </a:rPr>
                <a:t>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88" name="object 44"/>
            <p:cNvSpPr txBox="1"/>
            <p:nvPr/>
          </p:nvSpPr>
          <p:spPr>
            <a:xfrm>
              <a:off x="3183764" y="2379180"/>
              <a:ext cx="2077456" cy="25864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40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128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89" name="object 43"/>
            <p:cNvSpPr txBox="1"/>
            <p:nvPr/>
          </p:nvSpPr>
          <p:spPr>
            <a:xfrm>
              <a:off x="5261221" y="2379180"/>
              <a:ext cx="1212160" cy="25864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40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128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0" name="object 42"/>
            <p:cNvSpPr txBox="1"/>
            <p:nvPr/>
          </p:nvSpPr>
          <p:spPr>
            <a:xfrm>
              <a:off x="6473381" y="2379180"/>
              <a:ext cx="1212071" cy="25864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40"/>
                </a:spcBef>
              </a:pPr>
              <a:r>
                <a:rPr sz="1650" spc="-14" dirty="0" smtClean="0">
                  <a:latin typeface="Times New Roman"/>
                  <a:cs typeface="Times New Roman"/>
                </a:rPr>
                <a:t>Ya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1" name="object 41"/>
            <p:cNvSpPr txBox="1"/>
            <p:nvPr/>
          </p:nvSpPr>
          <p:spPr>
            <a:xfrm>
              <a:off x="1105917" y="2637828"/>
              <a:ext cx="2077847" cy="25225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75" dirty="0" smtClean="0">
                  <a:latin typeface="Times New Roman"/>
                  <a:cs typeface="Times New Roman"/>
                </a:rPr>
                <a:t>M</a:t>
              </a:r>
              <a:r>
                <a:rPr sz="1650" i="1" spc="-84" dirty="0" smtClean="0">
                  <a:latin typeface="Times New Roman"/>
                  <a:cs typeface="Times New Roman"/>
                </a:rPr>
                <a:t>D</a:t>
              </a:r>
              <a:r>
                <a:rPr sz="1650" i="1" spc="0" dirty="0" smtClean="0">
                  <a:latin typeface="Times New Roman"/>
                  <a:cs typeface="Times New Roman"/>
                </a:rPr>
                <a:t>4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2" name="object 40"/>
            <p:cNvSpPr txBox="1"/>
            <p:nvPr/>
          </p:nvSpPr>
          <p:spPr>
            <a:xfrm>
              <a:off x="3183764" y="2637828"/>
              <a:ext cx="2077456" cy="25225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128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3" name="object 39"/>
            <p:cNvSpPr txBox="1"/>
            <p:nvPr/>
          </p:nvSpPr>
          <p:spPr>
            <a:xfrm>
              <a:off x="5261221" y="2637828"/>
              <a:ext cx="1212160" cy="25225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4" name="object 38"/>
            <p:cNvSpPr txBox="1"/>
            <p:nvPr/>
          </p:nvSpPr>
          <p:spPr>
            <a:xfrm>
              <a:off x="6473381" y="2637828"/>
              <a:ext cx="1212071" cy="25225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84" dirty="0" smtClean="0">
                  <a:latin typeface="Times New Roman"/>
                  <a:cs typeface="Times New Roman"/>
                </a:rPr>
                <a:t>H</a:t>
              </a:r>
              <a:r>
                <a:rPr sz="1650" spc="-75" dirty="0" smtClean="0">
                  <a:latin typeface="Times New Roman"/>
                  <a:cs typeface="Times New Roman"/>
                </a:rPr>
                <a:t>a</a:t>
              </a:r>
              <a:r>
                <a:rPr sz="1650" spc="-104" dirty="0" smtClean="0">
                  <a:latin typeface="Times New Roman"/>
                  <a:cs typeface="Times New Roman"/>
                </a:rPr>
                <a:t>m</a:t>
              </a:r>
              <a:r>
                <a:rPr sz="1650" spc="-79" dirty="0" smtClean="0">
                  <a:latin typeface="Times New Roman"/>
                  <a:cs typeface="Times New Roman"/>
                </a:rPr>
                <a:t>p</a:t>
              </a:r>
              <a:r>
                <a:rPr sz="1650" spc="-69" dirty="0" smtClean="0">
                  <a:latin typeface="Times New Roman"/>
                  <a:cs typeface="Times New Roman"/>
                </a:rPr>
                <a:t>i</a:t>
              </a:r>
              <a:r>
                <a:rPr sz="1650" spc="0" dirty="0" smtClean="0">
                  <a:latin typeface="Times New Roman"/>
                  <a:cs typeface="Times New Roman"/>
                </a:rPr>
                <a:t>r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5" name="object 37"/>
            <p:cNvSpPr txBox="1"/>
            <p:nvPr/>
          </p:nvSpPr>
          <p:spPr>
            <a:xfrm>
              <a:off x="1105917" y="2890081"/>
              <a:ext cx="2077847" cy="25397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75" dirty="0" smtClean="0">
                  <a:latin typeface="Times New Roman"/>
                  <a:cs typeface="Times New Roman"/>
                </a:rPr>
                <a:t>M</a:t>
              </a:r>
              <a:r>
                <a:rPr sz="1650" i="1" spc="-84" dirty="0" smtClean="0">
                  <a:latin typeface="Times New Roman"/>
                  <a:cs typeface="Times New Roman"/>
                </a:rPr>
                <a:t>D</a:t>
              </a:r>
              <a:r>
                <a:rPr sz="1650" i="1" spc="0" dirty="0" smtClean="0">
                  <a:latin typeface="Times New Roman"/>
                  <a:cs typeface="Times New Roman"/>
                </a:rPr>
                <a:t>5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6" name="object 36"/>
            <p:cNvSpPr txBox="1"/>
            <p:nvPr/>
          </p:nvSpPr>
          <p:spPr>
            <a:xfrm>
              <a:off x="3183764" y="2890081"/>
              <a:ext cx="2077456" cy="25397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128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7" name="object 35"/>
            <p:cNvSpPr txBox="1"/>
            <p:nvPr/>
          </p:nvSpPr>
          <p:spPr>
            <a:xfrm>
              <a:off x="5261221" y="2890081"/>
              <a:ext cx="1212160" cy="25397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8" name="object 34"/>
            <p:cNvSpPr txBox="1"/>
            <p:nvPr/>
          </p:nvSpPr>
          <p:spPr>
            <a:xfrm>
              <a:off x="6473381" y="2890081"/>
              <a:ext cx="1212071" cy="25397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14" dirty="0" smtClean="0">
                  <a:latin typeface="Times New Roman"/>
                  <a:cs typeface="Times New Roman"/>
                </a:rPr>
                <a:t>Ya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99" name="object 33"/>
            <p:cNvSpPr txBox="1"/>
            <p:nvPr/>
          </p:nvSpPr>
          <p:spPr>
            <a:xfrm>
              <a:off x="1105917" y="3144058"/>
              <a:ext cx="2077847" cy="2542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84" dirty="0" smtClean="0">
                  <a:latin typeface="Times New Roman"/>
                  <a:cs typeface="Times New Roman"/>
                </a:rPr>
                <a:t>R</a:t>
              </a:r>
              <a:r>
                <a:rPr sz="1650" i="1" spc="-75" dirty="0" smtClean="0">
                  <a:latin typeface="Times New Roman"/>
                  <a:cs typeface="Times New Roman"/>
                </a:rPr>
                <a:t>I</a:t>
              </a:r>
              <a:r>
                <a:rPr sz="1650" i="1" spc="-79" dirty="0" smtClean="0">
                  <a:latin typeface="Times New Roman"/>
                  <a:cs typeface="Times New Roman"/>
                </a:rPr>
                <a:t>P</a:t>
              </a:r>
              <a:r>
                <a:rPr sz="1650" i="1" spc="-84" dirty="0" smtClean="0">
                  <a:latin typeface="Times New Roman"/>
                  <a:cs typeface="Times New Roman"/>
                </a:rPr>
                <a:t>E</a:t>
              </a:r>
              <a:r>
                <a:rPr sz="1650" i="1" spc="-75" dirty="0" smtClean="0">
                  <a:latin typeface="Times New Roman"/>
                  <a:cs typeface="Times New Roman"/>
                </a:rPr>
                <a:t>MD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0" name="object 32"/>
            <p:cNvSpPr txBox="1"/>
            <p:nvPr/>
          </p:nvSpPr>
          <p:spPr>
            <a:xfrm>
              <a:off x="3183764" y="3144058"/>
              <a:ext cx="2077456" cy="2542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128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1" name="object 31"/>
            <p:cNvSpPr txBox="1"/>
            <p:nvPr/>
          </p:nvSpPr>
          <p:spPr>
            <a:xfrm>
              <a:off x="5261221" y="3144058"/>
              <a:ext cx="1212160" cy="2542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2" name="object 30"/>
            <p:cNvSpPr txBox="1"/>
            <p:nvPr/>
          </p:nvSpPr>
          <p:spPr>
            <a:xfrm>
              <a:off x="6473381" y="3144058"/>
              <a:ext cx="1212071" cy="25421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14" dirty="0" smtClean="0">
                  <a:latin typeface="Times New Roman"/>
                  <a:cs typeface="Times New Roman"/>
                </a:rPr>
                <a:t>Ya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3" name="object 29"/>
            <p:cNvSpPr txBox="1"/>
            <p:nvPr/>
          </p:nvSpPr>
          <p:spPr>
            <a:xfrm>
              <a:off x="1105917" y="3398270"/>
              <a:ext cx="2077847" cy="25192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10"/>
                </a:spcBef>
              </a:pPr>
              <a:r>
                <a:rPr sz="1650" i="1" spc="-84" dirty="0" smtClean="0">
                  <a:latin typeface="Times New Roman"/>
                  <a:cs typeface="Times New Roman"/>
                </a:rPr>
                <a:t>R</a:t>
              </a:r>
              <a:r>
                <a:rPr sz="1650" i="1" spc="-75" dirty="0" smtClean="0">
                  <a:latin typeface="Times New Roman"/>
                  <a:cs typeface="Times New Roman"/>
                </a:rPr>
                <a:t>I</a:t>
              </a:r>
              <a:r>
                <a:rPr sz="1650" i="1" spc="-79" dirty="0" smtClean="0">
                  <a:latin typeface="Times New Roman"/>
                  <a:cs typeface="Times New Roman"/>
                </a:rPr>
                <a:t>P</a:t>
              </a:r>
              <a:r>
                <a:rPr sz="1650" i="1" spc="-84" dirty="0" smtClean="0">
                  <a:latin typeface="Times New Roman"/>
                  <a:cs typeface="Times New Roman"/>
                </a:rPr>
                <a:t>E</a:t>
              </a:r>
              <a:r>
                <a:rPr sz="1650" i="1" spc="-75" dirty="0" smtClean="0">
                  <a:latin typeface="Times New Roman"/>
                  <a:cs typeface="Times New Roman"/>
                </a:rPr>
                <a:t>M</a:t>
              </a:r>
              <a:r>
                <a:rPr sz="1650" i="1" spc="0" dirty="0" smtClean="0">
                  <a:latin typeface="Times New Roman"/>
                  <a:cs typeface="Times New Roman"/>
                </a:rPr>
                <a:t>D</a:t>
              </a:r>
              <a:r>
                <a:rPr sz="1650" i="1" spc="26" dirty="0" smtClean="0">
                  <a:latin typeface="Times New Roman"/>
                  <a:cs typeface="Times New Roman"/>
                </a:rPr>
                <a:t> </a:t>
              </a:r>
              <a:r>
                <a:rPr sz="1650" i="1" spc="4" dirty="0" smtClean="0">
                  <a:latin typeface="Times New Roman"/>
                  <a:cs typeface="Times New Roman"/>
                </a:rPr>
                <a:t>-</a:t>
              </a:r>
              <a:r>
                <a:rPr sz="1650" i="1" spc="-79" dirty="0" smtClean="0">
                  <a:latin typeface="Times New Roman"/>
                  <a:cs typeface="Times New Roman"/>
                </a:rPr>
                <a:t>128</a:t>
              </a:r>
              <a:r>
                <a:rPr sz="1650" i="1" spc="-69" dirty="0" smtClean="0">
                  <a:latin typeface="Times New Roman"/>
                  <a:cs typeface="Times New Roman"/>
                </a:rPr>
                <a:t>/</a:t>
              </a:r>
              <a:r>
                <a:rPr sz="1650" i="1" spc="-79" dirty="0" smtClean="0">
                  <a:latin typeface="Times New Roman"/>
                  <a:cs typeface="Times New Roman"/>
                </a:rPr>
                <a:t>25</a:t>
              </a:r>
              <a:r>
                <a:rPr sz="1650" i="1" spc="0" dirty="0" smtClean="0">
                  <a:latin typeface="Times New Roman"/>
                  <a:cs typeface="Times New Roman"/>
                </a:rPr>
                <a:t>6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4" name="object 28"/>
            <p:cNvSpPr txBox="1"/>
            <p:nvPr/>
          </p:nvSpPr>
          <p:spPr>
            <a:xfrm>
              <a:off x="3183764" y="3398270"/>
              <a:ext cx="2077456" cy="25192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10"/>
                </a:spcBef>
              </a:pPr>
              <a:r>
                <a:rPr sz="1650" spc="-79" dirty="0" smtClean="0">
                  <a:latin typeface="Times New Roman"/>
                  <a:cs typeface="Times New Roman"/>
                </a:rPr>
                <a:t>128</a:t>
              </a:r>
              <a:r>
                <a:rPr sz="1650" spc="-69" dirty="0" smtClean="0">
                  <a:latin typeface="Times New Roman"/>
                  <a:cs typeface="Times New Roman"/>
                </a:rPr>
                <a:t>/</a:t>
              </a:r>
              <a:r>
                <a:rPr sz="1650" spc="-79" dirty="0" smtClean="0">
                  <a:latin typeface="Times New Roman"/>
                  <a:cs typeface="Times New Roman"/>
                </a:rPr>
                <a:t>25</a:t>
              </a:r>
              <a:r>
                <a:rPr sz="1650" spc="0" dirty="0" smtClean="0">
                  <a:latin typeface="Times New Roman"/>
                  <a:cs typeface="Times New Roman"/>
                </a:rPr>
                <a:t>6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5" name="object 27"/>
            <p:cNvSpPr txBox="1"/>
            <p:nvPr/>
          </p:nvSpPr>
          <p:spPr>
            <a:xfrm>
              <a:off x="5261221" y="3398270"/>
              <a:ext cx="1212160" cy="25192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10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6" name="object 26"/>
            <p:cNvSpPr txBox="1"/>
            <p:nvPr/>
          </p:nvSpPr>
          <p:spPr>
            <a:xfrm>
              <a:off x="6473381" y="3398270"/>
              <a:ext cx="1212071" cy="25192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10"/>
                </a:spcBef>
              </a:pPr>
              <a:r>
                <a:rPr sz="1650" spc="-64" dirty="0" smtClean="0">
                  <a:latin typeface="Times New Roman"/>
                  <a:cs typeface="Times New Roman"/>
                </a:rPr>
                <a:t>T</a:t>
              </a:r>
              <a:r>
                <a:rPr sz="1650" spc="-69" dirty="0" smtClean="0">
                  <a:latin typeface="Times New Roman"/>
                  <a:cs typeface="Times New Roman"/>
                </a:rPr>
                <a:t>i</a:t>
              </a:r>
              <a:r>
                <a:rPr sz="1650" spc="-79" dirty="0" smtClean="0">
                  <a:latin typeface="Times New Roman"/>
                  <a:cs typeface="Times New Roman"/>
                </a:rPr>
                <a:t>d</a:t>
              </a:r>
              <a:r>
                <a:rPr sz="1650" spc="-75" dirty="0" smtClean="0">
                  <a:latin typeface="Times New Roman"/>
                  <a:cs typeface="Times New Roman"/>
                </a:rPr>
                <a:t>ak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7" name="object 25"/>
            <p:cNvSpPr txBox="1"/>
            <p:nvPr/>
          </p:nvSpPr>
          <p:spPr>
            <a:xfrm>
              <a:off x="1105917" y="3650192"/>
              <a:ext cx="2077847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84" dirty="0" smtClean="0">
                  <a:latin typeface="Times New Roman"/>
                  <a:cs typeface="Times New Roman"/>
                </a:rPr>
                <a:t>R</a:t>
              </a:r>
              <a:r>
                <a:rPr sz="1650" i="1" spc="-75" dirty="0" smtClean="0">
                  <a:latin typeface="Times New Roman"/>
                  <a:cs typeface="Times New Roman"/>
                </a:rPr>
                <a:t>I</a:t>
              </a:r>
              <a:r>
                <a:rPr sz="1650" i="1" spc="-79" dirty="0" smtClean="0">
                  <a:latin typeface="Times New Roman"/>
                  <a:cs typeface="Times New Roman"/>
                </a:rPr>
                <a:t>P</a:t>
              </a:r>
              <a:r>
                <a:rPr sz="1650" i="1" spc="-84" dirty="0" smtClean="0">
                  <a:latin typeface="Times New Roman"/>
                  <a:cs typeface="Times New Roman"/>
                </a:rPr>
                <a:t>E</a:t>
              </a:r>
              <a:r>
                <a:rPr sz="1650" i="1" spc="-75" dirty="0" smtClean="0">
                  <a:latin typeface="Times New Roman"/>
                  <a:cs typeface="Times New Roman"/>
                </a:rPr>
                <a:t>M</a:t>
              </a:r>
              <a:r>
                <a:rPr sz="1650" i="1" spc="0" dirty="0" smtClean="0">
                  <a:latin typeface="Times New Roman"/>
                  <a:cs typeface="Times New Roman"/>
                </a:rPr>
                <a:t>D</a:t>
              </a:r>
              <a:r>
                <a:rPr sz="1650" i="1" spc="26" dirty="0" smtClean="0">
                  <a:latin typeface="Times New Roman"/>
                  <a:cs typeface="Times New Roman"/>
                </a:rPr>
                <a:t> </a:t>
              </a:r>
              <a:r>
                <a:rPr sz="1650" i="1" spc="4" dirty="0" smtClean="0">
                  <a:latin typeface="Times New Roman"/>
                  <a:cs typeface="Times New Roman"/>
                </a:rPr>
                <a:t>-</a:t>
              </a:r>
              <a:r>
                <a:rPr sz="1650" i="1" spc="-79" dirty="0" smtClean="0">
                  <a:latin typeface="Times New Roman"/>
                  <a:cs typeface="Times New Roman"/>
                </a:rPr>
                <a:t>160</a:t>
              </a:r>
              <a:r>
                <a:rPr sz="1650" i="1" spc="-69" dirty="0" smtClean="0">
                  <a:latin typeface="Times New Roman"/>
                  <a:cs typeface="Times New Roman"/>
                </a:rPr>
                <a:t>/</a:t>
              </a:r>
              <a:r>
                <a:rPr sz="1650" i="1" spc="-79" dirty="0" smtClean="0">
                  <a:latin typeface="Times New Roman"/>
                  <a:cs typeface="Times New Roman"/>
                </a:rPr>
                <a:t>32</a:t>
              </a:r>
              <a:r>
                <a:rPr sz="1650" i="1" spc="0" dirty="0" smtClean="0">
                  <a:latin typeface="Times New Roman"/>
                  <a:cs typeface="Times New Roman"/>
                </a:rPr>
                <a:t>0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8" name="object 24"/>
            <p:cNvSpPr txBox="1"/>
            <p:nvPr/>
          </p:nvSpPr>
          <p:spPr>
            <a:xfrm>
              <a:off x="3183764" y="3650192"/>
              <a:ext cx="2077456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79" dirty="0" smtClean="0">
                  <a:latin typeface="Times New Roman"/>
                  <a:cs typeface="Times New Roman"/>
                </a:rPr>
                <a:t>160</a:t>
              </a:r>
              <a:r>
                <a:rPr sz="1650" spc="-69" dirty="0" smtClean="0">
                  <a:latin typeface="Times New Roman"/>
                  <a:cs typeface="Times New Roman"/>
                </a:rPr>
                <a:t>/</a:t>
              </a:r>
              <a:r>
                <a:rPr sz="1650" spc="-79" dirty="0" smtClean="0">
                  <a:latin typeface="Times New Roman"/>
                  <a:cs typeface="Times New Roman"/>
                </a:rPr>
                <a:t>32</a:t>
              </a:r>
              <a:r>
                <a:rPr sz="1650" spc="0" dirty="0" smtClean="0">
                  <a:latin typeface="Times New Roman"/>
                  <a:cs typeface="Times New Roman"/>
                </a:rPr>
                <a:t>0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09" name="object 23"/>
            <p:cNvSpPr txBox="1"/>
            <p:nvPr/>
          </p:nvSpPr>
          <p:spPr>
            <a:xfrm>
              <a:off x="5261221" y="3650192"/>
              <a:ext cx="1212160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0" name="object 22"/>
            <p:cNvSpPr txBox="1"/>
            <p:nvPr/>
          </p:nvSpPr>
          <p:spPr>
            <a:xfrm>
              <a:off x="6473381" y="3650192"/>
              <a:ext cx="1212071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64" dirty="0" smtClean="0">
                  <a:latin typeface="Times New Roman"/>
                  <a:cs typeface="Times New Roman"/>
                </a:rPr>
                <a:t>T</a:t>
              </a:r>
              <a:r>
                <a:rPr sz="1650" spc="-69" dirty="0" smtClean="0">
                  <a:latin typeface="Times New Roman"/>
                  <a:cs typeface="Times New Roman"/>
                </a:rPr>
                <a:t>i</a:t>
              </a:r>
              <a:r>
                <a:rPr sz="1650" spc="-79" dirty="0" smtClean="0">
                  <a:latin typeface="Times New Roman"/>
                  <a:cs typeface="Times New Roman"/>
                </a:rPr>
                <a:t>d</a:t>
              </a:r>
              <a:r>
                <a:rPr sz="1650" spc="-75" dirty="0" smtClean="0">
                  <a:latin typeface="Times New Roman"/>
                  <a:cs typeface="Times New Roman"/>
                </a:rPr>
                <a:t>ak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1" name="object 21"/>
            <p:cNvSpPr txBox="1"/>
            <p:nvPr/>
          </p:nvSpPr>
          <p:spPr>
            <a:xfrm>
              <a:off x="1105917" y="3904461"/>
              <a:ext cx="2077847" cy="251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79" dirty="0" smtClean="0">
                  <a:latin typeface="Times New Roman"/>
                  <a:cs typeface="Times New Roman"/>
                </a:rPr>
                <a:t>S</a:t>
              </a:r>
              <a:r>
                <a:rPr sz="1650" i="1" spc="-84" dirty="0" smtClean="0">
                  <a:latin typeface="Times New Roman"/>
                  <a:cs typeface="Times New Roman"/>
                </a:rPr>
                <a:t>H</a:t>
              </a:r>
              <a:r>
                <a:rPr sz="1650" i="1" spc="0" dirty="0" smtClean="0">
                  <a:latin typeface="Times New Roman"/>
                  <a:cs typeface="Times New Roman"/>
                </a:rPr>
                <a:t>A</a:t>
              </a:r>
              <a:r>
                <a:rPr sz="1650" i="1" spc="-275" dirty="0" smtClean="0">
                  <a:latin typeface="Times New Roman"/>
                  <a:cs typeface="Times New Roman"/>
                </a:rPr>
                <a:t> </a:t>
              </a:r>
              <a:r>
                <a:rPr sz="1650" i="1" spc="4" dirty="0" smtClean="0">
                  <a:latin typeface="Times New Roman"/>
                  <a:cs typeface="Times New Roman"/>
                </a:rPr>
                <a:t>-</a:t>
              </a:r>
              <a:r>
                <a:rPr sz="1650" i="1" spc="0" dirty="0" smtClean="0">
                  <a:latin typeface="Times New Roman"/>
                  <a:cs typeface="Times New Roman"/>
                </a:rPr>
                <a:t>0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2" name="object 20"/>
            <p:cNvSpPr txBox="1"/>
            <p:nvPr/>
          </p:nvSpPr>
          <p:spPr>
            <a:xfrm>
              <a:off x="3183764" y="3904461"/>
              <a:ext cx="2077456" cy="251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160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3" name="object 19"/>
            <p:cNvSpPr txBox="1"/>
            <p:nvPr/>
          </p:nvSpPr>
          <p:spPr>
            <a:xfrm>
              <a:off x="5261221" y="3904461"/>
              <a:ext cx="1212160" cy="251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4" name="object 18"/>
            <p:cNvSpPr txBox="1"/>
            <p:nvPr/>
          </p:nvSpPr>
          <p:spPr>
            <a:xfrm>
              <a:off x="6473381" y="3904461"/>
              <a:ext cx="1212071" cy="251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14" dirty="0" smtClean="0">
                  <a:latin typeface="Times New Roman"/>
                  <a:cs typeface="Times New Roman"/>
                </a:rPr>
                <a:t>Ya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5" name="object 17"/>
            <p:cNvSpPr txBox="1"/>
            <p:nvPr/>
          </p:nvSpPr>
          <p:spPr>
            <a:xfrm>
              <a:off x="1105917" y="4156364"/>
              <a:ext cx="2077847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79" dirty="0" smtClean="0">
                  <a:latin typeface="Times New Roman"/>
                  <a:cs typeface="Times New Roman"/>
                </a:rPr>
                <a:t>S</a:t>
              </a:r>
              <a:r>
                <a:rPr sz="1650" i="1" spc="-84" dirty="0" smtClean="0">
                  <a:latin typeface="Times New Roman"/>
                  <a:cs typeface="Times New Roman"/>
                </a:rPr>
                <a:t>H</a:t>
              </a:r>
              <a:r>
                <a:rPr sz="1650" i="1" spc="0" dirty="0" smtClean="0">
                  <a:latin typeface="Times New Roman"/>
                  <a:cs typeface="Times New Roman"/>
                </a:rPr>
                <a:t>A</a:t>
              </a:r>
              <a:r>
                <a:rPr sz="1650" i="1" spc="-275" dirty="0" smtClean="0">
                  <a:latin typeface="Times New Roman"/>
                  <a:cs typeface="Times New Roman"/>
                </a:rPr>
                <a:t> </a:t>
              </a:r>
              <a:r>
                <a:rPr sz="1650" i="1" spc="4" dirty="0" smtClean="0">
                  <a:latin typeface="Times New Roman"/>
                  <a:cs typeface="Times New Roman"/>
                </a:rPr>
                <a:t>-</a:t>
              </a:r>
              <a:r>
                <a:rPr sz="1650" i="1" spc="0" dirty="0" smtClean="0">
                  <a:latin typeface="Times New Roman"/>
                  <a:cs typeface="Times New Roman"/>
                </a:rPr>
                <a:t>1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6" name="object 16"/>
            <p:cNvSpPr txBox="1"/>
            <p:nvPr/>
          </p:nvSpPr>
          <p:spPr>
            <a:xfrm>
              <a:off x="3183764" y="4156364"/>
              <a:ext cx="2077456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160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7" name="object 15"/>
            <p:cNvSpPr txBox="1"/>
            <p:nvPr/>
          </p:nvSpPr>
          <p:spPr>
            <a:xfrm>
              <a:off x="5261221" y="4156364"/>
              <a:ext cx="1212160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8" name="object 14"/>
            <p:cNvSpPr txBox="1"/>
            <p:nvPr/>
          </p:nvSpPr>
          <p:spPr>
            <a:xfrm>
              <a:off x="6473381" y="4156364"/>
              <a:ext cx="1212071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84" dirty="0" smtClean="0">
                  <a:latin typeface="Times New Roman"/>
                  <a:cs typeface="Times New Roman"/>
                </a:rPr>
                <a:t>A</a:t>
              </a:r>
              <a:r>
                <a:rPr sz="1650" spc="-79" dirty="0" smtClean="0">
                  <a:latin typeface="Times New Roman"/>
                  <a:cs typeface="Times New Roman"/>
                </a:rPr>
                <a:t>d</a:t>
              </a:r>
              <a:r>
                <a:rPr sz="1650" spc="0" dirty="0" smtClean="0">
                  <a:latin typeface="Times New Roman"/>
                  <a:cs typeface="Times New Roman"/>
                </a:rPr>
                <a:t>a</a:t>
              </a:r>
              <a:r>
                <a:rPr sz="1650" spc="-105" dirty="0" smtClean="0">
                  <a:latin typeface="Times New Roman"/>
                  <a:cs typeface="Times New Roman"/>
                </a:rPr>
                <a:t> </a:t>
              </a:r>
              <a:r>
                <a:rPr sz="1650" spc="-75" dirty="0" smtClean="0">
                  <a:latin typeface="Times New Roman"/>
                  <a:cs typeface="Times New Roman"/>
                </a:rPr>
                <a:t>c</a:t>
              </a:r>
              <a:r>
                <a:rPr sz="1650" spc="-79" dirty="0" smtClean="0">
                  <a:latin typeface="Times New Roman"/>
                  <a:cs typeface="Times New Roman"/>
                </a:rPr>
                <a:t>a</a:t>
              </a:r>
              <a:r>
                <a:rPr sz="1650" spc="-75" dirty="0" smtClean="0">
                  <a:latin typeface="Times New Roman"/>
                  <a:cs typeface="Times New Roman"/>
                </a:rPr>
                <a:t>cat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19" name="object 13"/>
            <p:cNvSpPr txBox="1"/>
            <p:nvPr/>
          </p:nvSpPr>
          <p:spPr>
            <a:xfrm>
              <a:off x="1105917" y="4410633"/>
              <a:ext cx="2077847" cy="251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79" dirty="0" smtClean="0">
                  <a:latin typeface="Times New Roman"/>
                  <a:cs typeface="Times New Roman"/>
                </a:rPr>
                <a:t>S</a:t>
              </a:r>
              <a:r>
                <a:rPr sz="1650" i="1" spc="-84" dirty="0" smtClean="0">
                  <a:latin typeface="Times New Roman"/>
                  <a:cs typeface="Times New Roman"/>
                </a:rPr>
                <a:t>H</a:t>
              </a:r>
              <a:r>
                <a:rPr sz="1650" i="1" spc="0" dirty="0" smtClean="0">
                  <a:latin typeface="Times New Roman"/>
                  <a:cs typeface="Times New Roman"/>
                </a:rPr>
                <a:t>A</a:t>
              </a:r>
              <a:r>
                <a:rPr sz="1650" i="1" spc="-275" dirty="0" smtClean="0">
                  <a:latin typeface="Times New Roman"/>
                  <a:cs typeface="Times New Roman"/>
                </a:rPr>
                <a:t> </a:t>
              </a:r>
              <a:r>
                <a:rPr sz="1650" i="1" spc="4" dirty="0" smtClean="0">
                  <a:latin typeface="Times New Roman"/>
                  <a:cs typeface="Times New Roman"/>
                </a:rPr>
                <a:t>-</a:t>
              </a:r>
              <a:r>
                <a:rPr sz="1650" i="1" spc="-79" dirty="0" smtClean="0">
                  <a:latin typeface="Times New Roman"/>
                  <a:cs typeface="Times New Roman"/>
                </a:rPr>
                <a:t>256</a:t>
              </a:r>
              <a:r>
                <a:rPr sz="1650" i="1" spc="-69" dirty="0" smtClean="0">
                  <a:latin typeface="Times New Roman"/>
                  <a:cs typeface="Times New Roman"/>
                </a:rPr>
                <a:t>/</a:t>
              </a:r>
              <a:r>
                <a:rPr sz="1650" i="1" spc="-79" dirty="0" smtClean="0">
                  <a:latin typeface="Times New Roman"/>
                  <a:cs typeface="Times New Roman"/>
                </a:rPr>
                <a:t>22</a:t>
              </a:r>
              <a:r>
                <a:rPr sz="1650" i="1" spc="0" dirty="0" smtClean="0">
                  <a:latin typeface="Times New Roman"/>
                  <a:cs typeface="Times New Roman"/>
                </a:rPr>
                <a:t>4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0" name="object 12"/>
            <p:cNvSpPr txBox="1"/>
            <p:nvPr/>
          </p:nvSpPr>
          <p:spPr>
            <a:xfrm>
              <a:off x="3183764" y="4410633"/>
              <a:ext cx="2077456" cy="251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79" dirty="0" smtClean="0">
                  <a:latin typeface="Times New Roman"/>
                  <a:cs typeface="Times New Roman"/>
                </a:rPr>
                <a:t>256</a:t>
              </a:r>
              <a:r>
                <a:rPr sz="1650" spc="-69" dirty="0" smtClean="0">
                  <a:latin typeface="Times New Roman"/>
                  <a:cs typeface="Times New Roman"/>
                </a:rPr>
                <a:t>/</a:t>
              </a:r>
              <a:r>
                <a:rPr sz="1650" spc="0" dirty="0" smtClean="0">
                  <a:latin typeface="Times New Roman"/>
                  <a:cs typeface="Times New Roman"/>
                </a:rPr>
                <a:t>2</a:t>
              </a:r>
              <a:r>
                <a:rPr sz="1650" spc="-77" dirty="0" smtClean="0">
                  <a:latin typeface="Times New Roman"/>
                  <a:cs typeface="Times New Roman"/>
                </a:rPr>
                <a:t> </a:t>
              </a:r>
              <a:r>
                <a:rPr sz="1650" spc="-4" dirty="0" smtClean="0">
                  <a:latin typeface="Times New Roman"/>
                  <a:cs typeface="Times New Roman"/>
                </a:rPr>
                <a:t>24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1" name="object 11"/>
            <p:cNvSpPr txBox="1"/>
            <p:nvPr/>
          </p:nvSpPr>
          <p:spPr>
            <a:xfrm>
              <a:off x="5261221" y="4410633"/>
              <a:ext cx="1212160" cy="251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2" name="object 10"/>
            <p:cNvSpPr txBox="1"/>
            <p:nvPr/>
          </p:nvSpPr>
          <p:spPr>
            <a:xfrm>
              <a:off x="6473381" y="4410633"/>
              <a:ext cx="1212071" cy="251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64" dirty="0" smtClean="0">
                  <a:latin typeface="Times New Roman"/>
                  <a:cs typeface="Times New Roman"/>
                </a:rPr>
                <a:t>T</a:t>
              </a:r>
              <a:r>
                <a:rPr sz="1650" spc="-69" dirty="0" smtClean="0">
                  <a:latin typeface="Times New Roman"/>
                  <a:cs typeface="Times New Roman"/>
                </a:rPr>
                <a:t>i</a:t>
              </a:r>
              <a:r>
                <a:rPr sz="1650" spc="-79" dirty="0" smtClean="0">
                  <a:latin typeface="Times New Roman"/>
                  <a:cs typeface="Times New Roman"/>
                </a:rPr>
                <a:t>d</a:t>
              </a:r>
              <a:r>
                <a:rPr sz="1650" spc="-75" dirty="0" smtClean="0">
                  <a:latin typeface="Times New Roman"/>
                  <a:cs typeface="Times New Roman"/>
                </a:rPr>
                <a:t>ak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3" name="object 9"/>
            <p:cNvSpPr txBox="1"/>
            <p:nvPr/>
          </p:nvSpPr>
          <p:spPr>
            <a:xfrm>
              <a:off x="1105917" y="4662536"/>
              <a:ext cx="2077847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79" dirty="0" smtClean="0">
                  <a:latin typeface="Times New Roman"/>
                  <a:cs typeface="Times New Roman"/>
                </a:rPr>
                <a:t>S</a:t>
              </a:r>
              <a:r>
                <a:rPr sz="1650" i="1" spc="-84" dirty="0" smtClean="0">
                  <a:latin typeface="Times New Roman"/>
                  <a:cs typeface="Times New Roman"/>
                </a:rPr>
                <a:t>H</a:t>
              </a:r>
              <a:r>
                <a:rPr sz="1650" i="1" spc="0" dirty="0" smtClean="0">
                  <a:latin typeface="Times New Roman"/>
                  <a:cs typeface="Times New Roman"/>
                </a:rPr>
                <a:t>A</a:t>
              </a:r>
              <a:r>
                <a:rPr sz="1650" i="1" spc="-275" dirty="0" smtClean="0">
                  <a:latin typeface="Times New Roman"/>
                  <a:cs typeface="Times New Roman"/>
                </a:rPr>
                <a:t> </a:t>
              </a:r>
              <a:r>
                <a:rPr sz="1650" i="1" spc="4" dirty="0" smtClean="0">
                  <a:latin typeface="Times New Roman"/>
                  <a:cs typeface="Times New Roman"/>
                </a:rPr>
                <a:t>-</a:t>
              </a:r>
              <a:r>
                <a:rPr sz="1650" i="1" spc="-79" dirty="0" smtClean="0">
                  <a:latin typeface="Times New Roman"/>
                  <a:cs typeface="Times New Roman"/>
                </a:rPr>
                <a:t>512</a:t>
              </a:r>
              <a:r>
                <a:rPr sz="1650" i="1" spc="-69" dirty="0" smtClean="0">
                  <a:latin typeface="Times New Roman"/>
                  <a:cs typeface="Times New Roman"/>
                </a:rPr>
                <a:t>/</a:t>
              </a:r>
              <a:r>
                <a:rPr sz="1650" i="1" spc="-79" dirty="0" smtClean="0">
                  <a:latin typeface="Times New Roman"/>
                  <a:cs typeface="Times New Roman"/>
                </a:rPr>
                <a:t>38</a:t>
              </a:r>
              <a:r>
                <a:rPr sz="1650" i="1" spc="0" dirty="0" smtClean="0">
                  <a:latin typeface="Times New Roman"/>
                  <a:cs typeface="Times New Roman"/>
                </a:rPr>
                <a:t>4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4" name="object 8"/>
            <p:cNvSpPr txBox="1"/>
            <p:nvPr/>
          </p:nvSpPr>
          <p:spPr>
            <a:xfrm>
              <a:off x="3183764" y="4662536"/>
              <a:ext cx="2077456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79" dirty="0" smtClean="0">
                  <a:latin typeface="Times New Roman"/>
                  <a:cs typeface="Times New Roman"/>
                </a:rPr>
                <a:t>512</a:t>
              </a:r>
              <a:r>
                <a:rPr sz="1650" spc="-69" dirty="0" smtClean="0">
                  <a:latin typeface="Times New Roman"/>
                  <a:cs typeface="Times New Roman"/>
                </a:rPr>
                <a:t>/</a:t>
              </a:r>
              <a:r>
                <a:rPr sz="1650" spc="-79" dirty="0" smtClean="0">
                  <a:latin typeface="Times New Roman"/>
                  <a:cs typeface="Times New Roman"/>
                </a:rPr>
                <a:t>38</a:t>
              </a:r>
              <a:r>
                <a:rPr sz="1650" spc="0" dirty="0" smtClean="0">
                  <a:latin typeface="Times New Roman"/>
                  <a:cs typeface="Times New Roman"/>
                </a:rPr>
                <a:t>4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5" name="object 7"/>
            <p:cNvSpPr txBox="1"/>
            <p:nvPr/>
          </p:nvSpPr>
          <p:spPr>
            <a:xfrm>
              <a:off x="5261221" y="4662536"/>
              <a:ext cx="1212160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1024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6" name="object 6"/>
            <p:cNvSpPr txBox="1"/>
            <p:nvPr/>
          </p:nvSpPr>
          <p:spPr>
            <a:xfrm>
              <a:off x="6473381" y="4662536"/>
              <a:ext cx="1212071" cy="2542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64" dirty="0" smtClean="0">
                  <a:latin typeface="Times New Roman"/>
                  <a:cs typeface="Times New Roman"/>
                </a:rPr>
                <a:t>T</a:t>
              </a:r>
              <a:r>
                <a:rPr sz="1650" spc="-69" dirty="0" smtClean="0">
                  <a:latin typeface="Times New Roman"/>
                  <a:cs typeface="Times New Roman"/>
                </a:rPr>
                <a:t>i</a:t>
              </a:r>
              <a:r>
                <a:rPr sz="1650" spc="-79" dirty="0" smtClean="0">
                  <a:latin typeface="Times New Roman"/>
                  <a:cs typeface="Times New Roman"/>
                </a:rPr>
                <a:t>d</a:t>
              </a:r>
              <a:r>
                <a:rPr sz="1650" spc="-75" dirty="0" smtClean="0">
                  <a:latin typeface="Times New Roman"/>
                  <a:cs typeface="Times New Roman"/>
                </a:rPr>
                <a:t>ak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7" name="object 5"/>
            <p:cNvSpPr txBox="1"/>
            <p:nvPr/>
          </p:nvSpPr>
          <p:spPr>
            <a:xfrm>
              <a:off x="1105917" y="4916805"/>
              <a:ext cx="2077847" cy="25427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633">
                <a:lnSpc>
                  <a:spcPct val="95825"/>
                </a:lnSpc>
                <a:spcBef>
                  <a:spcPts val="5"/>
                </a:spcBef>
              </a:pPr>
              <a:r>
                <a:rPr sz="1650" i="1" spc="-109" dirty="0" smtClean="0">
                  <a:latin typeface="Times New Roman"/>
                  <a:cs typeface="Times New Roman"/>
                </a:rPr>
                <a:t>W</a:t>
              </a:r>
              <a:r>
                <a:rPr sz="1650" i="1" spc="-84" dirty="0" smtClean="0">
                  <a:latin typeface="Times New Roman"/>
                  <a:cs typeface="Times New Roman"/>
                </a:rPr>
                <a:t>H</a:t>
              </a:r>
              <a:r>
                <a:rPr sz="1650" i="1" spc="-75" dirty="0" smtClean="0">
                  <a:latin typeface="Times New Roman"/>
                  <a:cs typeface="Times New Roman"/>
                </a:rPr>
                <a:t>I</a:t>
              </a:r>
              <a:r>
                <a:rPr sz="1650" i="1" spc="-79" dirty="0" smtClean="0">
                  <a:latin typeface="Times New Roman"/>
                  <a:cs typeface="Times New Roman"/>
                </a:rPr>
                <a:t>RL</a:t>
              </a:r>
              <a:r>
                <a:rPr sz="1650" i="1" spc="-84" dirty="0" smtClean="0">
                  <a:latin typeface="Times New Roman"/>
                  <a:cs typeface="Times New Roman"/>
                </a:rPr>
                <a:t>POO</a:t>
              </a:r>
              <a:r>
                <a:rPr sz="1650" i="1" spc="0" dirty="0" smtClean="0">
                  <a:latin typeface="Times New Roman"/>
                  <a:cs typeface="Times New Roman"/>
                </a:rPr>
                <a:t>L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8" name="object 4"/>
            <p:cNvSpPr txBox="1"/>
            <p:nvPr/>
          </p:nvSpPr>
          <p:spPr>
            <a:xfrm>
              <a:off x="3183764" y="4916805"/>
              <a:ext cx="2077456" cy="25427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537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29" name="object 3"/>
            <p:cNvSpPr txBox="1"/>
            <p:nvPr/>
          </p:nvSpPr>
          <p:spPr>
            <a:xfrm>
              <a:off x="5261221" y="4916805"/>
              <a:ext cx="1212160" cy="25427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3966">
                <a:lnSpc>
                  <a:spcPct val="95825"/>
                </a:lnSpc>
                <a:spcBef>
                  <a:spcPts val="5"/>
                </a:spcBef>
              </a:pPr>
              <a:r>
                <a:rPr sz="1650" spc="-4" dirty="0" smtClean="0">
                  <a:latin typeface="Times New Roman"/>
                  <a:cs typeface="Times New Roman"/>
                </a:rPr>
                <a:t>512</a:t>
              </a:r>
              <a:endParaRPr sz="1650">
                <a:latin typeface="Times New Roman"/>
                <a:cs typeface="Times New Roman"/>
              </a:endParaRPr>
            </a:p>
          </p:txBody>
        </p:sp>
        <p:sp>
          <p:nvSpPr>
            <p:cNvPr id="130" name="object 2"/>
            <p:cNvSpPr txBox="1"/>
            <p:nvPr/>
          </p:nvSpPr>
          <p:spPr>
            <a:xfrm>
              <a:off x="6473381" y="4916805"/>
              <a:ext cx="1212071" cy="25427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04114">
                <a:lnSpc>
                  <a:spcPct val="95825"/>
                </a:lnSpc>
                <a:spcBef>
                  <a:spcPts val="5"/>
                </a:spcBef>
              </a:pPr>
              <a:r>
                <a:rPr sz="1650" spc="-64" dirty="0" smtClean="0">
                  <a:latin typeface="Times New Roman"/>
                  <a:cs typeface="Times New Roman"/>
                </a:rPr>
                <a:t>T</a:t>
              </a:r>
              <a:r>
                <a:rPr sz="1650" spc="-69" dirty="0" smtClean="0">
                  <a:latin typeface="Times New Roman"/>
                  <a:cs typeface="Times New Roman"/>
                </a:rPr>
                <a:t>i</a:t>
              </a:r>
              <a:r>
                <a:rPr sz="1650" spc="-79" dirty="0" smtClean="0">
                  <a:latin typeface="Times New Roman"/>
                  <a:cs typeface="Times New Roman"/>
                </a:rPr>
                <a:t>d</a:t>
              </a:r>
              <a:r>
                <a:rPr sz="1650" spc="-75" dirty="0" smtClean="0">
                  <a:latin typeface="Times New Roman"/>
                  <a:cs typeface="Times New Roman"/>
                </a:rPr>
                <a:t>ak</a:t>
              </a:r>
              <a:endParaRPr sz="165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6101" y="958850"/>
            <a:ext cx="7912100" cy="685800"/>
          </a:xfrm>
          <a:prstGeom prst="rect">
            <a:avLst/>
          </a:prstGeom>
        </p:spPr>
        <p:txBody>
          <a:bodyPr/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APLI</a:t>
            </a:r>
            <a:r>
              <a:rPr lang="en-US" sz="2800" b="1" spc="-79" baseline="3103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spc="14" baseline="3103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b="1" spc="-38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spc="-64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baseline="3103" dirty="0" smtClean="0">
                <a:latin typeface="Arial" pitchFamily="34" charset="0"/>
                <a:cs typeface="Arial" pitchFamily="34" charset="0"/>
              </a:rPr>
              <a:t>HASH</a:t>
            </a:r>
            <a:r>
              <a:rPr lang="en-US" sz="2800" b="1" i="1" spc="-64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spc="-44" baseline="3103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b="1" spc="-9" baseline="3103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-A</a:t>
            </a:r>
            <a:r>
              <a:rPr lang="en-US" sz="2800" b="1" spc="-89" baseline="3103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AH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ject 14"/>
          <p:cNvSpPr txBox="1"/>
          <p:nvPr/>
        </p:nvSpPr>
        <p:spPr>
          <a:xfrm>
            <a:off x="1143000" y="1752600"/>
            <a:ext cx="3485113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400" spc="0" baseline="2925" dirty="0" smtClean="0">
                <a:latin typeface="Arial" pitchFamily="34" charset="0"/>
                <a:cs typeface="Arial" pitchFamily="34" charset="0"/>
              </a:rPr>
              <a:t>M</a:t>
            </a:r>
            <a:r>
              <a:rPr sz="2400" spc="-9" baseline="2925" dirty="0" smtClean="0">
                <a:latin typeface="Arial" pitchFamily="34" charset="0"/>
                <a:cs typeface="Arial" pitchFamily="34" charset="0"/>
              </a:rPr>
              <a:t>en</a:t>
            </a:r>
            <a:r>
              <a:rPr sz="2400" spc="0" baseline="2925" dirty="0" smtClean="0">
                <a:latin typeface="Arial" pitchFamily="34" charset="0"/>
                <a:cs typeface="Arial" pitchFamily="34" charset="0"/>
              </a:rPr>
              <a:t>ja</a:t>
            </a:r>
            <a:r>
              <a:rPr sz="2400" spc="-54" baseline="2925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400" spc="0" baseline="2925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400" spc="-29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400" spc="0" baseline="2925" dirty="0" smtClean="0">
                <a:latin typeface="Arial" pitchFamily="34" charset="0"/>
                <a:cs typeface="Arial" pitchFamily="34" charset="0"/>
              </a:rPr>
              <a:t>i</a:t>
            </a:r>
            <a:r>
              <a:rPr sz="2400" spc="-34" baseline="2925" dirty="0" smtClean="0">
                <a:latin typeface="Arial" pitchFamily="34" charset="0"/>
                <a:cs typeface="Arial" pitchFamily="34" charset="0"/>
              </a:rPr>
              <a:t>n</a:t>
            </a:r>
            <a:r>
              <a:rPr sz="2400" spc="-29" baseline="2925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400" spc="0" baseline="2925" dirty="0" smtClean="0">
                <a:latin typeface="Arial" pitchFamily="34" charset="0"/>
                <a:cs typeface="Arial" pitchFamily="34" charset="0"/>
              </a:rPr>
              <a:t>e</a:t>
            </a:r>
            <a:r>
              <a:rPr sz="2400" spc="-9" baseline="2925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400" spc="0" baseline="2925" dirty="0" smtClean="0">
                <a:latin typeface="Arial" pitchFamily="34" charset="0"/>
                <a:cs typeface="Arial" pitchFamily="34" charset="0"/>
              </a:rPr>
              <a:t>ri</a:t>
            </a:r>
            <a:r>
              <a:rPr sz="2400" spc="-25" baseline="2925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400" spc="0" baseline="2925" dirty="0" smtClean="0">
                <a:latin typeface="Arial" pitchFamily="34" charset="0"/>
                <a:cs typeface="Arial" pitchFamily="34" charset="0"/>
              </a:rPr>
              <a:t>as</a:t>
            </a:r>
            <a:r>
              <a:rPr sz="2400" spc="-49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400" spc="-9" baseline="2925" dirty="0" smtClean="0">
                <a:latin typeface="Arial" pitchFamily="34" charset="0"/>
                <a:cs typeface="Arial" pitchFamily="34" charset="0"/>
              </a:rPr>
              <a:t>d</a:t>
            </a:r>
            <a:r>
              <a:rPr sz="2400" spc="-25" baseline="2925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400" spc="-29" baseline="2925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400" spc="0" baseline="2925" dirty="0" smtClean="0">
                <a:latin typeface="Arial" pitchFamily="34" charset="0"/>
                <a:cs typeface="Arial" pitchFamily="34" charset="0"/>
              </a:rPr>
              <a:t>a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bject 12"/>
          <p:cNvSpPr txBox="1"/>
          <p:nvPr/>
        </p:nvSpPr>
        <p:spPr>
          <a:xfrm>
            <a:off x="1371600" y="2209800"/>
            <a:ext cx="6620233" cy="198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  <a:buFont typeface="Arial" pitchFamily="34" charset="0"/>
              <a:buChar char="•"/>
            </a:pPr>
            <a:r>
              <a:rPr lang="en-US" sz="2000" spc="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Fu</a:t>
            </a:r>
            <a:r>
              <a:rPr sz="2000" spc="-19" baseline="2925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gsi</a:t>
            </a:r>
            <a:r>
              <a:rPr sz="2000" spc="29" baseline="2925" smtClean="0">
                <a:latin typeface="Arial" pitchFamily="34" charset="0"/>
                <a:cs typeface="Arial" pitchFamily="34" charset="0"/>
              </a:rPr>
              <a:t> </a:t>
            </a:r>
            <a:r>
              <a:rPr sz="2000" i="1" spc="0" baseline="2925" dirty="0" smtClean="0">
                <a:latin typeface="Arial" pitchFamily="34" charset="0"/>
                <a:cs typeface="Arial" pitchFamily="34" charset="0"/>
              </a:rPr>
              <a:t>hash</a:t>
            </a:r>
            <a:r>
              <a:rPr sz="2000" i="1" spc="-34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2925" dirty="0" smtClean="0">
                <a:latin typeface="Arial" pitchFamily="34" charset="0"/>
                <a:cs typeface="Arial" pitchFamily="34" charset="0"/>
              </a:rPr>
              <a:t>san</a:t>
            </a:r>
            <a:r>
              <a:rPr sz="2000" spc="-54" baseline="2925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-25" baseline="2925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baseline="2925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-9" baseline="2925" dirty="0" smtClean="0">
                <a:latin typeface="Arial" pitchFamily="34" charset="0"/>
                <a:cs typeface="Arial" pitchFamily="34" charset="0"/>
              </a:rPr>
              <a:t> p</a:t>
            </a:r>
            <a:r>
              <a:rPr sz="2000" spc="0" baseline="2925" dirty="0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-54" baseline="2925" dirty="0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baseline="2925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14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29" baseline="2925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er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h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d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ap</a:t>
            </a:r>
            <a:r>
              <a:rPr sz="2000" spc="-19" baseline="2925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p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er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ub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h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an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b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it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p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d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14" baseline="2925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2925" smtClean="0">
                <a:latin typeface="Arial" pitchFamily="34" charset="0"/>
                <a:cs typeface="Arial" pitchFamily="34" charset="0"/>
              </a:rPr>
              <a:t>p</a:t>
            </a:r>
            <a:r>
              <a:rPr sz="2000" spc="0" baseline="2925" smtClean="0">
                <a:latin typeface="Arial" pitchFamily="34" charset="0"/>
                <a:cs typeface="Arial" pitchFamily="34" charset="0"/>
              </a:rPr>
              <a:t>esan</a:t>
            </a:r>
            <a:endParaRPr lang="en-US" sz="2000" spc="0" baseline="2925" dirty="0" smtClean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ts val="2960"/>
              </a:lnSpc>
              <a:spcBef>
                <a:spcPts val="148"/>
              </a:spcBef>
              <a:buFont typeface="Arial" pitchFamily="34" charset="0"/>
              <a:buChar char="•"/>
            </a:pPr>
            <a:r>
              <a:rPr lang="en-US" sz="2000" spc="-59" baseline="2925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esan</a:t>
            </a:r>
            <a:r>
              <a:rPr lang="en-US" sz="200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baseline="2925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2000" spc="-14" baseline="2925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000" spc="-9" baseline="2925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ah</a:t>
            </a:r>
            <a:r>
              <a:rPr lang="en-US" sz="2000" baseline="2925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000" spc="-9" baseline="2925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aseline="2925" dirty="0" smtClean="0">
                <a:latin typeface="Arial" pitchFamily="34" charset="0"/>
                <a:cs typeface="Arial" pitchFamily="34" charset="0"/>
              </a:rPr>
              <a:t>it,</a:t>
            </a:r>
            <a:r>
              <a:rPr lang="en-US" sz="2000" spc="9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baseline="2925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ilai</a:t>
            </a:r>
            <a:r>
              <a:rPr lang="en-US" sz="2000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baseline="2925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i="1" spc="-9" baseline="2925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i="1" spc="9" baseline="2925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i="1" baseline="2925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i="1" spc="-34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baseline="2925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2000" spc="-14" baseline="2925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000" spc="-9" baseline="2925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ah</a:t>
            </a:r>
            <a:r>
              <a:rPr lang="en-US" sz="2000" spc="29" baseline="29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000" spc="-9" baseline="2925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spc="-50" baseline="2925" dirty="0" err="1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spc="-25" baseline="2925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signifi</a:t>
            </a:r>
            <a:r>
              <a:rPr lang="en-US" sz="2000" spc="-39" baseline="2925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000" baseline="2925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spc="-9" baseline="2925" dirty="0" err="1" smtClean="0">
                <a:latin typeface="Arial" pitchFamily="34" charset="0"/>
                <a:cs typeface="Arial" pitchFamily="34" charset="0"/>
              </a:rPr>
              <a:t>n</a:t>
            </a:r>
            <a:endParaRPr lang="en-US" sz="2000" spc="-9" baseline="2925" dirty="0" smtClean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ts val="2960"/>
              </a:lnSpc>
              <a:spcBef>
                <a:spcPts val="148"/>
              </a:spcBef>
              <a:buFont typeface="Arial" pitchFamily="34" charset="0"/>
              <a:buChar char="•"/>
            </a:pPr>
            <a:r>
              <a:rPr lang="en-US" sz="2000" spc="-9" baseline="2925" dirty="0" err="1" smtClean="0">
                <a:latin typeface="Arial" pitchFamily="34" charset="0"/>
                <a:cs typeface="Arial" pitchFamily="34" charset="0"/>
              </a:rPr>
              <a:t>Bandingkan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hash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hash lama.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asli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000" spc="-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pc="-9" dirty="0" err="1" smtClean="0">
                <a:latin typeface="Arial" pitchFamily="34" charset="0"/>
                <a:cs typeface="Arial" pitchFamily="34" charset="0"/>
              </a:rPr>
              <a:t>dimodifikasi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ts val="2960"/>
              </a:lnSpc>
              <a:spcBef>
                <a:spcPts val="148"/>
              </a:spcBef>
              <a:buFont typeface="Arial" pitchFamily="34" charset="0"/>
              <a:buChar char="•"/>
            </a:pPr>
            <a:endParaRPr lang="en-US" sz="2000" spc="0" baseline="2925" dirty="0" smtClean="0"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ts val="2960"/>
              </a:lnSpc>
              <a:spcBef>
                <a:spcPts val="148"/>
              </a:spcBef>
              <a:buFont typeface="Arial" pitchFamily="34" charset="0"/>
              <a:buChar char="•"/>
            </a:pPr>
            <a:endParaRPr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546101" y="958850"/>
            <a:ext cx="8140700" cy="557474"/>
          </a:xfrm>
          <a:prstGeom prst="rect">
            <a:avLst/>
          </a:prstGeom>
        </p:spPr>
        <p:txBody>
          <a:bodyPr/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APLI</a:t>
            </a:r>
            <a:r>
              <a:rPr lang="en-US" sz="2800" b="1" spc="-79" baseline="3103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spc="14" baseline="3103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b="1" spc="-38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spc="-64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baseline="3103" dirty="0" smtClean="0">
                <a:latin typeface="Arial" pitchFamily="34" charset="0"/>
                <a:cs typeface="Arial" pitchFamily="34" charset="0"/>
              </a:rPr>
              <a:t>HASH</a:t>
            </a:r>
            <a:r>
              <a:rPr lang="en-US" sz="2800" b="1" i="1" spc="-64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spc="-44" baseline="3103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b="1" spc="-9" baseline="3103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-A</a:t>
            </a:r>
            <a:r>
              <a:rPr lang="en-US" sz="2800" b="1" spc="-89" baseline="3103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AH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600200"/>
            <a:ext cx="69627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1" y="1828801"/>
            <a:ext cx="6248400" cy="350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46101" y="958850"/>
            <a:ext cx="8140700" cy="557474"/>
          </a:xfrm>
          <a:prstGeom prst="rect">
            <a:avLst/>
          </a:prstGeom>
        </p:spPr>
        <p:txBody>
          <a:bodyPr/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APLI</a:t>
            </a:r>
            <a:r>
              <a:rPr lang="en-US" sz="2800" b="1" spc="-79" baseline="3103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spc="14" baseline="3103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b="1" spc="-38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spc="-64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baseline="3103" dirty="0" smtClean="0">
                <a:latin typeface="Arial" pitchFamily="34" charset="0"/>
                <a:cs typeface="Arial" pitchFamily="34" charset="0"/>
              </a:rPr>
              <a:t>HASH</a:t>
            </a:r>
            <a:r>
              <a:rPr lang="en-US" sz="2800" b="1" i="1" spc="-64" baseline="310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spc="-44" baseline="3103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b="1" spc="-9" baseline="3103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-A</a:t>
            </a:r>
            <a:r>
              <a:rPr lang="en-US" sz="2800" b="1" spc="-89" baseline="3103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baseline="3103" dirty="0" smtClean="0">
                <a:latin typeface="Arial" pitchFamily="34" charset="0"/>
                <a:cs typeface="Arial" pitchFamily="34" charset="0"/>
              </a:rPr>
              <a:t>AH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17172" y="5257800"/>
            <a:ext cx="52006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6825" y="1190625"/>
            <a:ext cx="66103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6838" y="1138238"/>
            <a:ext cx="64103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1588" y="1090613"/>
            <a:ext cx="6805612" cy="482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hash </a:t>
            </a:r>
            <a:r>
              <a:rPr lang="en-US" sz="2400" dirty="0" err="1" smtClean="0"/>
              <a:t>dalam</a:t>
            </a:r>
            <a:r>
              <a:rPr lang="en-US" sz="2400" dirty="0" smtClean="0"/>
              <a:t> cryptography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46101" y="958850"/>
            <a:ext cx="7988300" cy="488950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PENDAHULUAN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1003301" y="2254250"/>
            <a:ext cx="7454899" cy="1936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53" algn="just">
              <a:lnSpc>
                <a:spcPts val="3354"/>
              </a:lnSpc>
              <a:spcBef>
                <a:spcPts val="167"/>
              </a:spcBef>
            </a:pPr>
            <a:r>
              <a:rPr sz="2000" b="1" spc="0" baseline="3413" dirty="0" smtClean="0">
                <a:latin typeface="Arial" pitchFamily="34" charset="0"/>
                <a:cs typeface="Arial" pitchFamily="34" charset="0"/>
              </a:rPr>
              <a:t>Fun</a:t>
            </a:r>
            <a:r>
              <a:rPr sz="2000" b="1" spc="4" baseline="3413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000" b="1" spc="0" baseline="3413" dirty="0" smtClean="0">
                <a:latin typeface="Arial" pitchFamily="34" charset="0"/>
                <a:cs typeface="Arial" pitchFamily="34" charset="0"/>
              </a:rPr>
              <a:t>si</a:t>
            </a:r>
            <a:r>
              <a:rPr sz="2000" b="1" spc="-83" baseline="3413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b="1" spc="0" baseline="3413" dirty="0" smtClean="0">
                <a:latin typeface="Arial" pitchFamily="34" charset="0"/>
                <a:cs typeface="Arial" pitchFamily="34" charset="0"/>
              </a:rPr>
              <a:t>H</a:t>
            </a:r>
            <a:r>
              <a:rPr sz="2000" b="1" spc="9" baseline="3413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b="1" spc="0" baseline="3413" dirty="0" smtClean="0">
                <a:latin typeface="Arial" pitchFamily="34" charset="0"/>
                <a:cs typeface="Arial" pitchFamily="34" charset="0"/>
              </a:rPr>
              <a:t>sh</a:t>
            </a:r>
            <a:r>
              <a:rPr sz="2000" b="1" spc="-44" baseline="3413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3413" dirty="0" smtClean="0">
                <a:latin typeface="Arial" pitchFamily="34" charset="0"/>
                <a:cs typeface="Arial" pitchFamily="34" charset="0"/>
              </a:rPr>
              <a:t>m</a:t>
            </a:r>
            <a:r>
              <a:rPr sz="2000" spc="-14" baseline="3413" dirty="0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-9" baseline="3413" dirty="0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0" baseline="3413" dirty="0" smtClean="0">
                <a:latin typeface="Arial" pitchFamily="34" charset="0"/>
                <a:cs typeface="Arial" pitchFamily="34" charset="0"/>
              </a:rPr>
              <a:t>up</a:t>
            </a:r>
            <a:r>
              <a:rPr sz="2000" spc="4" baseline="3413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59" baseline="3413" dirty="0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baseline="3413" dirty="0" smtClean="0">
                <a:latin typeface="Arial" pitchFamily="34" charset="0"/>
                <a:cs typeface="Arial" pitchFamily="34" charset="0"/>
              </a:rPr>
              <a:t>an</a:t>
            </a:r>
            <a:r>
              <a:rPr sz="2000" spc="-62" baseline="3413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3413" smtClean="0">
                <a:latin typeface="Arial" pitchFamily="34" charset="0"/>
                <a:cs typeface="Arial" pitchFamily="34" charset="0"/>
              </a:rPr>
              <a:t>sebuah</a:t>
            </a:r>
            <a:r>
              <a:rPr sz="2000" spc="-74" baseline="3413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3413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14" baseline="3413" smtClean="0">
                <a:latin typeface="Arial" pitchFamily="34" charset="0"/>
                <a:cs typeface="Arial" pitchFamily="34" charset="0"/>
              </a:rPr>
              <a:t>l</a:t>
            </a:r>
            <a:r>
              <a:rPr sz="2000" spc="-14" baseline="3413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0" baseline="3413" smtClean="0">
                <a:latin typeface="Arial" pitchFamily="34" charset="0"/>
                <a:cs typeface="Arial" pitchFamily="34" charset="0"/>
              </a:rPr>
              <a:t>o</a:t>
            </a:r>
            <a:r>
              <a:rPr sz="2000" spc="-14" baseline="3413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0" baseline="3413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19" baseline="3413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3413" smtClean="0">
                <a:latin typeface="Arial" pitchFamily="34" charset="0"/>
                <a:cs typeface="Arial" pitchFamily="34" charset="0"/>
              </a:rPr>
              <a:t>ma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4" baseline="1706" smtClean="0">
                <a:latin typeface="Arial" pitchFamily="34" charset="0"/>
                <a:cs typeface="Arial" pitchFamily="34" charset="0"/>
              </a:rPr>
              <a:t>y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ang</a:t>
            </a:r>
            <a:r>
              <a:rPr sz="2000" spc="-51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1706" dirty="0" smtClean="0">
                <a:latin typeface="Arial" pitchFamily="34" charset="0"/>
                <a:cs typeface="Arial" pitchFamily="34" charset="0"/>
              </a:rPr>
              <a:t>m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engub</a:t>
            </a:r>
            <a:r>
              <a:rPr sz="2000" spc="9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h</a:t>
            </a:r>
            <a:r>
              <a:rPr sz="2000" spc="-99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14" baseline="1706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-54" baseline="1706" dirty="0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xt</a:t>
            </a:r>
            <a:r>
              <a:rPr sz="2000" spc="-25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19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39" baseline="1706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au</a:t>
            </a:r>
            <a:r>
              <a:rPr sz="2000" spc="-22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m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ssa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-97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m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nj</a:t>
            </a:r>
            <a:r>
              <a:rPr sz="2000" spc="4" baseline="1706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sede</a:t>
            </a:r>
            <a:r>
              <a:rPr sz="2000" spc="-59" baseline="1706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-25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-39" baseline="1706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an</a:t>
            </a:r>
            <a:r>
              <a:rPr sz="2000" spc="-95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9" baseline="1706" dirty="0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69" baseline="1706" dirty="0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25" baseline="1706" dirty="0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-14" baseline="1706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er</a:t>
            </a:r>
            <a:r>
              <a:rPr sz="2000" spc="-67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19" baseline="1706" dirty="0" smtClean="0">
                <a:latin typeface="Arial" pitchFamily="34" charset="0"/>
                <a:cs typeface="Arial" pitchFamily="34" charset="0"/>
              </a:rPr>
              <a:t>c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ak</a:t>
            </a:r>
            <a:r>
              <a:rPr sz="2000" spc="-48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4" baseline="1706" dirty="0" smtClean="0">
                <a:latin typeface="Arial" pitchFamily="34" charset="0"/>
                <a:cs typeface="Arial" pitchFamily="34" charset="0"/>
              </a:rPr>
              <a:t>y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9" baseline="1706" dirty="0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-31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m</a:t>
            </a:r>
            <a:r>
              <a:rPr sz="2000" spc="-9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mi</a:t>
            </a:r>
            <a:r>
              <a:rPr sz="2000" spc="14" baseline="1706" smtClean="0">
                <a:latin typeface="Arial" pitchFamily="34" charset="0"/>
                <a:cs typeface="Arial" pitchFamily="34" charset="0"/>
              </a:rPr>
              <a:t>l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-9" baseline="1706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-85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jum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l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ah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9" baseline="1706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75" baseline="1706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29" baseline="1706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er</a:t>
            </a:r>
            <a:r>
              <a:rPr sz="2000" spc="-97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4" baseline="1706" dirty="0" smtClean="0">
                <a:latin typeface="Arial" pitchFamily="34" charset="0"/>
                <a:cs typeface="Arial" pitchFamily="34" charset="0"/>
              </a:rPr>
              <a:t>y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ang</a:t>
            </a:r>
            <a:r>
              <a:rPr sz="2000" spc="-31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sama.</a:t>
            </a:r>
            <a:r>
              <a:rPr sz="2000" spc="-51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Hash</a:t>
            </a:r>
            <a:r>
              <a:rPr sz="2000" spc="-39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ju</a:t>
            </a:r>
            <a:r>
              <a:rPr sz="2000" spc="-34" baseline="1706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54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1706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masuk</a:t>
            </a:r>
            <a:r>
              <a:rPr sz="2000" spc="-111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sa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l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ah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s</a:t>
            </a:r>
            <a:r>
              <a:rPr sz="2000" spc="-19" baseline="1706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4" baseline="1706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u</a:t>
            </a:r>
            <a:r>
              <a:rPr sz="2000" spc="-69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be</a:t>
            </a:r>
            <a:r>
              <a:rPr sz="2000" spc="-25" baseline="1706" dirty="0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4" baseline="1706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uk</a:t>
            </a:r>
            <a:r>
              <a:rPr sz="2000" spc="-50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14" baseline="1706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-14" baseline="1706" dirty="0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9" baseline="1706" dirty="0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-69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kr</a:t>
            </a:r>
            <a:r>
              <a:rPr sz="2000" spc="0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sz="2000" spc="-9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sz="2000" spc="-14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og</a:t>
            </a:r>
            <a:r>
              <a:rPr sz="2000" spc="-79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sz="2000" spc="-19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sz="2000" spc="4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sz="2000" spc="0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sz="2000" spc="-41" baseline="1706" smtClean="0">
                <a:solidFill>
                  <a:srgbClr val="001F5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d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-59" baseline="1706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at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-19" baseline="1706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o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-59" baseline="1706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an</a:t>
            </a:r>
            <a:r>
              <a:rPr sz="2000" spc="-166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seba</a:t>
            </a:r>
            <a:r>
              <a:rPr sz="2000" spc="-34" baseline="1706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ai</a:t>
            </a:r>
            <a:r>
              <a:rPr sz="2000" spc="-83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1706" dirty="0" smtClean="0">
                <a:latin typeface="Arial" pitchFamily="34" charset="0"/>
                <a:cs typeface="Arial" pitchFamily="34" charset="0"/>
              </a:rPr>
              <a:t>kr</a:t>
            </a:r>
            <a:r>
              <a:rPr sz="2000" spc="9" baseline="1706" dirty="0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-19" baseline="1706" dirty="0" smtClean="0">
                <a:latin typeface="Arial" pitchFamily="34" charset="0"/>
                <a:cs typeface="Arial" pitchFamily="34" charset="0"/>
              </a:rPr>
              <a:t>p</a:t>
            </a:r>
            <a:r>
              <a:rPr sz="2000" spc="-14" baseline="1706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og</a:t>
            </a:r>
            <a:r>
              <a:rPr sz="2000" spc="-75" baseline="1706" dirty="0" smtClean="0">
                <a:latin typeface="Arial" pitchFamily="34" charset="0"/>
                <a:cs typeface="Arial" pitchFamily="34" charset="0"/>
              </a:rPr>
              <a:t>r</a:t>
            </a:r>
            <a:r>
              <a:rPr sz="2000" spc="-14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4" baseline="1706" dirty="0" smtClean="0">
                <a:latin typeface="Arial" pitchFamily="34" charset="0"/>
                <a:cs typeface="Arial" pitchFamily="34" charset="0"/>
              </a:rPr>
              <a:t>f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-100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39" baseline="1706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pa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109" baseline="1706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-25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9" baseline="1706" smtClean="0">
                <a:latin typeface="Arial" pitchFamily="34" charset="0"/>
                <a:cs typeface="Arial" pitchFamily="34" charset="0"/>
              </a:rPr>
              <a:t>(</a:t>
            </a:r>
            <a:r>
              <a:rPr sz="2000" i="1" spc="0" baseline="1706" smtClean="0">
                <a:latin typeface="Arial" pitchFamily="34" charset="0"/>
                <a:cs typeface="Arial" pitchFamily="34" charset="0"/>
              </a:rPr>
              <a:t>u</a:t>
            </a:r>
            <a:r>
              <a:rPr sz="2000" i="1" spc="-14" baseline="1706" smtClean="0">
                <a:latin typeface="Arial" pitchFamily="34" charset="0"/>
                <a:cs typeface="Arial" pitchFamily="34" charset="0"/>
              </a:rPr>
              <a:t>n</a:t>
            </a:r>
            <a:r>
              <a:rPr sz="2000" i="1" spc="-109" baseline="1706" smtClean="0">
                <a:latin typeface="Arial" pitchFamily="34" charset="0"/>
                <a:cs typeface="Arial" pitchFamily="34" charset="0"/>
              </a:rPr>
              <a:t>k</a:t>
            </a:r>
            <a:r>
              <a:rPr sz="2000" i="1" spc="-9" baseline="1706" smtClean="0">
                <a:latin typeface="Arial" pitchFamily="34" charset="0"/>
                <a:cs typeface="Arial" pitchFamily="34" charset="0"/>
              </a:rPr>
              <a:t>ey</a:t>
            </a:r>
            <a:r>
              <a:rPr sz="2000" i="1" spc="9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i="1" spc="0" baseline="1706" smtClean="0">
                <a:latin typeface="Arial" pitchFamily="34" charset="0"/>
                <a:cs typeface="Arial" pitchFamily="34" charset="0"/>
              </a:rPr>
              <a:t>d</a:t>
            </a:r>
            <a:r>
              <a:rPr sz="2000" i="1" spc="-83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i="1" spc="0" baseline="1706" dirty="0" smtClean="0">
                <a:latin typeface="Arial" pitchFamily="34" charset="0"/>
                <a:cs typeface="Arial" pitchFamily="34" charset="0"/>
              </a:rPr>
              <a:t>c</a:t>
            </a:r>
            <a:r>
              <a:rPr sz="2000" i="1" spc="25" baseline="1706" dirty="0" smtClean="0">
                <a:latin typeface="Arial" pitchFamily="34" charset="0"/>
                <a:cs typeface="Arial" pitchFamily="34" charset="0"/>
              </a:rPr>
              <a:t>r</a:t>
            </a:r>
            <a:r>
              <a:rPr sz="2000" i="1" spc="-9" baseline="1706" dirty="0" smtClean="0">
                <a:latin typeface="Arial" pitchFamily="34" charset="0"/>
                <a:cs typeface="Arial" pitchFamily="34" charset="0"/>
              </a:rPr>
              <a:t>y</a:t>
            </a:r>
            <a:r>
              <a:rPr sz="2000" i="1" spc="-29" baseline="1706" dirty="0" smtClean="0">
                <a:latin typeface="Arial" pitchFamily="34" charset="0"/>
                <a:cs typeface="Arial" pitchFamily="34" charset="0"/>
              </a:rPr>
              <a:t>p</a:t>
            </a:r>
            <a:r>
              <a:rPr sz="2000" i="1" spc="-39" baseline="1706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i="1" spc="0" baseline="1706" dirty="0" smtClean="0">
                <a:latin typeface="Arial" pitchFamily="34" charset="0"/>
                <a:cs typeface="Arial" pitchFamily="34" charset="0"/>
              </a:rPr>
              <a:t>o</a:t>
            </a:r>
            <a:r>
              <a:rPr sz="2000" i="1" spc="-50" baseline="1706" dirty="0" smtClean="0">
                <a:latin typeface="Arial" pitchFamily="34" charset="0"/>
                <a:cs typeface="Arial" pitchFamily="34" charset="0"/>
              </a:rPr>
              <a:t>s</a:t>
            </a:r>
            <a:r>
              <a:rPr sz="2000" i="1" spc="-9" baseline="1706" dirty="0" smtClean="0">
                <a:latin typeface="Arial" pitchFamily="34" charset="0"/>
                <a:cs typeface="Arial" pitchFamily="34" charset="0"/>
              </a:rPr>
              <a:t>y</a:t>
            </a:r>
            <a:r>
              <a:rPr sz="2000" i="1" spc="-39" baseline="1706" dirty="0" smtClean="0">
                <a:latin typeface="Arial" pitchFamily="34" charset="0"/>
                <a:cs typeface="Arial" pitchFamily="34" charset="0"/>
              </a:rPr>
              <a:t>s</a:t>
            </a:r>
            <a:r>
              <a:rPr sz="2000" i="1" spc="-14" baseline="1706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2000" i="1" spc="9" baseline="1706" dirty="0" smtClean="0">
                <a:latin typeface="Arial" pitchFamily="34" charset="0"/>
                <a:cs typeface="Arial" pitchFamily="34" charset="0"/>
              </a:rPr>
              <a:t>em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).</a:t>
            </a:r>
            <a:r>
              <a:rPr sz="2000" spc="-79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Sel</a:t>
            </a:r>
            <a:r>
              <a:rPr sz="2000" spc="9" baseline="1706" dirty="0" smtClean="0">
                <a:latin typeface="Arial" pitchFamily="34" charset="0"/>
                <a:cs typeface="Arial" pitchFamily="34" charset="0"/>
              </a:rPr>
              <a:t>ai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-57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4" baseline="1706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u</a:t>
            </a:r>
            <a:r>
              <a:rPr sz="2000" spc="-24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h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sh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m</a:t>
            </a:r>
            <a:r>
              <a:rPr sz="2000" spc="-14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mi</a:t>
            </a:r>
            <a:r>
              <a:rPr sz="2000" spc="9" baseline="1706" smtClean="0">
                <a:latin typeface="Arial" pitchFamily="34" charset="0"/>
                <a:cs typeface="Arial" pitchFamily="34" charset="0"/>
              </a:rPr>
              <a:t>l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iki</a:t>
            </a:r>
            <a:r>
              <a:rPr sz="2000" spc="-110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9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ma</a:t>
            </a:r>
            <a:r>
              <a:rPr sz="2000" spc="-33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l</a:t>
            </a:r>
            <a:r>
              <a:rPr sz="2000" spc="14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in</a:t>
            </a:r>
            <a:r>
              <a:rPr sz="2000" spc="-36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4" baseline="1706" dirty="0" smtClean="0">
                <a:latin typeface="Arial" pitchFamily="34" charset="0"/>
                <a:cs typeface="Arial" pitchFamily="34" charset="0"/>
              </a:rPr>
              <a:t>y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ang</a:t>
            </a:r>
            <a:r>
              <a:rPr sz="2000" spc="-31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ju</a:t>
            </a:r>
            <a:r>
              <a:rPr sz="2000" spc="-34" baseline="1706" dirty="0" smtClean="0">
                <a:latin typeface="Arial" pitchFamily="34" charset="0"/>
                <a:cs typeface="Arial" pitchFamily="34" charset="0"/>
              </a:rPr>
              <a:t>g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-54" baseline="1706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d</a:t>
            </a:r>
            <a:r>
              <a:rPr sz="2000" spc="14" baseline="1706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-109" baseline="1706" smtClean="0">
                <a:latin typeface="Arial" pitchFamily="34" charset="0"/>
                <a:cs typeface="Arial" pitchFamily="34" charset="0"/>
              </a:rPr>
              <a:t>k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enal</a:t>
            </a:r>
            <a:r>
              <a:rPr sz="2000" spc="-83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l</a:t>
            </a:r>
            <a:r>
              <a:rPr sz="2000" spc="4" baseline="1706" smtClean="0">
                <a:latin typeface="Arial" pitchFamily="34" charset="0"/>
                <a:cs typeface="Arial" pitchFamily="34" charset="0"/>
              </a:rPr>
              <a:t>u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as</a:t>
            </a:r>
            <a:r>
              <a:rPr lang="en-US" sz="2000" spc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4" baseline="1706" smtClean="0">
                <a:latin typeface="Arial" pitchFamily="34" charset="0"/>
                <a:cs typeface="Arial" pitchFamily="34" charset="0"/>
              </a:rPr>
              <a:t>y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a</a:t>
            </a:r>
            <a:r>
              <a:rPr sz="2000" spc="14" baseline="1706" smtClean="0">
                <a:latin typeface="Arial" pitchFamily="34" charset="0"/>
                <a:cs typeface="Arial" pitchFamily="34" charset="0"/>
              </a:rPr>
              <a:t>i</a:t>
            </a:r>
            <a:r>
              <a:rPr sz="2000" spc="4" baseline="1706" smtClean="0">
                <a:latin typeface="Arial" pitchFamily="34" charset="0"/>
                <a:cs typeface="Arial" pitchFamily="34" charset="0"/>
              </a:rPr>
              <a:t>t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u</a:t>
            </a:r>
            <a:r>
              <a:rPr sz="2000" spc="-53" baseline="1706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25" baseline="1706" smtClean="0">
                <a:latin typeface="Arial" pitchFamily="34" charset="0"/>
                <a:cs typeface="Arial" pitchFamily="34" charset="0"/>
              </a:rPr>
              <a:t>“</a:t>
            </a:r>
            <a:r>
              <a:rPr sz="2000" i="1" spc="0" baseline="1706" smtClean="0">
                <a:latin typeface="Arial" pitchFamily="34" charset="0"/>
                <a:cs typeface="Arial" pitchFamily="34" charset="0"/>
              </a:rPr>
              <a:t>o</a:t>
            </a:r>
            <a:r>
              <a:rPr sz="2000" i="1" spc="-14" baseline="1706" smtClean="0">
                <a:latin typeface="Arial" pitchFamily="34" charset="0"/>
                <a:cs typeface="Arial" pitchFamily="34" charset="0"/>
              </a:rPr>
              <a:t>n</a:t>
            </a:r>
            <a:r>
              <a:rPr sz="2000" i="1" spc="9" baseline="1706" smtClean="0">
                <a:latin typeface="Arial" pitchFamily="34" charset="0"/>
                <a:cs typeface="Arial" pitchFamily="34" charset="0"/>
              </a:rPr>
              <a:t>e</a:t>
            </a:r>
            <a:r>
              <a:rPr sz="2000" i="1" spc="4" baseline="1706" smtClean="0">
                <a:latin typeface="Arial" pitchFamily="34" charset="0"/>
                <a:cs typeface="Arial" pitchFamily="34" charset="0"/>
              </a:rPr>
              <a:t>-</a:t>
            </a:r>
            <a:r>
              <a:rPr sz="2000" i="1" spc="0" baseline="1706" smtClean="0">
                <a:latin typeface="Arial" pitchFamily="34" charset="0"/>
                <a:cs typeface="Arial" pitchFamily="34" charset="0"/>
              </a:rPr>
              <a:t>w</a:t>
            </a:r>
            <a:r>
              <a:rPr sz="2000" i="1" spc="-9" baseline="1706" smtClean="0">
                <a:latin typeface="Arial" pitchFamily="34" charset="0"/>
                <a:cs typeface="Arial" pitchFamily="34" charset="0"/>
              </a:rPr>
              <a:t>a</a:t>
            </a:r>
            <a:r>
              <a:rPr sz="2000" i="1" spc="0" baseline="1706" smtClean="0">
                <a:latin typeface="Arial" pitchFamily="34" charset="0"/>
                <a:cs typeface="Arial" pitchFamily="34" charset="0"/>
              </a:rPr>
              <a:t>y</a:t>
            </a:r>
            <a:r>
              <a:rPr sz="2000" i="1" spc="4" baseline="1706" smtClean="0">
                <a:latin typeface="Arial" pitchFamily="34" charset="0"/>
                <a:cs typeface="Arial" pitchFamily="34" charset="0"/>
              </a:rPr>
              <a:t>f</a:t>
            </a:r>
            <a:r>
              <a:rPr sz="2000" i="1" spc="0" baseline="1706" smtClean="0">
                <a:latin typeface="Arial" pitchFamily="34" charset="0"/>
                <a:cs typeface="Arial" pitchFamily="34" charset="0"/>
              </a:rPr>
              <a:t>u</a:t>
            </a:r>
            <a:r>
              <a:rPr sz="2000" i="1" spc="-14" baseline="1706" smtClean="0">
                <a:latin typeface="Arial" pitchFamily="34" charset="0"/>
                <a:cs typeface="Arial" pitchFamily="34" charset="0"/>
              </a:rPr>
              <a:t>n</a:t>
            </a:r>
            <a:r>
              <a:rPr sz="2000" i="1" spc="0" baseline="1706" smtClean="0">
                <a:latin typeface="Arial" pitchFamily="34" charset="0"/>
                <a:cs typeface="Arial" pitchFamily="34" charset="0"/>
              </a:rPr>
              <a:t>ct</a:t>
            </a:r>
            <a:r>
              <a:rPr sz="2000" i="1" spc="9" baseline="1706" smtClean="0">
                <a:latin typeface="Arial" pitchFamily="34" charset="0"/>
                <a:cs typeface="Arial" pitchFamily="34" charset="0"/>
              </a:rPr>
              <a:t>i</a:t>
            </a:r>
            <a:r>
              <a:rPr sz="2000" i="1" spc="4" baseline="1706" smtClean="0">
                <a:latin typeface="Arial" pitchFamily="34" charset="0"/>
                <a:cs typeface="Arial" pitchFamily="34" charset="0"/>
              </a:rPr>
              <a:t>o</a:t>
            </a:r>
            <a:r>
              <a:rPr sz="2000" spc="0" baseline="1706" smtClean="0">
                <a:latin typeface="Arial" pitchFamily="34" charset="0"/>
                <a:cs typeface="Arial" pitchFamily="34" charset="0"/>
              </a:rPr>
              <a:t>n</a:t>
            </a:r>
            <a:r>
              <a:rPr sz="2000" spc="-294" baseline="1706" dirty="0" smtClean="0">
                <a:latin typeface="Arial" pitchFamily="34" charset="0"/>
                <a:cs typeface="Arial" pitchFamily="34" charset="0"/>
              </a:rPr>
              <a:t>”</a:t>
            </a:r>
            <a:r>
              <a:rPr sz="2000" spc="0" baseline="1706" dirty="0" smtClean="0">
                <a:latin typeface="Arial" pitchFamily="34" charset="0"/>
                <a:cs typeface="Arial" pitchFamily="34" charset="0"/>
              </a:rPr>
              <a:t>.</a:t>
            </a:r>
            <a:endParaRPr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981200"/>
            <a:ext cx="7759700" cy="1479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Fungsi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Hash :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fungsi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enerima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masukan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string yang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panjangnya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sembaran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lalu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mentrasformasikannya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menjadi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string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keluaran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panjangnya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tetap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(fixed),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umumnya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berukuran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jauh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lebih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kecil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daripada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ukuran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string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semula</a:t>
            </a: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6100" y="958850"/>
            <a:ext cx="7984973" cy="5651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KEGUNAAN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2209800"/>
            <a:ext cx="7543800" cy="17081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Menurut</a:t>
            </a:r>
            <a:r>
              <a:rPr kumimoji="0" lang="en-I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Kauffman </a:t>
            </a:r>
            <a:r>
              <a:rPr kumimoji="0" lang="en-IN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et.all</a:t>
            </a:r>
            <a:r>
              <a:rPr kumimoji="0" lang="en-I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(2002), </a:t>
            </a:r>
            <a:r>
              <a:rPr kumimoji="0" lang="en-IN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Fungsi</a:t>
            </a:r>
            <a:r>
              <a:rPr kumimoji="0" lang="en-I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Hash </a:t>
            </a:r>
            <a:r>
              <a:rPr kumimoji="0" lang="en-IN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dapat</a:t>
            </a:r>
            <a:r>
              <a:rPr kumimoji="0" lang="en-I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I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I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Menyimpan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password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IN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Sebagai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Message Integrity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Message Fingerprint</a:t>
            </a: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6101" y="958850"/>
            <a:ext cx="8064500" cy="5651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PENGUJI KEUTUHAN PESAN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200" y="2133600"/>
            <a:ext cx="7017243" cy="2927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86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46101" y="795560"/>
            <a:ext cx="7912100" cy="5651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PENGUJI KEUTUHAN PESAN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26976" y="1482117"/>
            <a:ext cx="7079939" cy="4250848"/>
            <a:chOff x="1030724" y="1042699"/>
            <a:chExt cx="7079939" cy="4250848"/>
          </a:xfrm>
        </p:grpSpPr>
        <p:sp>
          <p:nvSpPr>
            <p:cNvPr id="8" name="object 44"/>
            <p:cNvSpPr/>
            <p:nvPr/>
          </p:nvSpPr>
          <p:spPr>
            <a:xfrm>
              <a:off x="1030724" y="2006352"/>
              <a:ext cx="1975445" cy="328460"/>
            </a:xfrm>
            <a:custGeom>
              <a:avLst/>
              <a:gdLst/>
              <a:ahLst/>
              <a:cxnLst/>
              <a:rect l="l" t="t" r="r" b="b"/>
              <a:pathLst>
                <a:path w="1975445" h="328460">
                  <a:moveTo>
                    <a:pt x="0" y="328460"/>
                  </a:moveTo>
                  <a:lnTo>
                    <a:pt x="1975445" y="328460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32846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45"/>
            <p:cNvSpPr/>
            <p:nvPr/>
          </p:nvSpPr>
          <p:spPr>
            <a:xfrm>
              <a:off x="1030724" y="2006352"/>
              <a:ext cx="1975445" cy="328460"/>
            </a:xfrm>
            <a:custGeom>
              <a:avLst/>
              <a:gdLst/>
              <a:ahLst/>
              <a:cxnLst/>
              <a:rect l="l" t="t" r="r" b="b"/>
              <a:pathLst>
                <a:path w="1975445" h="328460">
                  <a:moveTo>
                    <a:pt x="0" y="328460"/>
                  </a:moveTo>
                  <a:lnTo>
                    <a:pt x="1975445" y="328460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328460"/>
                  </a:lnTo>
                  <a:close/>
                </a:path>
              </a:pathLst>
            </a:custGeom>
            <a:ln w="12961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46"/>
            <p:cNvSpPr/>
            <p:nvPr/>
          </p:nvSpPr>
          <p:spPr>
            <a:xfrm>
              <a:off x="3006151" y="2171726"/>
              <a:ext cx="824929" cy="0"/>
            </a:xfrm>
            <a:custGeom>
              <a:avLst/>
              <a:gdLst/>
              <a:ahLst/>
              <a:cxnLst/>
              <a:rect l="l" t="t" r="r" b="b"/>
              <a:pathLst>
                <a:path w="824929">
                  <a:moveTo>
                    <a:pt x="0" y="0"/>
                  </a:moveTo>
                  <a:lnTo>
                    <a:pt x="824929" y="0"/>
                  </a:lnTo>
                </a:path>
              </a:pathLst>
            </a:custGeom>
            <a:ln w="1295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47"/>
            <p:cNvSpPr/>
            <p:nvPr/>
          </p:nvSpPr>
          <p:spPr>
            <a:xfrm>
              <a:off x="3994787" y="1841468"/>
              <a:ext cx="1315921" cy="658246"/>
            </a:xfrm>
            <a:custGeom>
              <a:avLst/>
              <a:gdLst/>
              <a:ahLst/>
              <a:cxnLst/>
              <a:rect l="l" t="t" r="r" b="b"/>
              <a:pathLst>
                <a:path w="1315921" h="658246">
                  <a:moveTo>
                    <a:pt x="0" y="658246"/>
                  </a:moveTo>
                  <a:lnTo>
                    <a:pt x="1315921" y="658246"/>
                  </a:lnTo>
                  <a:lnTo>
                    <a:pt x="1315921" y="0"/>
                  </a:lnTo>
                  <a:lnTo>
                    <a:pt x="0" y="0"/>
                  </a:lnTo>
                  <a:lnTo>
                    <a:pt x="0" y="658246"/>
                  </a:lnTo>
                  <a:close/>
                </a:path>
              </a:pathLst>
            </a:custGeom>
            <a:ln w="1297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48"/>
            <p:cNvSpPr/>
            <p:nvPr/>
          </p:nvSpPr>
          <p:spPr>
            <a:xfrm>
              <a:off x="3816281" y="2111795"/>
              <a:ext cx="178506" cy="118046"/>
            </a:xfrm>
            <a:custGeom>
              <a:avLst/>
              <a:gdLst/>
              <a:ahLst/>
              <a:cxnLst/>
              <a:rect l="l" t="t" r="r" b="b"/>
              <a:pathLst>
                <a:path w="178506" h="118046">
                  <a:moveTo>
                    <a:pt x="0" y="0"/>
                  </a:moveTo>
                  <a:lnTo>
                    <a:pt x="0" y="118046"/>
                  </a:lnTo>
                  <a:lnTo>
                    <a:pt x="178506" y="59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49"/>
            <p:cNvSpPr/>
            <p:nvPr/>
          </p:nvSpPr>
          <p:spPr>
            <a:xfrm>
              <a:off x="5310654" y="2171726"/>
              <a:ext cx="660856" cy="0"/>
            </a:xfrm>
            <a:custGeom>
              <a:avLst/>
              <a:gdLst/>
              <a:ahLst/>
              <a:cxnLst/>
              <a:rect l="l" t="t" r="r" b="b"/>
              <a:pathLst>
                <a:path w="660856">
                  <a:moveTo>
                    <a:pt x="0" y="0"/>
                  </a:moveTo>
                  <a:lnTo>
                    <a:pt x="660856" y="0"/>
                  </a:lnTo>
                </a:path>
              </a:pathLst>
            </a:custGeom>
            <a:ln w="1295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50"/>
            <p:cNvSpPr/>
            <p:nvPr/>
          </p:nvSpPr>
          <p:spPr>
            <a:xfrm>
              <a:off x="6135218" y="1678273"/>
              <a:ext cx="1975445" cy="986706"/>
            </a:xfrm>
            <a:custGeom>
              <a:avLst/>
              <a:gdLst/>
              <a:ahLst/>
              <a:cxnLst/>
              <a:rect l="l" t="t" r="r" b="b"/>
              <a:pathLst>
                <a:path w="1975445" h="986706">
                  <a:moveTo>
                    <a:pt x="0" y="986706"/>
                  </a:moveTo>
                  <a:lnTo>
                    <a:pt x="1975445" y="986706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986706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51"/>
            <p:cNvSpPr/>
            <p:nvPr/>
          </p:nvSpPr>
          <p:spPr>
            <a:xfrm>
              <a:off x="6135218" y="1678273"/>
              <a:ext cx="1975445" cy="986706"/>
            </a:xfrm>
            <a:custGeom>
              <a:avLst/>
              <a:gdLst/>
              <a:ahLst/>
              <a:cxnLst/>
              <a:rect l="l" t="t" r="r" b="b"/>
              <a:pathLst>
                <a:path w="1975445" h="986706">
                  <a:moveTo>
                    <a:pt x="0" y="986706"/>
                  </a:moveTo>
                  <a:lnTo>
                    <a:pt x="1975445" y="986706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986706"/>
                  </a:lnTo>
                  <a:close/>
                </a:path>
              </a:pathLst>
            </a:custGeom>
            <a:ln w="1297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52"/>
            <p:cNvSpPr/>
            <p:nvPr/>
          </p:nvSpPr>
          <p:spPr>
            <a:xfrm>
              <a:off x="5957260" y="2111795"/>
              <a:ext cx="176679" cy="118046"/>
            </a:xfrm>
            <a:custGeom>
              <a:avLst/>
              <a:gdLst/>
              <a:ahLst/>
              <a:cxnLst/>
              <a:rect l="l" t="t" r="r" b="b"/>
              <a:pathLst>
                <a:path w="176679" h="118046">
                  <a:moveTo>
                    <a:pt x="0" y="0"/>
                  </a:moveTo>
                  <a:lnTo>
                    <a:pt x="0" y="118046"/>
                  </a:lnTo>
                  <a:lnTo>
                    <a:pt x="176679" y="599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35"/>
            <p:cNvSpPr/>
            <p:nvPr/>
          </p:nvSpPr>
          <p:spPr>
            <a:xfrm>
              <a:off x="1030724" y="3074365"/>
              <a:ext cx="1975445" cy="821804"/>
            </a:xfrm>
            <a:custGeom>
              <a:avLst/>
              <a:gdLst/>
              <a:ahLst/>
              <a:cxnLst/>
              <a:rect l="l" t="t" r="r" b="b"/>
              <a:pathLst>
                <a:path w="1975445" h="821804">
                  <a:moveTo>
                    <a:pt x="0" y="821804"/>
                  </a:moveTo>
                  <a:lnTo>
                    <a:pt x="1975445" y="821804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821804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36"/>
            <p:cNvSpPr/>
            <p:nvPr/>
          </p:nvSpPr>
          <p:spPr>
            <a:xfrm>
              <a:off x="1030724" y="3074365"/>
              <a:ext cx="1975445" cy="821804"/>
            </a:xfrm>
            <a:custGeom>
              <a:avLst/>
              <a:gdLst/>
              <a:ahLst/>
              <a:cxnLst/>
              <a:rect l="l" t="t" r="r" b="b"/>
              <a:pathLst>
                <a:path w="1975445" h="821804">
                  <a:moveTo>
                    <a:pt x="0" y="821804"/>
                  </a:moveTo>
                  <a:lnTo>
                    <a:pt x="1975445" y="821804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821804"/>
                  </a:lnTo>
                  <a:close/>
                </a:path>
              </a:pathLst>
            </a:custGeom>
            <a:ln w="12970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37"/>
            <p:cNvSpPr/>
            <p:nvPr/>
          </p:nvSpPr>
          <p:spPr>
            <a:xfrm>
              <a:off x="3006151" y="3484950"/>
              <a:ext cx="824929" cy="0"/>
            </a:xfrm>
            <a:custGeom>
              <a:avLst/>
              <a:gdLst/>
              <a:ahLst/>
              <a:cxnLst/>
              <a:rect l="l" t="t" r="r" b="b"/>
              <a:pathLst>
                <a:path w="824929">
                  <a:moveTo>
                    <a:pt x="0" y="0"/>
                  </a:moveTo>
                  <a:lnTo>
                    <a:pt x="824929" y="0"/>
                  </a:lnTo>
                </a:path>
              </a:pathLst>
            </a:custGeom>
            <a:ln w="1295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38"/>
            <p:cNvSpPr/>
            <p:nvPr/>
          </p:nvSpPr>
          <p:spPr>
            <a:xfrm>
              <a:off x="3994787" y="3156580"/>
              <a:ext cx="1315921" cy="658700"/>
            </a:xfrm>
            <a:custGeom>
              <a:avLst/>
              <a:gdLst/>
              <a:ahLst/>
              <a:cxnLst/>
              <a:rect l="l" t="t" r="r" b="b"/>
              <a:pathLst>
                <a:path w="1315921" h="658700">
                  <a:moveTo>
                    <a:pt x="0" y="658700"/>
                  </a:moveTo>
                  <a:lnTo>
                    <a:pt x="1315921" y="658700"/>
                  </a:lnTo>
                  <a:lnTo>
                    <a:pt x="1315921" y="0"/>
                  </a:lnTo>
                  <a:lnTo>
                    <a:pt x="0" y="0"/>
                  </a:lnTo>
                  <a:lnTo>
                    <a:pt x="0" y="658700"/>
                  </a:lnTo>
                  <a:close/>
                </a:path>
              </a:pathLst>
            </a:custGeom>
            <a:ln w="12975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39"/>
            <p:cNvSpPr/>
            <p:nvPr/>
          </p:nvSpPr>
          <p:spPr>
            <a:xfrm>
              <a:off x="3816281" y="3427016"/>
              <a:ext cx="178506" cy="117901"/>
            </a:xfrm>
            <a:custGeom>
              <a:avLst/>
              <a:gdLst/>
              <a:ahLst/>
              <a:cxnLst/>
              <a:rect l="l" t="t" r="r" b="b"/>
              <a:pathLst>
                <a:path w="178506" h="117901">
                  <a:moveTo>
                    <a:pt x="0" y="0"/>
                  </a:moveTo>
                  <a:lnTo>
                    <a:pt x="0" y="117901"/>
                  </a:lnTo>
                  <a:lnTo>
                    <a:pt x="178506" y="579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40"/>
            <p:cNvSpPr/>
            <p:nvPr/>
          </p:nvSpPr>
          <p:spPr>
            <a:xfrm>
              <a:off x="5310654" y="3484950"/>
              <a:ext cx="660856" cy="0"/>
            </a:xfrm>
            <a:custGeom>
              <a:avLst/>
              <a:gdLst/>
              <a:ahLst/>
              <a:cxnLst/>
              <a:rect l="l" t="t" r="r" b="b"/>
              <a:pathLst>
                <a:path w="660856">
                  <a:moveTo>
                    <a:pt x="0" y="0"/>
                  </a:moveTo>
                  <a:lnTo>
                    <a:pt x="660856" y="0"/>
                  </a:lnTo>
                </a:path>
              </a:pathLst>
            </a:custGeom>
            <a:ln w="1295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41"/>
            <p:cNvSpPr/>
            <p:nvPr/>
          </p:nvSpPr>
          <p:spPr>
            <a:xfrm>
              <a:off x="6135218" y="2993476"/>
              <a:ext cx="1975445" cy="984909"/>
            </a:xfrm>
            <a:custGeom>
              <a:avLst/>
              <a:gdLst/>
              <a:ahLst/>
              <a:cxnLst/>
              <a:rect l="l" t="t" r="r" b="b"/>
              <a:pathLst>
                <a:path w="1975445" h="984909">
                  <a:moveTo>
                    <a:pt x="0" y="984909"/>
                  </a:moveTo>
                  <a:lnTo>
                    <a:pt x="1975445" y="984909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984909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42"/>
            <p:cNvSpPr/>
            <p:nvPr/>
          </p:nvSpPr>
          <p:spPr>
            <a:xfrm>
              <a:off x="6135218" y="2993476"/>
              <a:ext cx="1975445" cy="984909"/>
            </a:xfrm>
            <a:custGeom>
              <a:avLst/>
              <a:gdLst/>
              <a:ahLst/>
              <a:cxnLst/>
              <a:rect l="l" t="t" r="r" b="b"/>
              <a:pathLst>
                <a:path w="1975445" h="984909">
                  <a:moveTo>
                    <a:pt x="0" y="984909"/>
                  </a:moveTo>
                  <a:lnTo>
                    <a:pt x="1975445" y="984909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984909"/>
                  </a:lnTo>
                  <a:close/>
                </a:path>
              </a:pathLst>
            </a:custGeom>
            <a:ln w="1297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43"/>
            <p:cNvSpPr/>
            <p:nvPr/>
          </p:nvSpPr>
          <p:spPr>
            <a:xfrm>
              <a:off x="5957260" y="3427016"/>
              <a:ext cx="176679" cy="117901"/>
            </a:xfrm>
            <a:custGeom>
              <a:avLst/>
              <a:gdLst/>
              <a:ahLst/>
              <a:cxnLst/>
              <a:rect l="l" t="t" r="r" b="b"/>
              <a:pathLst>
                <a:path w="176679" h="117901">
                  <a:moveTo>
                    <a:pt x="0" y="0"/>
                  </a:moveTo>
                  <a:lnTo>
                    <a:pt x="0" y="117901"/>
                  </a:lnTo>
                  <a:lnTo>
                    <a:pt x="176679" y="579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30724" y="4306840"/>
              <a:ext cx="1975445" cy="986706"/>
            </a:xfrm>
            <a:custGeom>
              <a:avLst/>
              <a:gdLst/>
              <a:ahLst/>
              <a:cxnLst/>
              <a:rect l="l" t="t" r="r" b="b"/>
              <a:pathLst>
                <a:path w="1975445" h="986706">
                  <a:moveTo>
                    <a:pt x="0" y="986706"/>
                  </a:moveTo>
                  <a:lnTo>
                    <a:pt x="1975445" y="986706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986706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30724" y="4306840"/>
              <a:ext cx="1975445" cy="986706"/>
            </a:xfrm>
            <a:custGeom>
              <a:avLst/>
              <a:gdLst/>
              <a:ahLst/>
              <a:cxnLst/>
              <a:rect l="l" t="t" r="r" b="b"/>
              <a:pathLst>
                <a:path w="1975445" h="986706">
                  <a:moveTo>
                    <a:pt x="0" y="986706"/>
                  </a:moveTo>
                  <a:lnTo>
                    <a:pt x="1975445" y="986706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986706"/>
                  </a:lnTo>
                  <a:close/>
                </a:path>
              </a:pathLst>
            </a:custGeom>
            <a:ln w="1297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06151" y="4800190"/>
              <a:ext cx="824929" cy="0"/>
            </a:xfrm>
            <a:custGeom>
              <a:avLst/>
              <a:gdLst/>
              <a:ahLst/>
              <a:cxnLst/>
              <a:rect l="l" t="t" r="r" b="b"/>
              <a:pathLst>
                <a:path w="824929">
                  <a:moveTo>
                    <a:pt x="0" y="0"/>
                  </a:moveTo>
                  <a:lnTo>
                    <a:pt x="824929" y="0"/>
                  </a:lnTo>
                </a:path>
              </a:pathLst>
            </a:custGeom>
            <a:ln w="1295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994787" y="4471748"/>
              <a:ext cx="1315921" cy="656902"/>
            </a:xfrm>
            <a:custGeom>
              <a:avLst/>
              <a:gdLst/>
              <a:ahLst/>
              <a:cxnLst/>
              <a:rect l="l" t="t" r="r" b="b"/>
              <a:pathLst>
                <a:path w="1315921" h="656902">
                  <a:moveTo>
                    <a:pt x="0" y="656902"/>
                  </a:moveTo>
                  <a:lnTo>
                    <a:pt x="1315921" y="656902"/>
                  </a:lnTo>
                  <a:lnTo>
                    <a:pt x="1315921" y="0"/>
                  </a:lnTo>
                  <a:lnTo>
                    <a:pt x="0" y="0"/>
                  </a:lnTo>
                  <a:lnTo>
                    <a:pt x="0" y="656902"/>
                  </a:lnTo>
                  <a:close/>
                </a:path>
              </a:pathLst>
            </a:custGeom>
            <a:ln w="1297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16281" y="4742093"/>
              <a:ext cx="178506" cy="117992"/>
            </a:xfrm>
            <a:custGeom>
              <a:avLst/>
              <a:gdLst/>
              <a:ahLst/>
              <a:cxnLst/>
              <a:rect l="l" t="t" r="r" b="b"/>
              <a:pathLst>
                <a:path w="178506" h="117992">
                  <a:moveTo>
                    <a:pt x="0" y="0"/>
                  </a:moveTo>
                  <a:lnTo>
                    <a:pt x="0" y="117992"/>
                  </a:lnTo>
                  <a:lnTo>
                    <a:pt x="178506" y="580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10654" y="4800190"/>
              <a:ext cx="660856" cy="0"/>
            </a:xfrm>
            <a:custGeom>
              <a:avLst/>
              <a:gdLst/>
              <a:ahLst/>
              <a:cxnLst/>
              <a:rect l="l" t="t" r="r" b="b"/>
              <a:pathLst>
                <a:path w="660856">
                  <a:moveTo>
                    <a:pt x="0" y="0"/>
                  </a:moveTo>
                  <a:lnTo>
                    <a:pt x="660856" y="0"/>
                  </a:lnTo>
                </a:path>
              </a:pathLst>
            </a:custGeom>
            <a:ln w="12959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135218" y="4308638"/>
              <a:ext cx="1975445" cy="984909"/>
            </a:xfrm>
            <a:custGeom>
              <a:avLst/>
              <a:gdLst/>
              <a:ahLst/>
              <a:cxnLst/>
              <a:rect l="l" t="t" r="r" b="b"/>
              <a:pathLst>
                <a:path w="1975445" h="984909">
                  <a:moveTo>
                    <a:pt x="0" y="984909"/>
                  </a:moveTo>
                  <a:lnTo>
                    <a:pt x="1975445" y="984909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984909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135218" y="4308638"/>
              <a:ext cx="1975445" cy="984909"/>
            </a:xfrm>
            <a:custGeom>
              <a:avLst/>
              <a:gdLst/>
              <a:ahLst/>
              <a:cxnLst/>
              <a:rect l="l" t="t" r="r" b="b"/>
              <a:pathLst>
                <a:path w="1975445" h="984909">
                  <a:moveTo>
                    <a:pt x="0" y="984909"/>
                  </a:moveTo>
                  <a:lnTo>
                    <a:pt x="1975445" y="984909"/>
                  </a:lnTo>
                  <a:lnTo>
                    <a:pt x="1975445" y="0"/>
                  </a:lnTo>
                  <a:lnTo>
                    <a:pt x="0" y="0"/>
                  </a:lnTo>
                  <a:lnTo>
                    <a:pt x="0" y="984909"/>
                  </a:lnTo>
                  <a:close/>
                </a:path>
              </a:pathLst>
            </a:custGeom>
            <a:ln w="1297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57260" y="4742093"/>
              <a:ext cx="176679" cy="117992"/>
            </a:xfrm>
            <a:custGeom>
              <a:avLst/>
              <a:gdLst/>
              <a:ahLst/>
              <a:cxnLst/>
              <a:rect l="l" t="t" r="r" b="b"/>
              <a:pathLst>
                <a:path w="176679" h="117992">
                  <a:moveTo>
                    <a:pt x="0" y="0"/>
                  </a:moveTo>
                  <a:lnTo>
                    <a:pt x="0" y="117992"/>
                  </a:lnTo>
                  <a:lnTo>
                    <a:pt x="176679" y="580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5" name="object 25"/>
            <p:cNvSpPr txBox="1"/>
            <p:nvPr/>
          </p:nvSpPr>
          <p:spPr>
            <a:xfrm>
              <a:off x="1640238" y="1042699"/>
              <a:ext cx="785937" cy="20817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560"/>
                </a:lnSpc>
                <a:spcBef>
                  <a:spcPts val="78"/>
                </a:spcBef>
              </a:pPr>
              <a:r>
                <a:rPr sz="1400" b="1" dirty="0" smtClean="0">
                  <a:latin typeface="Times New Roman"/>
                  <a:cs typeface="Times New Roman"/>
                </a:rPr>
                <a:t>M</a:t>
              </a:r>
              <a:r>
                <a:rPr sz="1400" b="1" spc="-9" dirty="0" smtClean="0">
                  <a:latin typeface="Times New Roman"/>
                  <a:cs typeface="Times New Roman"/>
                </a:rPr>
                <a:t>a</a:t>
              </a:r>
              <a:r>
                <a:rPr sz="1400" b="1" spc="0" dirty="0" smtClean="0">
                  <a:latin typeface="Times New Roman"/>
                  <a:cs typeface="Times New Roman"/>
                </a:rPr>
                <a:t>suk</a:t>
              </a:r>
              <a:r>
                <a:rPr sz="1400" b="1" spc="-9" dirty="0" smtClean="0">
                  <a:latin typeface="Times New Roman"/>
                  <a:cs typeface="Times New Roman"/>
                </a:rPr>
                <a:t>a</a:t>
              </a:r>
              <a:r>
                <a:rPr sz="1400" b="1" spc="0" dirty="0" smtClean="0">
                  <a:latin typeface="Times New Roman"/>
                  <a:cs typeface="Times New Roman"/>
                </a:rPr>
                <a:t>n</a:t>
              </a:r>
              <a:endParaRPr sz="1400">
                <a:latin typeface="Times New Roman"/>
                <a:cs typeface="Times New Roman"/>
              </a:endParaRPr>
            </a:p>
          </p:txBody>
        </p:sp>
        <p:sp>
          <p:nvSpPr>
            <p:cNvPr id="36" name="object 24"/>
            <p:cNvSpPr txBox="1"/>
            <p:nvPr/>
          </p:nvSpPr>
          <p:spPr>
            <a:xfrm>
              <a:off x="6633188" y="1062313"/>
              <a:ext cx="840794" cy="20817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560"/>
                </a:lnSpc>
                <a:spcBef>
                  <a:spcPts val="78"/>
                </a:spcBef>
              </a:pPr>
              <a:r>
                <a:rPr sz="1400" b="1" spc="0" dirty="0" smtClean="0">
                  <a:latin typeface="Times New Roman"/>
                  <a:cs typeface="Times New Roman"/>
                </a:rPr>
                <a:t>Ni</a:t>
              </a:r>
              <a:r>
                <a:rPr sz="1400" b="1" spc="-9" dirty="0" smtClean="0">
                  <a:latin typeface="Times New Roman"/>
                  <a:cs typeface="Times New Roman"/>
                </a:rPr>
                <a:t>la</a:t>
              </a:r>
              <a:r>
                <a:rPr sz="1400" b="1" spc="0" dirty="0" smtClean="0">
                  <a:latin typeface="Times New Roman"/>
                  <a:cs typeface="Times New Roman"/>
                </a:rPr>
                <a:t>i</a:t>
              </a:r>
              <a:r>
                <a:rPr sz="1400" b="1" spc="96" dirty="0" smtClean="0">
                  <a:latin typeface="Times New Roman"/>
                  <a:cs typeface="Times New Roman"/>
                </a:rPr>
                <a:t> </a:t>
              </a:r>
              <a:r>
                <a:rPr sz="1400" b="1" i="1" spc="0" dirty="0" smtClean="0">
                  <a:latin typeface="Times New Roman"/>
                  <a:cs typeface="Times New Roman"/>
                </a:rPr>
                <a:t>h</a:t>
              </a:r>
              <a:r>
                <a:rPr sz="1400" b="1" i="1" spc="-9" dirty="0" smtClean="0">
                  <a:latin typeface="Times New Roman"/>
                  <a:cs typeface="Times New Roman"/>
                </a:rPr>
                <a:t>a</a:t>
              </a:r>
              <a:r>
                <a:rPr sz="1400" b="1" i="1" spc="0" dirty="0" smtClean="0">
                  <a:latin typeface="Times New Roman"/>
                  <a:cs typeface="Times New Roman"/>
                </a:rPr>
                <a:t>sh</a:t>
              </a:r>
              <a:endParaRPr sz="1400">
                <a:latin typeface="Times New Roman"/>
                <a:cs typeface="Times New Roman"/>
              </a:endParaRPr>
            </a:p>
          </p:txBody>
        </p:sp>
        <p:sp>
          <p:nvSpPr>
            <p:cNvPr id="37" name="object 22"/>
            <p:cNvSpPr txBox="1"/>
            <p:nvPr/>
          </p:nvSpPr>
          <p:spPr>
            <a:xfrm>
              <a:off x="3994787" y="4471748"/>
              <a:ext cx="1315921" cy="65690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700"/>
                </a:lnSpc>
                <a:spcBef>
                  <a:spcPts val="11"/>
                </a:spcBef>
              </a:pPr>
              <a:endParaRPr sz="700"/>
            </a:p>
            <a:p>
              <a:pPr marL="213951">
                <a:lnSpc>
                  <a:spcPct val="95825"/>
                </a:lnSpc>
                <a:spcBef>
                  <a:spcPts val="1000"/>
                </a:spcBef>
              </a:pPr>
              <a:r>
                <a:rPr sz="1400" spc="0" dirty="0" smtClean="0">
                  <a:latin typeface="Times New Roman"/>
                  <a:cs typeface="Times New Roman"/>
                </a:rPr>
                <a:t>F</a:t>
              </a:r>
              <a:r>
                <a:rPr sz="1400" spc="-9" dirty="0" smtClean="0">
                  <a:latin typeface="Times New Roman"/>
                  <a:cs typeface="Times New Roman"/>
                </a:rPr>
                <a:t>ung</a:t>
              </a:r>
              <a:r>
                <a:rPr sz="1400" spc="0" dirty="0" smtClean="0">
                  <a:latin typeface="Times New Roman"/>
                  <a:cs typeface="Times New Roman"/>
                </a:rPr>
                <a:t>si</a:t>
              </a:r>
              <a:r>
                <a:rPr sz="1400" spc="124" dirty="0" smtClean="0">
                  <a:latin typeface="Times New Roman"/>
                  <a:cs typeface="Times New Roman"/>
                </a:rPr>
                <a:t> </a:t>
              </a:r>
              <a:r>
                <a:rPr sz="1400" i="1" spc="-9" dirty="0" smtClean="0">
                  <a:latin typeface="Times New Roman"/>
                  <a:cs typeface="Times New Roman"/>
                </a:rPr>
                <a:t>ha</a:t>
              </a:r>
              <a:r>
                <a:rPr sz="1400" i="1" spc="0" dirty="0" smtClean="0">
                  <a:latin typeface="Times New Roman"/>
                  <a:cs typeface="Times New Roman"/>
                </a:rPr>
                <a:t>sh</a:t>
              </a:r>
              <a:endParaRPr sz="1400">
                <a:latin typeface="Times New Roman"/>
                <a:cs typeface="Times New Roman"/>
              </a:endParaRPr>
            </a:p>
          </p:txBody>
        </p:sp>
        <p:sp>
          <p:nvSpPr>
            <p:cNvPr id="38" name="object 21"/>
            <p:cNvSpPr txBox="1"/>
            <p:nvPr/>
          </p:nvSpPr>
          <p:spPr>
            <a:xfrm>
              <a:off x="5310709" y="4471748"/>
              <a:ext cx="660802" cy="32844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39" name="object 20"/>
            <p:cNvSpPr txBox="1"/>
            <p:nvPr/>
          </p:nvSpPr>
          <p:spPr>
            <a:xfrm>
              <a:off x="5310709" y="4800190"/>
              <a:ext cx="660802" cy="3284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0" name="object 19"/>
            <p:cNvSpPr txBox="1"/>
            <p:nvPr/>
          </p:nvSpPr>
          <p:spPr>
            <a:xfrm>
              <a:off x="6135218" y="4308638"/>
              <a:ext cx="1975445" cy="98490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</a:pPr>
              <a:endParaRPr sz="1000"/>
            </a:p>
            <a:p>
              <a:pPr marL="142232" marR="67903" algn="ctr">
                <a:lnSpc>
                  <a:spcPct val="95825"/>
                </a:lnSpc>
                <a:spcBef>
                  <a:spcPts val="1279"/>
                </a:spcBef>
              </a:pPr>
              <a:r>
                <a:rPr sz="1400" spc="0" dirty="0" smtClean="0">
                  <a:latin typeface="Arial"/>
                  <a:cs typeface="Arial"/>
                </a:rPr>
                <a:t>a996de118</a:t>
              </a:r>
              <a:r>
                <a:rPr sz="1400" spc="-10" dirty="0" smtClean="0">
                  <a:latin typeface="Arial"/>
                  <a:cs typeface="Arial"/>
                </a:rPr>
                <a:t>c</a:t>
              </a:r>
              <a:r>
                <a:rPr sz="1400" spc="0" dirty="0" smtClean="0">
                  <a:latin typeface="Arial"/>
                  <a:cs typeface="Arial"/>
                </a:rPr>
                <a:t>61ea</a:t>
              </a:r>
              <a:r>
                <a:rPr sz="1400" spc="-10" dirty="0" smtClean="0">
                  <a:latin typeface="Arial"/>
                  <a:cs typeface="Arial"/>
                </a:rPr>
                <a:t>c</a:t>
              </a:r>
              <a:r>
                <a:rPr sz="1400" spc="0" dirty="0" smtClean="0">
                  <a:latin typeface="Arial"/>
                  <a:cs typeface="Arial"/>
                </a:rPr>
                <a:t>49</a:t>
              </a:r>
              <a:endParaRPr sz="1400">
                <a:latin typeface="Arial"/>
                <a:cs typeface="Arial"/>
              </a:endParaRPr>
            </a:p>
            <a:p>
              <a:pPr marL="227513" marR="150690" algn="ctr">
                <a:lnSpc>
                  <a:spcPct val="95825"/>
                </a:lnSpc>
                <a:spcBef>
                  <a:spcPts val="105"/>
                </a:spcBef>
              </a:pPr>
              <a:r>
                <a:rPr sz="1400" spc="0" dirty="0" smtClean="0">
                  <a:latin typeface="Arial"/>
                  <a:cs typeface="Arial"/>
                </a:rPr>
                <a:t>63989aa2d73e67e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1" name="object 18"/>
            <p:cNvSpPr txBox="1"/>
            <p:nvPr/>
          </p:nvSpPr>
          <p:spPr>
            <a:xfrm>
              <a:off x="1030724" y="4306840"/>
              <a:ext cx="1975445" cy="98670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200"/>
                </a:lnSpc>
                <a:spcBef>
                  <a:spcPts val="87"/>
                </a:spcBef>
              </a:pPr>
              <a:endParaRPr sz="1200"/>
            </a:p>
            <a:p>
              <a:pPr marL="211699" marR="209097" indent="0" algn="ctr">
                <a:lnSpc>
                  <a:spcPts val="1609"/>
                </a:lnSpc>
              </a:pPr>
              <a:r>
                <a:rPr sz="1400" spc="0" dirty="0" smtClean="0">
                  <a:latin typeface="Arial"/>
                  <a:cs typeface="Arial"/>
                </a:rPr>
                <a:t>"</a:t>
              </a:r>
              <a:r>
                <a:rPr sz="1400" spc="-4" dirty="0" smtClean="0">
                  <a:latin typeface="Arial"/>
                  <a:cs typeface="Arial"/>
                </a:rPr>
                <a:t>T</a:t>
              </a:r>
              <a:r>
                <a:rPr sz="1400" spc="-9" dirty="0" smtClean="0">
                  <a:latin typeface="Arial"/>
                  <a:cs typeface="Arial"/>
                </a:rPr>
                <a:t>s</a:t>
              </a:r>
              <a:r>
                <a:rPr sz="1400" spc="0" dirty="0" smtClean="0">
                  <a:latin typeface="Arial"/>
                  <a:cs typeface="Arial"/>
                </a:rPr>
                <a:t>una</a:t>
              </a:r>
              <a:r>
                <a:rPr sz="1400" spc="-9" dirty="0" smtClean="0">
                  <a:latin typeface="Arial"/>
                  <a:cs typeface="Arial"/>
                </a:rPr>
                <a:t>m</a:t>
              </a:r>
              <a:r>
                <a:rPr sz="1400" spc="0" dirty="0" smtClean="0">
                  <a:latin typeface="Arial"/>
                  <a:cs typeface="Arial"/>
                </a:rPr>
                <a:t>i"</a:t>
              </a:r>
              <a:r>
                <a:rPr sz="1400" spc="190" dirty="0" smtClean="0">
                  <a:latin typeface="Arial"/>
                  <a:cs typeface="Arial"/>
                </a:rPr>
                <a:t> </a:t>
              </a:r>
              <a:r>
                <a:rPr sz="1400" spc="-5" dirty="0" smtClean="0">
                  <a:latin typeface="Arial"/>
                  <a:cs typeface="Arial"/>
                </a:rPr>
                <a:t>m</a:t>
              </a:r>
              <a:r>
                <a:rPr sz="1400" spc="0" dirty="0" smtClean="0">
                  <a:latin typeface="Arial"/>
                  <a:cs typeface="Arial"/>
                </a:rPr>
                <a:t>en</a:t>
              </a:r>
              <a:r>
                <a:rPr sz="1400" spc="-5" dirty="0" smtClean="0">
                  <a:latin typeface="Arial"/>
                  <a:cs typeface="Arial"/>
                </a:rPr>
                <a:t>j</a:t>
              </a:r>
              <a:r>
                <a:rPr sz="1400" spc="0" dirty="0" smtClean="0">
                  <a:latin typeface="Arial"/>
                  <a:cs typeface="Arial"/>
                </a:rPr>
                <a:t>adi </a:t>
              </a:r>
              <a:endParaRPr sz="1400">
                <a:latin typeface="Arial"/>
                <a:cs typeface="Arial"/>
              </a:endParaRPr>
            </a:p>
            <a:p>
              <a:pPr marL="211699" marR="209097" algn="ctr">
                <a:lnSpc>
                  <a:spcPts val="1609"/>
                </a:lnSpc>
                <a:spcBef>
                  <a:spcPts val="107"/>
                </a:spcBef>
              </a:pPr>
              <a:r>
                <a:rPr sz="1400" spc="-9" dirty="0" smtClean="0">
                  <a:latin typeface="Arial"/>
                  <a:cs typeface="Arial"/>
                </a:rPr>
                <a:t>k</a:t>
              </a:r>
              <a:r>
                <a:rPr sz="1400" spc="0" dirty="0" smtClean="0">
                  <a:latin typeface="Arial"/>
                  <a:cs typeface="Arial"/>
                </a:rPr>
                <a:t>a</a:t>
              </a:r>
              <a:r>
                <a:rPr sz="1400" spc="-4" dirty="0" smtClean="0">
                  <a:latin typeface="Arial"/>
                  <a:cs typeface="Arial"/>
                </a:rPr>
                <a:t>t</a:t>
              </a:r>
              <a:r>
                <a:rPr sz="1400" spc="0" dirty="0" smtClean="0">
                  <a:latin typeface="Arial"/>
                  <a:cs typeface="Arial"/>
                </a:rPr>
                <a:t>a</a:t>
              </a:r>
              <a:r>
                <a:rPr sz="1400" spc="84" dirty="0" smtClean="0">
                  <a:latin typeface="Arial"/>
                  <a:cs typeface="Arial"/>
                </a:rPr>
                <a:t> </a:t>
              </a:r>
              <a:r>
                <a:rPr sz="1400" spc="-9" dirty="0" smtClean="0">
                  <a:latin typeface="Arial"/>
                  <a:cs typeface="Arial"/>
                </a:rPr>
                <a:t>y</a:t>
              </a:r>
              <a:r>
                <a:rPr sz="1400" spc="0" dirty="0" smtClean="0">
                  <a:latin typeface="Arial"/>
                  <a:cs typeface="Arial"/>
                </a:rPr>
                <a:t>ang</a:t>
              </a:r>
              <a:r>
                <a:rPr sz="1400" spc="95" dirty="0" smtClean="0">
                  <a:latin typeface="Arial"/>
                  <a:cs typeface="Arial"/>
                </a:rPr>
                <a:t> </a:t>
              </a:r>
              <a:r>
                <a:rPr sz="1400" spc="0" dirty="0" smtClean="0">
                  <a:latin typeface="Arial"/>
                  <a:cs typeface="Arial"/>
                </a:rPr>
                <a:t>pop</a:t>
              </a:r>
              <a:r>
                <a:rPr sz="1400" spc="-5" dirty="0" smtClean="0">
                  <a:latin typeface="Arial"/>
                  <a:cs typeface="Arial"/>
                </a:rPr>
                <a:t>u</a:t>
              </a:r>
              <a:r>
                <a:rPr sz="1400" spc="0" dirty="0" smtClean="0">
                  <a:latin typeface="Arial"/>
                  <a:cs typeface="Arial"/>
                </a:rPr>
                <a:t>ler</a:t>
              </a:r>
              <a:endParaRPr sz="1400">
                <a:latin typeface="Arial"/>
                <a:cs typeface="Arial"/>
              </a:endParaRPr>
            </a:p>
            <a:p>
              <a:pPr marL="152080" marR="153710" algn="ctr">
                <a:lnSpc>
                  <a:spcPct val="95825"/>
                </a:lnSpc>
                <a:spcBef>
                  <a:spcPts val="112"/>
                </a:spcBef>
              </a:pPr>
              <a:r>
                <a:rPr sz="1400" spc="0" dirty="0" smtClean="0">
                  <a:latin typeface="Arial"/>
                  <a:cs typeface="Arial"/>
                </a:rPr>
                <a:t>di</a:t>
              </a:r>
              <a:r>
                <a:rPr sz="1400" spc="37" dirty="0" smtClean="0">
                  <a:latin typeface="Arial"/>
                  <a:cs typeface="Arial"/>
                </a:rPr>
                <a:t> </a:t>
              </a:r>
              <a:r>
                <a:rPr sz="1400" spc="-4" dirty="0" smtClean="0">
                  <a:latin typeface="Arial"/>
                  <a:cs typeface="Arial"/>
                </a:rPr>
                <a:t>I</a:t>
              </a:r>
              <a:r>
                <a:rPr sz="1400" spc="0" dirty="0" smtClean="0">
                  <a:latin typeface="Arial"/>
                  <a:cs typeface="Arial"/>
                </a:rPr>
                <a:t>ndo</a:t>
              </a:r>
              <a:r>
                <a:rPr sz="1400" spc="-4" dirty="0" smtClean="0">
                  <a:latin typeface="Arial"/>
                  <a:cs typeface="Arial"/>
                </a:rPr>
                <a:t>n</a:t>
              </a:r>
              <a:r>
                <a:rPr sz="1400" spc="0" dirty="0" smtClean="0">
                  <a:latin typeface="Arial"/>
                  <a:cs typeface="Arial"/>
                </a:rPr>
                <a:t>e</a:t>
              </a:r>
              <a:r>
                <a:rPr sz="1400" spc="-9" dirty="0" smtClean="0">
                  <a:latin typeface="Arial"/>
                  <a:cs typeface="Arial"/>
                </a:rPr>
                <a:t>s</a:t>
              </a:r>
              <a:r>
                <a:rPr sz="1400" spc="0" dirty="0" smtClean="0">
                  <a:latin typeface="Arial"/>
                  <a:cs typeface="Arial"/>
                </a:rPr>
                <a:t>ia</a:t>
              </a:r>
              <a:r>
                <a:rPr sz="1400" spc="187" dirty="0" smtClean="0">
                  <a:latin typeface="Arial"/>
                  <a:cs typeface="Arial"/>
                </a:rPr>
                <a:t> </a:t>
              </a:r>
              <a:r>
                <a:rPr sz="1400" spc="-9" dirty="0" smtClean="0">
                  <a:latin typeface="Arial"/>
                  <a:cs typeface="Arial"/>
                </a:rPr>
                <a:t>s</a:t>
              </a:r>
              <a:r>
                <a:rPr sz="1400" spc="0" dirty="0" smtClean="0">
                  <a:latin typeface="Arial"/>
                  <a:cs typeface="Arial"/>
                </a:rPr>
                <a:t>aat</a:t>
              </a:r>
              <a:r>
                <a:rPr sz="1400" spc="79" dirty="0" smtClean="0">
                  <a:latin typeface="Arial"/>
                  <a:cs typeface="Arial"/>
                </a:rPr>
                <a:t> </a:t>
              </a:r>
              <a:r>
                <a:rPr sz="1400" spc="0" dirty="0" smtClean="0">
                  <a:latin typeface="Arial"/>
                  <a:cs typeface="Arial"/>
                </a:rPr>
                <a:t>ini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2" name="object 17"/>
            <p:cNvSpPr txBox="1"/>
            <p:nvPr/>
          </p:nvSpPr>
          <p:spPr>
            <a:xfrm>
              <a:off x="3006169" y="4306840"/>
              <a:ext cx="824910" cy="49334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3" name="object 16"/>
            <p:cNvSpPr txBox="1"/>
            <p:nvPr/>
          </p:nvSpPr>
          <p:spPr>
            <a:xfrm>
              <a:off x="3006169" y="4800190"/>
              <a:ext cx="824910" cy="49335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4" name="object 15"/>
            <p:cNvSpPr txBox="1"/>
            <p:nvPr/>
          </p:nvSpPr>
          <p:spPr>
            <a:xfrm>
              <a:off x="3994787" y="3156580"/>
              <a:ext cx="1315921" cy="6587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700"/>
                </a:lnSpc>
                <a:spcBef>
                  <a:spcPts val="12"/>
                </a:spcBef>
              </a:pPr>
              <a:endParaRPr sz="700"/>
            </a:p>
            <a:p>
              <a:pPr marL="213951">
                <a:lnSpc>
                  <a:spcPct val="95825"/>
                </a:lnSpc>
                <a:spcBef>
                  <a:spcPts val="1000"/>
                </a:spcBef>
              </a:pPr>
              <a:r>
                <a:rPr sz="1400" spc="0" dirty="0" smtClean="0">
                  <a:latin typeface="Times New Roman"/>
                  <a:cs typeface="Times New Roman"/>
                </a:rPr>
                <a:t>F</a:t>
              </a:r>
              <a:r>
                <a:rPr sz="1400" spc="-9" dirty="0" smtClean="0">
                  <a:latin typeface="Times New Roman"/>
                  <a:cs typeface="Times New Roman"/>
                </a:rPr>
                <a:t>ung</a:t>
              </a:r>
              <a:r>
                <a:rPr sz="1400" spc="0" dirty="0" smtClean="0">
                  <a:latin typeface="Times New Roman"/>
                  <a:cs typeface="Times New Roman"/>
                </a:rPr>
                <a:t>si</a:t>
              </a:r>
              <a:r>
                <a:rPr sz="1400" spc="124" dirty="0" smtClean="0">
                  <a:latin typeface="Times New Roman"/>
                  <a:cs typeface="Times New Roman"/>
                </a:rPr>
                <a:t> </a:t>
              </a:r>
              <a:r>
                <a:rPr sz="1400" i="1" spc="-9" dirty="0" smtClean="0">
                  <a:latin typeface="Times New Roman"/>
                  <a:cs typeface="Times New Roman"/>
                </a:rPr>
                <a:t>ha</a:t>
              </a:r>
              <a:r>
                <a:rPr sz="1400" i="1" spc="0" dirty="0" smtClean="0">
                  <a:latin typeface="Times New Roman"/>
                  <a:cs typeface="Times New Roman"/>
                </a:rPr>
                <a:t>sh</a:t>
              </a:r>
              <a:endParaRPr sz="1400">
                <a:latin typeface="Times New Roman"/>
                <a:cs typeface="Times New Roman"/>
              </a:endParaRPr>
            </a:p>
          </p:txBody>
        </p:sp>
        <p:sp>
          <p:nvSpPr>
            <p:cNvPr id="45" name="object 14"/>
            <p:cNvSpPr txBox="1"/>
            <p:nvPr/>
          </p:nvSpPr>
          <p:spPr>
            <a:xfrm>
              <a:off x="5310709" y="3156580"/>
              <a:ext cx="660802" cy="32836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6" name="object 13"/>
            <p:cNvSpPr txBox="1"/>
            <p:nvPr/>
          </p:nvSpPr>
          <p:spPr>
            <a:xfrm>
              <a:off x="5310709" y="3484950"/>
              <a:ext cx="660802" cy="33033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7" name="object 12"/>
            <p:cNvSpPr txBox="1"/>
            <p:nvPr/>
          </p:nvSpPr>
          <p:spPr>
            <a:xfrm>
              <a:off x="1030724" y="3074365"/>
              <a:ext cx="1975445" cy="8218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400"/>
                </a:lnSpc>
                <a:spcBef>
                  <a:spcPts val="87"/>
                </a:spcBef>
              </a:pPr>
              <a:endParaRPr sz="1400"/>
            </a:p>
            <a:p>
              <a:pPr marL="263915" marR="260008" algn="ctr">
                <a:lnSpc>
                  <a:spcPct val="95825"/>
                </a:lnSpc>
              </a:pPr>
              <a:r>
                <a:rPr sz="1400" spc="0" dirty="0" smtClean="0">
                  <a:latin typeface="Arial"/>
                  <a:cs typeface="Arial"/>
                </a:rPr>
                <a:t>No</a:t>
              </a:r>
              <a:r>
                <a:rPr sz="1400" spc="-4" dirty="0" smtClean="0">
                  <a:latin typeface="Arial"/>
                  <a:cs typeface="Arial"/>
                </a:rPr>
                <a:t>m</a:t>
              </a:r>
              <a:r>
                <a:rPr sz="1400" spc="0" dirty="0" smtClean="0">
                  <a:latin typeface="Arial"/>
                  <a:cs typeface="Arial"/>
                </a:rPr>
                <a:t>or</a:t>
              </a:r>
              <a:r>
                <a:rPr sz="1400" spc="135" dirty="0" smtClean="0">
                  <a:latin typeface="Arial"/>
                  <a:cs typeface="Arial"/>
                </a:rPr>
                <a:t> </a:t>
              </a:r>
              <a:r>
                <a:rPr sz="1400" spc="-4" dirty="0" smtClean="0">
                  <a:latin typeface="Arial"/>
                  <a:cs typeface="Arial"/>
                </a:rPr>
                <a:t>t</a:t>
              </a:r>
              <a:r>
                <a:rPr sz="1400" spc="0" dirty="0" smtClean="0">
                  <a:latin typeface="Arial"/>
                  <a:cs typeface="Arial"/>
                </a:rPr>
                <a:t>el</a:t>
              </a:r>
              <a:r>
                <a:rPr sz="1400" spc="-4" dirty="0" smtClean="0">
                  <a:latin typeface="Arial"/>
                  <a:cs typeface="Arial"/>
                </a:rPr>
                <a:t>e</a:t>
              </a:r>
              <a:r>
                <a:rPr sz="1400" spc="0" dirty="0" smtClean="0">
                  <a:latin typeface="Arial"/>
                  <a:cs typeface="Arial"/>
                </a:rPr>
                <a:t>pon</a:t>
              </a:r>
              <a:r>
                <a:rPr sz="1400" spc="-14" dirty="0" smtClean="0">
                  <a:latin typeface="Arial"/>
                  <a:cs typeface="Arial"/>
                </a:rPr>
                <a:t>k</a:t>
              </a:r>
              <a:r>
                <a:rPr sz="1400" spc="0" dirty="0" smtClean="0">
                  <a:latin typeface="Arial"/>
                  <a:cs typeface="Arial"/>
                </a:rPr>
                <a:t>u</a:t>
              </a:r>
              <a:endParaRPr sz="1400">
                <a:latin typeface="Arial"/>
                <a:cs typeface="Arial"/>
              </a:endParaRPr>
            </a:p>
            <a:p>
              <a:pPr marL="401586" marR="398442" algn="ctr">
                <a:lnSpc>
                  <a:spcPct val="95825"/>
                </a:lnSpc>
                <a:spcBef>
                  <a:spcPts val="120"/>
                </a:spcBef>
              </a:pPr>
              <a:r>
                <a:rPr sz="1400" spc="0" dirty="0" smtClean="0">
                  <a:latin typeface="Arial"/>
                  <a:cs typeface="Arial"/>
                </a:rPr>
                <a:t>08122113451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8" name="object 11"/>
            <p:cNvSpPr txBox="1"/>
            <p:nvPr/>
          </p:nvSpPr>
          <p:spPr>
            <a:xfrm>
              <a:off x="3006169" y="3074365"/>
              <a:ext cx="824910" cy="41058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49" name="object 10"/>
            <p:cNvSpPr txBox="1"/>
            <p:nvPr/>
          </p:nvSpPr>
          <p:spPr>
            <a:xfrm>
              <a:off x="3006169" y="3484950"/>
              <a:ext cx="824910" cy="41122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0" name="object 9"/>
            <p:cNvSpPr txBox="1"/>
            <p:nvPr/>
          </p:nvSpPr>
          <p:spPr>
            <a:xfrm>
              <a:off x="6135218" y="2993476"/>
              <a:ext cx="1975445" cy="98490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</a:pPr>
              <a:endParaRPr sz="1000"/>
            </a:p>
            <a:p>
              <a:pPr marL="285573" marR="82572" indent="-95921">
                <a:lnSpc>
                  <a:spcPts val="1609"/>
                </a:lnSpc>
                <a:spcBef>
                  <a:spcPts val="1276"/>
                </a:spcBef>
              </a:pPr>
              <a:r>
                <a:rPr sz="1400" spc="0" dirty="0" smtClean="0">
                  <a:latin typeface="Arial"/>
                  <a:cs typeface="Arial"/>
                </a:rPr>
                <a:t>09</a:t>
              </a:r>
              <a:r>
                <a:rPr sz="1400" spc="-10" dirty="0" smtClean="0">
                  <a:latin typeface="Arial"/>
                  <a:cs typeface="Arial"/>
                </a:rPr>
                <a:t>c</a:t>
              </a:r>
              <a:r>
                <a:rPr sz="1400" spc="0" dirty="0" smtClean="0">
                  <a:latin typeface="Arial"/>
                  <a:cs typeface="Arial"/>
                </a:rPr>
                <a:t>88</a:t>
              </a:r>
              <a:r>
                <a:rPr sz="1400" spc="-10" dirty="0" smtClean="0">
                  <a:latin typeface="Arial"/>
                  <a:cs typeface="Arial"/>
                </a:rPr>
                <a:t>f</a:t>
              </a:r>
              <a:r>
                <a:rPr sz="1400" spc="0" dirty="0" smtClean="0">
                  <a:latin typeface="Arial"/>
                  <a:cs typeface="Arial"/>
                </a:rPr>
                <a:t>0b9</a:t>
              </a:r>
              <a:r>
                <a:rPr sz="1400" spc="-5" dirty="0" smtClean="0">
                  <a:latin typeface="Arial"/>
                  <a:cs typeface="Arial"/>
                </a:rPr>
                <a:t>1</a:t>
              </a:r>
              <a:r>
                <a:rPr sz="1400" spc="0" dirty="0" smtClean="0">
                  <a:latin typeface="Arial"/>
                  <a:cs typeface="Arial"/>
                </a:rPr>
                <a:t>d74</a:t>
              </a:r>
              <a:r>
                <a:rPr sz="1400" spc="-5" dirty="0" smtClean="0">
                  <a:latin typeface="Arial"/>
                  <a:cs typeface="Arial"/>
                </a:rPr>
                <a:t>b</a:t>
              </a:r>
              <a:r>
                <a:rPr sz="1400" spc="0" dirty="0" smtClean="0">
                  <a:latin typeface="Arial"/>
                  <a:cs typeface="Arial"/>
                </a:rPr>
                <a:t>292 </a:t>
              </a:r>
              <a:endParaRPr sz="1400">
                <a:latin typeface="Arial"/>
                <a:cs typeface="Arial"/>
              </a:endParaRPr>
            </a:p>
            <a:p>
              <a:pPr marL="285573" marR="82572">
                <a:lnSpc>
                  <a:spcPts val="1609"/>
                </a:lnSpc>
                <a:spcBef>
                  <a:spcPts val="111"/>
                </a:spcBef>
              </a:pPr>
              <a:r>
                <a:rPr sz="1400" spc="0" dirty="0" smtClean="0">
                  <a:latin typeface="Arial"/>
                  <a:cs typeface="Arial"/>
                </a:rPr>
                <a:t>e6</a:t>
              </a:r>
              <a:r>
                <a:rPr sz="1400" spc="-10" dirty="0" smtClean="0">
                  <a:latin typeface="Arial"/>
                  <a:cs typeface="Arial"/>
                </a:rPr>
                <a:t>f</a:t>
              </a:r>
              <a:r>
                <a:rPr sz="1400" spc="0" dirty="0" smtClean="0">
                  <a:latin typeface="Arial"/>
                  <a:cs typeface="Arial"/>
                </a:rPr>
                <a:t>895</a:t>
              </a:r>
              <a:r>
                <a:rPr sz="1400" spc="-5" dirty="0" smtClean="0">
                  <a:latin typeface="Arial"/>
                  <a:cs typeface="Arial"/>
                </a:rPr>
                <a:t>8</a:t>
              </a:r>
              <a:r>
                <a:rPr sz="1400" spc="0" dirty="0" smtClean="0">
                  <a:latin typeface="Arial"/>
                  <a:cs typeface="Arial"/>
                </a:rPr>
                <a:t>7ab</a:t>
              </a:r>
              <a:r>
                <a:rPr sz="1400" spc="-5" dirty="0" smtClean="0">
                  <a:latin typeface="Arial"/>
                  <a:cs typeface="Arial"/>
                </a:rPr>
                <a:t>6</a:t>
              </a:r>
              <a:r>
                <a:rPr sz="1400" spc="0" dirty="0" smtClean="0">
                  <a:latin typeface="Arial"/>
                  <a:cs typeface="Arial"/>
                </a:rPr>
                <a:t>3921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51" name="object 8"/>
            <p:cNvSpPr txBox="1"/>
            <p:nvPr/>
          </p:nvSpPr>
          <p:spPr>
            <a:xfrm>
              <a:off x="1030724" y="2006352"/>
              <a:ext cx="1975445" cy="3284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765597" marR="765203" algn="ctr">
                <a:lnSpc>
                  <a:spcPct val="95825"/>
                </a:lnSpc>
                <a:spcBef>
                  <a:spcPts val="405"/>
                </a:spcBef>
              </a:pPr>
              <a:r>
                <a:rPr sz="1400" spc="0" dirty="0" smtClean="0">
                  <a:latin typeface="Arial"/>
                  <a:cs typeface="Arial"/>
                </a:rPr>
                <a:t>Halo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52" name="object 7"/>
            <p:cNvSpPr txBox="1"/>
            <p:nvPr/>
          </p:nvSpPr>
          <p:spPr>
            <a:xfrm>
              <a:off x="3006169" y="2006352"/>
              <a:ext cx="824910" cy="16537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3" name="object 6"/>
            <p:cNvSpPr txBox="1"/>
            <p:nvPr/>
          </p:nvSpPr>
          <p:spPr>
            <a:xfrm>
              <a:off x="3006169" y="2171726"/>
              <a:ext cx="824910" cy="16308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4" name="object 5"/>
            <p:cNvSpPr txBox="1"/>
            <p:nvPr/>
          </p:nvSpPr>
          <p:spPr>
            <a:xfrm>
              <a:off x="3994787" y="1841468"/>
              <a:ext cx="1315921" cy="65824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700"/>
                </a:lnSpc>
                <a:spcBef>
                  <a:spcPts val="12"/>
                </a:spcBef>
              </a:pPr>
              <a:endParaRPr sz="700"/>
            </a:p>
            <a:p>
              <a:pPr marL="213951">
                <a:lnSpc>
                  <a:spcPct val="95825"/>
                </a:lnSpc>
                <a:spcBef>
                  <a:spcPts val="1000"/>
                </a:spcBef>
              </a:pPr>
              <a:r>
                <a:rPr sz="1400" spc="0" dirty="0" smtClean="0">
                  <a:latin typeface="Times New Roman"/>
                  <a:cs typeface="Times New Roman"/>
                </a:rPr>
                <a:t>F</a:t>
              </a:r>
              <a:r>
                <a:rPr sz="1400" spc="-9" dirty="0" smtClean="0">
                  <a:latin typeface="Times New Roman"/>
                  <a:cs typeface="Times New Roman"/>
                </a:rPr>
                <a:t>ung</a:t>
              </a:r>
              <a:r>
                <a:rPr sz="1400" spc="0" dirty="0" smtClean="0">
                  <a:latin typeface="Times New Roman"/>
                  <a:cs typeface="Times New Roman"/>
                </a:rPr>
                <a:t>si</a:t>
              </a:r>
              <a:r>
                <a:rPr sz="1400" spc="124" dirty="0" smtClean="0">
                  <a:latin typeface="Times New Roman"/>
                  <a:cs typeface="Times New Roman"/>
                </a:rPr>
                <a:t> </a:t>
              </a:r>
              <a:r>
                <a:rPr sz="1400" i="1" spc="-9" dirty="0" smtClean="0">
                  <a:latin typeface="Times New Roman"/>
                  <a:cs typeface="Times New Roman"/>
                </a:rPr>
                <a:t>ha</a:t>
              </a:r>
              <a:r>
                <a:rPr sz="1400" i="1" spc="0" dirty="0" smtClean="0">
                  <a:latin typeface="Times New Roman"/>
                  <a:cs typeface="Times New Roman"/>
                </a:rPr>
                <a:t>sh</a:t>
              </a:r>
              <a:endParaRPr sz="1400">
                <a:latin typeface="Times New Roman"/>
                <a:cs typeface="Times New Roman"/>
              </a:endParaRPr>
            </a:p>
          </p:txBody>
        </p:sp>
        <p:sp>
          <p:nvSpPr>
            <p:cNvPr id="55" name="object 4"/>
            <p:cNvSpPr txBox="1"/>
            <p:nvPr/>
          </p:nvSpPr>
          <p:spPr>
            <a:xfrm>
              <a:off x="5310709" y="1841468"/>
              <a:ext cx="660802" cy="33025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6" name="object 3"/>
            <p:cNvSpPr txBox="1"/>
            <p:nvPr/>
          </p:nvSpPr>
          <p:spPr>
            <a:xfrm>
              <a:off x="5310709" y="2171726"/>
              <a:ext cx="660802" cy="327988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5400">
                <a:lnSpc>
                  <a:spcPts val="1000"/>
                </a:lnSpc>
              </a:pPr>
              <a:endParaRPr sz="1000"/>
            </a:p>
          </p:txBody>
        </p:sp>
        <p:sp>
          <p:nvSpPr>
            <p:cNvPr id="57" name="object 2"/>
            <p:cNvSpPr txBox="1"/>
            <p:nvPr/>
          </p:nvSpPr>
          <p:spPr>
            <a:xfrm>
              <a:off x="6135218" y="1678273"/>
              <a:ext cx="1975445" cy="986706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ts val="1000"/>
                </a:lnSpc>
              </a:pPr>
              <a:endParaRPr sz="1000"/>
            </a:p>
            <a:p>
              <a:pPr marL="316085" marR="77575" indent="-131367">
                <a:lnSpc>
                  <a:spcPts val="1609"/>
                </a:lnSpc>
                <a:spcBef>
                  <a:spcPts val="1276"/>
                </a:spcBef>
              </a:pPr>
              <a:r>
                <a:rPr sz="1400" spc="0" dirty="0" smtClean="0">
                  <a:latin typeface="Arial"/>
                  <a:cs typeface="Arial"/>
                </a:rPr>
                <a:t>aa6</a:t>
              </a:r>
              <a:r>
                <a:rPr sz="1400" spc="-5" dirty="0" smtClean="0">
                  <a:latin typeface="Arial"/>
                  <a:cs typeface="Arial"/>
                </a:rPr>
                <a:t>df</a:t>
              </a:r>
              <a:r>
                <a:rPr sz="1400" spc="0" dirty="0" smtClean="0">
                  <a:latin typeface="Arial"/>
                  <a:cs typeface="Arial"/>
                </a:rPr>
                <a:t>57</a:t>
              </a:r>
              <a:r>
                <a:rPr sz="1400" spc="-10" dirty="0" smtClean="0">
                  <a:latin typeface="Arial"/>
                  <a:cs typeface="Arial"/>
                </a:rPr>
                <a:t>f</a:t>
              </a:r>
              <a:r>
                <a:rPr sz="1400" spc="0" dirty="0" smtClean="0">
                  <a:latin typeface="Arial"/>
                  <a:cs typeface="Arial"/>
                </a:rPr>
                <a:t>b6</a:t>
              </a:r>
              <a:r>
                <a:rPr sz="1400" spc="-10" dirty="0" smtClean="0">
                  <a:latin typeface="Arial"/>
                  <a:cs typeface="Arial"/>
                </a:rPr>
                <a:t>f</a:t>
              </a:r>
              <a:r>
                <a:rPr sz="1400" spc="0" dirty="0" smtClean="0">
                  <a:latin typeface="Arial"/>
                  <a:cs typeface="Arial"/>
                </a:rPr>
                <a:t>e37</a:t>
              </a:r>
              <a:r>
                <a:rPr sz="1400" spc="-5" dirty="0" smtClean="0">
                  <a:latin typeface="Arial"/>
                  <a:cs typeface="Arial"/>
                </a:rPr>
                <a:t>7</a:t>
              </a:r>
              <a:r>
                <a:rPr sz="1400" spc="0" dirty="0" smtClean="0">
                  <a:latin typeface="Arial"/>
                  <a:cs typeface="Arial"/>
                </a:rPr>
                <a:t>d80 </a:t>
              </a:r>
              <a:endParaRPr sz="1400">
                <a:latin typeface="Arial"/>
                <a:cs typeface="Arial"/>
              </a:endParaRPr>
            </a:p>
            <a:p>
              <a:pPr marL="316085" marR="77575">
                <a:lnSpc>
                  <a:spcPts val="1609"/>
                </a:lnSpc>
                <a:spcBef>
                  <a:spcPts val="111"/>
                </a:spcBef>
              </a:pPr>
              <a:r>
                <a:rPr sz="1400" spc="0" dirty="0" smtClean="0">
                  <a:latin typeface="Arial"/>
                  <a:cs typeface="Arial"/>
                </a:rPr>
                <a:t>b4a257b4a92</a:t>
              </a:r>
              <a:r>
                <a:rPr sz="1400" spc="-10" dirty="0" smtClean="0">
                  <a:latin typeface="Arial"/>
                  <a:cs typeface="Arial"/>
                </a:rPr>
                <a:t>c</a:t>
              </a:r>
              <a:r>
                <a:rPr sz="1400" spc="0" dirty="0" smtClean="0">
                  <a:latin typeface="Arial"/>
                  <a:cs typeface="Arial"/>
                </a:rPr>
                <a:t>ba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742034" y="973737"/>
            <a:ext cx="7945069" cy="5427063"/>
            <a:chOff x="688644" y="569626"/>
            <a:chExt cx="7945069" cy="6069323"/>
          </a:xfrm>
        </p:grpSpPr>
        <p:sp>
          <p:nvSpPr>
            <p:cNvPr id="6" name="object 12"/>
            <p:cNvSpPr txBox="1"/>
            <p:nvPr/>
          </p:nvSpPr>
          <p:spPr>
            <a:xfrm>
              <a:off x="688644" y="569626"/>
              <a:ext cx="177799" cy="3302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555"/>
                </a:lnSpc>
                <a:spcBef>
                  <a:spcPts val="127"/>
                </a:spcBef>
              </a:pPr>
              <a:r>
                <a:rPr sz="2400" spc="0" dirty="0" smtClean="0">
                  <a:latin typeface="Arial"/>
                  <a:cs typeface="Arial"/>
                </a:rPr>
                <a:t>•</a:t>
              </a:r>
              <a:endParaRPr sz="2400">
                <a:latin typeface="Arial"/>
                <a:cs typeface="Arial"/>
              </a:endParaRPr>
            </a:p>
          </p:txBody>
        </p:sp>
        <p:sp>
          <p:nvSpPr>
            <p:cNvPr id="7" name="object 11"/>
            <p:cNvSpPr txBox="1"/>
            <p:nvPr/>
          </p:nvSpPr>
          <p:spPr>
            <a:xfrm>
              <a:off x="1033068" y="588010"/>
              <a:ext cx="4000561" cy="113525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marR="45720">
                <a:lnSpc>
                  <a:spcPts val="2545"/>
                </a:lnSpc>
                <a:spcBef>
                  <a:spcPts val="127"/>
                </a:spcBef>
              </a:pPr>
              <a:r>
                <a:rPr sz="3600" spc="-39" baseline="3413" dirty="0" smtClean="0">
                  <a:latin typeface="Calibri"/>
                  <a:cs typeface="Calibri"/>
                </a:rPr>
                <a:t>P</a:t>
              </a:r>
              <a:r>
                <a:rPr sz="3600" spc="0" baseline="3413" dirty="0" smtClean="0">
                  <a:latin typeface="Calibri"/>
                  <a:cs typeface="Calibri"/>
                </a:rPr>
                <a:t>e</a:t>
              </a:r>
              <a:r>
                <a:rPr sz="3600" spc="-39" baseline="3413" dirty="0" smtClean="0">
                  <a:latin typeface="Calibri"/>
                  <a:cs typeface="Calibri"/>
                </a:rPr>
                <a:t>r</a:t>
              </a:r>
              <a:r>
                <a:rPr sz="3600" spc="0" baseline="3413" dirty="0" smtClean="0">
                  <a:latin typeface="Calibri"/>
                  <a:cs typeface="Calibri"/>
                </a:rPr>
                <a:t>sama</a:t>
              </a:r>
              <a:r>
                <a:rPr sz="3600" spc="4" baseline="3413" dirty="0" smtClean="0">
                  <a:latin typeface="Calibri"/>
                  <a:cs typeface="Calibri"/>
                </a:rPr>
                <a:t>a</a:t>
              </a:r>
              <a:r>
                <a:rPr sz="3600" spc="0" baseline="3413" dirty="0" smtClean="0">
                  <a:latin typeface="Calibri"/>
                  <a:cs typeface="Calibri"/>
                </a:rPr>
                <a:t>n</a:t>
              </a:r>
              <a:r>
                <a:rPr sz="3600" spc="-44" baseline="3413" dirty="0" smtClean="0">
                  <a:latin typeface="Calibri"/>
                  <a:cs typeface="Calibri"/>
                </a:rPr>
                <a:t> </a:t>
              </a:r>
              <a:r>
                <a:rPr sz="3600" spc="9" baseline="3413" dirty="0" smtClean="0">
                  <a:latin typeface="Calibri"/>
                  <a:cs typeface="Calibri"/>
                </a:rPr>
                <a:t>fun</a:t>
              </a:r>
              <a:r>
                <a:rPr sz="3600" spc="0" baseline="3413" dirty="0" smtClean="0">
                  <a:latin typeface="Calibri"/>
                  <a:cs typeface="Calibri"/>
                </a:rPr>
                <a:t>gsi</a:t>
              </a:r>
              <a:r>
                <a:rPr sz="3600" spc="-29" baseline="3413" dirty="0" smtClean="0">
                  <a:latin typeface="Calibri"/>
                  <a:cs typeface="Calibri"/>
                </a:rPr>
                <a:t> </a:t>
              </a:r>
              <a:r>
                <a:rPr sz="3600" i="1" spc="-9" baseline="3413" dirty="0" smtClean="0">
                  <a:latin typeface="Calibri"/>
                  <a:cs typeface="Calibri"/>
                </a:rPr>
                <a:t>ha</a:t>
              </a:r>
              <a:r>
                <a:rPr sz="3600" i="1" spc="0" baseline="3413" dirty="0" smtClean="0">
                  <a:latin typeface="Calibri"/>
                  <a:cs typeface="Calibri"/>
                </a:rPr>
                <a:t>s</a:t>
              </a:r>
              <a:r>
                <a:rPr sz="3600" i="1" spc="-9" baseline="3413" dirty="0" smtClean="0">
                  <a:latin typeface="Calibri"/>
                  <a:cs typeface="Calibri"/>
                </a:rPr>
                <a:t>h</a:t>
              </a:r>
              <a:r>
                <a:rPr sz="3600" spc="0" baseline="3413" dirty="0" smtClean="0">
                  <a:latin typeface="Calibri"/>
                  <a:cs typeface="Calibri"/>
                </a:rPr>
                <a:t>:</a:t>
              </a:r>
              <a:endParaRPr sz="2400">
                <a:latin typeface="Calibri"/>
                <a:cs typeface="Calibri"/>
              </a:endParaRPr>
            </a:p>
            <a:p>
              <a:pPr marL="1462077" marR="1389919" algn="ctr">
                <a:lnSpc>
                  <a:spcPct val="101725"/>
                </a:lnSpc>
                <a:spcBef>
                  <a:spcPts val="112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h</a:t>
              </a:r>
              <a:r>
                <a:rPr sz="2400" i="1" spc="-24" dirty="0" smtClean="0">
                  <a:latin typeface="Calibri"/>
                  <a:cs typeface="Calibri"/>
                </a:rPr>
                <a:t> </a:t>
              </a:r>
              <a:r>
                <a:rPr sz="2400" spc="0" dirty="0" smtClean="0">
                  <a:latin typeface="Calibri"/>
                  <a:cs typeface="Calibri"/>
                </a:rPr>
                <a:t>=</a:t>
              </a:r>
              <a:r>
                <a:rPr sz="2400" spc="-9" dirty="0" smtClean="0">
                  <a:latin typeface="Calibri"/>
                  <a:cs typeface="Calibri"/>
                </a:rPr>
                <a:t> </a:t>
              </a:r>
              <a:r>
                <a:rPr sz="2400" i="1" spc="-9" dirty="0" smtClean="0">
                  <a:latin typeface="Calibri"/>
                  <a:cs typeface="Calibri"/>
                </a:rPr>
                <a:t>H</a:t>
              </a:r>
              <a:r>
                <a:rPr sz="2400" spc="-4" dirty="0" smtClean="0">
                  <a:latin typeface="Calibri"/>
                  <a:cs typeface="Calibri"/>
                </a:rPr>
                <a:t>(</a:t>
              </a:r>
              <a:r>
                <a:rPr sz="2400" i="1" spc="9" dirty="0" smtClean="0">
                  <a:latin typeface="Calibri"/>
                  <a:cs typeface="Calibri"/>
                </a:rPr>
                <a:t>M</a:t>
              </a:r>
              <a:r>
                <a:rPr sz="2400" spc="0" dirty="0" smtClean="0">
                  <a:latin typeface="Calibri"/>
                  <a:cs typeface="Calibri"/>
                </a:rPr>
                <a:t>)</a:t>
              </a:r>
              <a:endParaRPr sz="2400">
                <a:latin typeface="Calibri"/>
                <a:cs typeface="Calibri"/>
              </a:endParaRPr>
            </a:p>
            <a:p>
              <a:pPr marL="283921">
                <a:lnSpc>
                  <a:spcPct val="101725"/>
                </a:lnSpc>
                <a:spcBef>
                  <a:spcPts val="235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M</a:t>
              </a:r>
              <a:r>
                <a:rPr sz="2400" i="1" spc="-25" dirty="0" smtClean="0">
                  <a:latin typeface="Calibri"/>
                  <a:cs typeface="Calibri"/>
                </a:rPr>
                <a:t> </a:t>
              </a:r>
              <a:r>
                <a:rPr sz="2400" spc="0" dirty="0" smtClean="0">
                  <a:latin typeface="Calibri"/>
                  <a:cs typeface="Calibri"/>
                </a:rPr>
                <a:t>=</a:t>
              </a:r>
              <a:r>
                <a:rPr sz="2400" spc="14" dirty="0" smtClean="0">
                  <a:latin typeface="Calibri"/>
                  <a:cs typeface="Calibri"/>
                </a:rPr>
                <a:t> </a:t>
              </a:r>
              <a:r>
                <a:rPr sz="2400" spc="9" dirty="0" smtClean="0">
                  <a:latin typeface="Calibri"/>
                  <a:cs typeface="Calibri"/>
                </a:rPr>
                <a:t>p</a:t>
              </a:r>
              <a:r>
                <a:rPr sz="2400" spc="0" dirty="0" smtClean="0">
                  <a:latin typeface="Calibri"/>
                  <a:cs typeface="Calibri"/>
                </a:rPr>
                <a:t>esan</a:t>
              </a:r>
              <a:r>
                <a:rPr sz="2400" spc="-14" dirty="0" smtClean="0">
                  <a:latin typeface="Calibri"/>
                  <a:cs typeface="Calibri"/>
                </a:rPr>
                <a:t> </a:t>
              </a:r>
              <a:r>
                <a:rPr sz="2400" spc="9" dirty="0" smtClean="0">
                  <a:latin typeface="Calibri"/>
                  <a:cs typeface="Calibri"/>
                </a:rPr>
                <a:t>u</a:t>
              </a:r>
              <a:r>
                <a:rPr sz="2400" spc="-34" dirty="0" smtClean="0">
                  <a:latin typeface="Calibri"/>
                  <a:cs typeface="Calibri"/>
                </a:rPr>
                <a:t>k</a:t>
              </a:r>
              <a:r>
                <a:rPr sz="2400" spc="9" dirty="0" smtClean="0">
                  <a:latin typeface="Calibri"/>
                  <a:cs typeface="Calibri"/>
                </a:rPr>
                <a:t>u</a:t>
              </a:r>
              <a:r>
                <a:rPr sz="2400" spc="-44" dirty="0" smtClean="0">
                  <a:latin typeface="Calibri"/>
                  <a:cs typeface="Calibri"/>
                </a:rPr>
                <a:t>r</a:t>
              </a:r>
              <a:r>
                <a:rPr sz="2400" spc="0" dirty="0" smtClean="0">
                  <a:latin typeface="Calibri"/>
                  <a:cs typeface="Calibri"/>
                </a:rPr>
                <a:t>an</a:t>
              </a:r>
              <a:r>
                <a:rPr sz="2400" spc="-19" dirty="0" smtClean="0">
                  <a:latin typeface="Calibri"/>
                  <a:cs typeface="Calibri"/>
                </a:rPr>
                <a:t> </a:t>
              </a:r>
              <a:r>
                <a:rPr sz="2400" spc="0" dirty="0" smtClean="0">
                  <a:latin typeface="Calibri"/>
                  <a:cs typeface="Calibri"/>
                </a:rPr>
                <a:t>sem</a:t>
              </a:r>
              <a:r>
                <a:rPr sz="2400" spc="14" dirty="0" smtClean="0">
                  <a:latin typeface="Calibri"/>
                  <a:cs typeface="Calibri"/>
                </a:rPr>
                <a:t>b</a:t>
              </a:r>
              <a:r>
                <a:rPr sz="2400" spc="0" dirty="0" smtClean="0">
                  <a:latin typeface="Calibri"/>
                  <a:cs typeface="Calibri"/>
                </a:rPr>
                <a:t>a</a:t>
              </a:r>
              <a:r>
                <a:rPr sz="2400" spc="-39" dirty="0" smtClean="0">
                  <a:latin typeface="Calibri"/>
                  <a:cs typeface="Calibri"/>
                </a:rPr>
                <a:t>r</a:t>
              </a:r>
              <a:r>
                <a:rPr sz="2400" spc="0" dirty="0" smtClean="0">
                  <a:latin typeface="Calibri"/>
                  <a:cs typeface="Calibri"/>
                </a:rPr>
                <a:t>a</a:t>
              </a:r>
              <a:r>
                <a:rPr sz="2400" spc="9" dirty="0" smtClean="0">
                  <a:latin typeface="Calibri"/>
                  <a:cs typeface="Calibri"/>
                </a:rPr>
                <a:t>n</a:t>
              </a:r>
              <a:r>
                <a:rPr sz="2400" spc="0" dirty="0" smtClean="0">
                  <a:latin typeface="Calibri"/>
                  <a:cs typeface="Calibri"/>
                </a:rPr>
                <a:t>g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8" name="object 10"/>
            <p:cNvSpPr txBox="1"/>
            <p:nvPr/>
          </p:nvSpPr>
          <p:spPr>
            <a:xfrm>
              <a:off x="1301242" y="1795424"/>
              <a:ext cx="230884" cy="73276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marR="2845">
                <a:lnSpc>
                  <a:spcPts val="2545"/>
                </a:lnSpc>
                <a:spcBef>
                  <a:spcPts val="127"/>
                </a:spcBef>
              </a:pPr>
              <a:r>
                <a:rPr sz="3600" i="1" spc="0" baseline="3413" dirty="0" smtClean="0">
                  <a:latin typeface="Calibri"/>
                  <a:cs typeface="Calibri"/>
                </a:rPr>
                <a:t>h</a:t>
              </a:r>
              <a:endParaRPr sz="2400">
                <a:latin typeface="Calibri"/>
                <a:cs typeface="Calibri"/>
              </a:endParaRPr>
            </a:p>
            <a:p>
              <a:pPr marL="15748">
                <a:lnSpc>
                  <a:spcPct val="101725"/>
                </a:lnSpc>
                <a:spcBef>
                  <a:spcPts val="107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h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527175" y="1795424"/>
              <a:ext cx="2084989" cy="73276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545"/>
                </a:lnSpc>
                <a:spcBef>
                  <a:spcPts val="127"/>
                </a:spcBef>
              </a:pPr>
              <a:r>
                <a:rPr sz="3600" spc="0" baseline="3413" dirty="0" smtClean="0">
                  <a:latin typeface="Calibri"/>
                  <a:cs typeface="Calibri"/>
                </a:rPr>
                <a:t>=</a:t>
              </a:r>
              <a:r>
                <a:rPr sz="3600" spc="-9" baseline="3413" dirty="0" smtClean="0">
                  <a:latin typeface="Calibri"/>
                  <a:cs typeface="Calibri"/>
                </a:rPr>
                <a:t> </a:t>
              </a:r>
              <a:r>
                <a:rPr sz="3600" spc="4" baseline="3413" dirty="0" smtClean="0">
                  <a:latin typeface="Calibri"/>
                  <a:cs typeface="Calibri"/>
                </a:rPr>
                <a:t>n</a:t>
              </a:r>
              <a:r>
                <a:rPr sz="3600" spc="0" baseline="3413" dirty="0" smtClean="0">
                  <a:latin typeface="Calibri"/>
                  <a:cs typeface="Calibri"/>
                </a:rPr>
                <a:t>ilai</a:t>
              </a:r>
              <a:r>
                <a:rPr sz="3600" spc="-4" baseline="3413" dirty="0" smtClean="0">
                  <a:latin typeface="Calibri"/>
                  <a:cs typeface="Calibri"/>
                </a:rPr>
                <a:t> </a:t>
              </a:r>
              <a:r>
                <a:rPr sz="3600" i="1" spc="-9" baseline="3413" dirty="0" smtClean="0">
                  <a:latin typeface="Calibri"/>
                  <a:cs typeface="Calibri"/>
                </a:rPr>
                <a:t>ha</a:t>
              </a:r>
              <a:r>
                <a:rPr sz="3600" i="1" spc="0" baseline="3413" dirty="0" smtClean="0">
                  <a:latin typeface="Calibri"/>
                  <a:cs typeface="Calibri"/>
                </a:rPr>
                <a:t>sh</a:t>
              </a:r>
              <a:r>
                <a:rPr sz="3600" i="1" spc="25" baseline="3413" dirty="0" smtClean="0">
                  <a:latin typeface="Calibri"/>
                  <a:cs typeface="Calibri"/>
                </a:rPr>
                <a:t> </a:t>
              </a:r>
              <a:r>
                <a:rPr sz="3600" spc="-19" baseline="3413" dirty="0" smtClean="0">
                  <a:latin typeface="Calibri"/>
                  <a:cs typeface="Calibri"/>
                </a:rPr>
                <a:t>a</a:t>
              </a:r>
              <a:r>
                <a:rPr sz="3600" spc="-9" baseline="3413" dirty="0" smtClean="0">
                  <a:latin typeface="Calibri"/>
                  <a:cs typeface="Calibri"/>
                </a:rPr>
                <a:t>t</a:t>
              </a:r>
              <a:r>
                <a:rPr sz="3600" spc="0" baseline="3413" dirty="0" smtClean="0">
                  <a:latin typeface="Calibri"/>
                  <a:cs typeface="Calibri"/>
                </a:rPr>
                <a:t>au</a:t>
              </a:r>
              <a:endParaRPr sz="2400">
                <a:latin typeface="Calibri"/>
                <a:cs typeface="Calibri"/>
              </a:endParaRPr>
            </a:p>
            <a:p>
              <a:pPr marL="15747" marR="45765">
                <a:lnSpc>
                  <a:spcPct val="101725"/>
                </a:lnSpc>
                <a:spcBef>
                  <a:spcPts val="107"/>
                </a:spcBef>
              </a:pPr>
              <a:r>
                <a:rPr sz="2400" spc="4" dirty="0" smtClean="0">
                  <a:latin typeface="Calibri"/>
                  <a:cs typeface="Calibri"/>
                </a:rPr>
                <a:t>&lt;&lt;&lt;</a:t>
              </a:r>
              <a:r>
                <a:rPr sz="2400" spc="0" dirty="0" smtClean="0">
                  <a:latin typeface="Calibri"/>
                  <a:cs typeface="Calibri"/>
                </a:rPr>
                <a:t>&lt;</a:t>
              </a:r>
              <a:r>
                <a:rPr sz="2400" spc="-9" dirty="0" smtClean="0">
                  <a:latin typeface="Calibri"/>
                  <a:cs typeface="Calibri"/>
                </a:rPr>
                <a:t> </a:t>
              </a:r>
              <a:r>
                <a:rPr sz="2400" i="1" spc="0" dirty="0" smtClean="0">
                  <a:latin typeface="Calibri"/>
                  <a:cs typeface="Calibri"/>
                </a:rPr>
                <a:t>M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3743705" y="1795424"/>
              <a:ext cx="1784393" cy="3305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545"/>
                </a:lnSpc>
                <a:spcBef>
                  <a:spcPts val="127"/>
                </a:spcBef>
              </a:pPr>
              <a:r>
                <a:rPr sz="3600" spc="4" baseline="3413" dirty="0" smtClean="0">
                  <a:latin typeface="Calibri"/>
                  <a:cs typeface="Calibri"/>
                </a:rPr>
                <a:t>p</a:t>
              </a:r>
              <a:r>
                <a:rPr sz="3600" spc="0" baseline="3413" dirty="0" smtClean="0">
                  <a:latin typeface="Calibri"/>
                  <a:cs typeface="Calibri"/>
                </a:rPr>
                <a:t>esa</a:t>
              </a:r>
              <a:r>
                <a:rPr sz="3600" spc="19" baseline="3413" dirty="0" smtClean="0">
                  <a:latin typeface="Calibri"/>
                  <a:cs typeface="Calibri"/>
                </a:rPr>
                <a:t>n</a:t>
              </a:r>
              <a:r>
                <a:rPr sz="3600" spc="9" baseline="3413" dirty="0" smtClean="0">
                  <a:latin typeface="Calibri"/>
                  <a:cs typeface="Calibri"/>
                </a:rPr>
                <a:t>-</a:t>
              </a:r>
              <a:r>
                <a:rPr sz="3600" spc="0" baseline="3413" dirty="0" smtClean="0">
                  <a:latin typeface="Calibri"/>
                  <a:cs typeface="Calibri"/>
                </a:rPr>
                <a:t>ri</a:t>
              </a:r>
              <a:r>
                <a:rPr sz="3600" spc="9" baseline="3413" dirty="0" smtClean="0">
                  <a:latin typeface="Calibri"/>
                  <a:cs typeface="Calibri"/>
                </a:rPr>
                <a:t>n</a:t>
              </a:r>
              <a:r>
                <a:rPr sz="3600" spc="0" baseline="3413" dirty="0" smtClean="0">
                  <a:latin typeface="Calibri"/>
                  <a:cs typeface="Calibri"/>
                </a:rPr>
                <a:t>g</a:t>
              </a:r>
              <a:r>
                <a:rPr sz="3600" spc="-64" baseline="3413" dirty="0" smtClean="0">
                  <a:latin typeface="Calibri"/>
                  <a:cs typeface="Calibri"/>
                </a:rPr>
                <a:t>k</a:t>
              </a:r>
              <a:r>
                <a:rPr sz="3600" spc="0" baseline="3413" dirty="0" smtClean="0">
                  <a:latin typeface="Calibri"/>
                  <a:cs typeface="Calibri"/>
                </a:rPr>
                <a:t>as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1" name="object 7"/>
            <p:cNvSpPr txBox="1"/>
            <p:nvPr/>
          </p:nvSpPr>
          <p:spPr>
            <a:xfrm>
              <a:off x="5521198" y="1795424"/>
              <a:ext cx="2179043" cy="330504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545"/>
                </a:lnSpc>
                <a:spcBef>
                  <a:spcPts val="127"/>
                </a:spcBef>
              </a:pPr>
              <a:r>
                <a:rPr sz="3600" spc="-9" baseline="3413" dirty="0" smtClean="0">
                  <a:latin typeface="Calibri"/>
                  <a:cs typeface="Calibri"/>
                </a:rPr>
                <a:t>(</a:t>
              </a:r>
              <a:r>
                <a:rPr sz="3600" i="1" spc="0" baseline="3413" dirty="0" smtClean="0">
                  <a:latin typeface="Calibri"/>
                  <a:cs typeface="Calibri"/>
                </a:rPr>
                <a:t>mess</a:t>
              </a:r>
              <a:r>
                <a:rPr sz="3600" i="1" spc="-9" baseline="3413" dirty="0" smtClean="0">
                  <a:latin typeface="Calibri"/>
                  <a:cs typeface="Calibri"/>
                </a:rPr>
                <a:t>ag</a:t>
              </a:r>
              <a:r>
                <a:rPr sz="3600" i="1" spc="9" baseline="3413" dirty="0" smtClean="0">
                  <a:latin typeface="Calibri"/>
                  <a:cs typeface="Calibri"/>
                </a:rPr>
                <a:t>e-</a:t>
              </a:r>
              <a:r>
                <a:rPr sz="3600" i="1" spc="-9" baseline="3413" dirty="0" smtClean="0">
                  <a:latin typeface="Calibri"/>
                  <a:cs typeface="Calibri"/>
                </a:rPr>
                <a:t>d</a:t>
              </a:r>
              <a:r>
                <a:rPr sz="3600" i="1" spc="0" baseline="3413" dirty="0" smtClean="0">
                  <a:latin typeface="Calibri"/>
                  <a:cs typeface="Calibri"/>
                </a:rPr>
                <a:t>i</a:t>
              </a:r>
              <a:r>
                <a:rPr sz="3600" i="1" spc="-9" baseline="3413" dirty="0" smtClean="0">
                  <a:latin typeface="Calibri"/>
                  <a:cs typeface="Calibri"/>
                </a:rPr>
                <a:t>g</a:t>
              </a:r>
              <a:r>
                <a:rPr sz="3600" i="1" spc="0" baseline="3413" dirty="0" smtClean="0">
                  <a:latin typeface="Calibri"/>
                  <a:cs typeface="Calibri"/>
                </a:rPr>
                <a:t>e</a:t>
              </a:r>
              <a:r>
                <a:rPr sz="3600" i="1" spc="-19" baseline="3413" dirty="0" smtClean="0">
                  <a:latin typeface="Calibri"/>
                  <a:cs typeface="Calibri"/>
                </a:rPr>
                <a:t>s</a:t>
              </a:r>
              <a:r>
                <a:rPr sz="3600" i="1" spc="14" baseline="3413" dirty="0" smtClean="0">
                  <a:latin typeface="Calibri"/>
                  <a:cs typeface="Calibri"/>
                </a:rPr>
                <a:t>t</a:t>
              </a:r>
              <a:r>
                <a:rPr sz="3600" spc="0" baseline="3413" dirty="0" smtClean="0">
                  <a:latin typeface="Calibri"/>
                  <a:cs typeface="Calibri"/>
                </a:rPr>
                <a:t>)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2" name="object 6"/>
            <p:cNvSpPr txBox="1"/>
            <p:nvPr/>
          </p:nvSpPr>
          <p:spPr>
            <a:xfrm>
              <a:off x="688644" y="2984665"/>
              <a:ext cx="177952" cy="732782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555"/>
                </a:lnSpc>
                <a:spcBef>
                  <a:spcPts val="127"/>
                </a:spcBef>
              </a:pPr>
              <a:r>
                <a:rPr sz="2400" spc="0" dirty="0" smtClean="0">
                  <a:latin typeface="Arial"/>
                  <a:cs typeface="Arial"/>
                </a:rPr>
                <a:t>•</a:t>
              </a:r>
              <a:endParaRPr sz="2400">
                <a:latin typeface="Arial"/>
                <a:cs typeface="Arial"/>
              </a:endParaRPr>
            </a:p>
            <a:p>
              <a:pPr marL="12700" marR="152">
                <a:lnSpc>
                  <a:spcPct val="95825"/>
                </a:lnSpc>
                <a:spcBef>
                  <a:spcPts val="277"/>
                </a:spcBef>
              </a:pPr>
              <a:r>
                <a:rPr sz="2400" spc="0" dirty="0" smtClean="0">
                  <a:latin typeface="Arial"/>
                  <a:cs typeface="Arial"/>
                </a:rPr>
                <a:t>•</a:t>
              </a:r>
              <a:endParaRPr sz="2400">
                <a:latin typeface="Arial"/>
                <a:cs typeface="Arial"/>
              </a:endParaRPr>
            </a:p>
          </p:txBody>
        </p:sp>
        <p:sp>
          <p:nvSpPr>
            <p:cNvPr id="13" name="object 5"/>
            <p:cNvSpPr txBox="1"/>
            <p:nvPr/>
          </p:nvSpPr>
          <p:spPr>
            <a:xfrm>
              <a:off x="1033068" y="2984778"/>
              <a:ext cx="5799309" cy="751053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690"/>
                </a:lnSpc>
                <a:spcBef>
                  <a:spcPts val="134"/>
                </a:spcBef>
              </a:pPr>
              <a:r>
                <a:rPr sz="3600" spc="-9" baseline="2275" dirty="0" smtClean="0">
                  <a:latin typeface="Calibri"/>
                  <a:cs typeface="Calibri"/>
                </a:rPr>
                <a:t>C</a:t>
              </a:r>
              <a:r>
                <a:rPr sz="3600" spc="0" baseline="2275" dirty="0" smtClean="0">
                  <a:latin typeface="Calibri"/>
                  <a:cs typeface="Calibri"/>
                </a:rPr>
                <a:t>o</a:t>
              </a:r>
              <a:r>
                <a:rPr sz="3600" spc="-9" baseline="2275" dirty="0" smtClean="0">
                  <a:latin typeface="Calibri"/>
                  <a:cs typeface="Calibri"/>
                </a:rPr>
                <a:t>nt</a:t>
              </a:r>
              <a:r>
                <a:rPr sz="3600" spc="0" baseline="2275" dirty="0" smtClean="0">
                  <a:latin typeface="Calibri"/>
                  <a:cs typeface="Calibri"/>
                </a:rPr>
                <a:t>o</a:t>
              </a:r>
              <a:r>
                <a:rPr sz="3600" spc="19" baseline="2275" dirty="0" smtClean="0">
                  <a:latin typeface="Calibri"/>
                  <a:cs typeface="Calibri"/>
                </a:rPr>
                <a:t>h</a:t>
              </a:r>
              <a:r>
                <a:rPr sz="3600" spc="0" baseline="2275" dirty="0" smtClean="0">
                  <a:latin typeface="Calibri"/>
                  <a:cs typeface="Calibri"/>
                </a:rPr>
                <a:t>:</a:t>
              </a:r>
              <a:r>
                <a:rPr sz="3600" spc="-79" baseline="2275" dirty="0" smtClean="0">
                  <a:latin typeface="Calibri"/>
                  <a:cs typeface="Calibri"/>
                </a:rPr>
                <a:t> </a:t>
              </a:r>
              <a:r>
                <a:rPr sz="3600" i="1" spc="0" baseline="2275" dirty="0" smtClean="0">
                  <a:latin typeface="Calibri"/>
                  <a:cs typeface="Calibri"/>
                </a:rPr>
                <a:t>si</a:t>
              </a:r>
              <a:r>
                <a:rPr sz="3600" i="1" spc="-9" baseline="2275" dirty="0" smtClean="0">
                  <a:latin typeface="Calibri"/>
                  <a:cs typeface="Calibri"/>
                </a:rPr>
                <a:t>z</a:t>
              </a:r>
              <a:r>
                <a:rPr sz="3600" i="1" spc="4" baseline="2275" dirty="0" smtClean="0">
                  <a:latin typeface="Calibri"/>
                  <a:cs typeface="Calibri"/>
                </a:rPr>
                <a:t>e</a:t>
              </a:r>
              <a:r>
                <a:rPr sz="3600" spc="-9" baseline="2275" dirty="0" smtClean="0">
                  <a:latin typeface="Calibri"/>
                  <a:cs typeface="Calibri"/>
                </a:rPr>
                <a:t>(</a:t>
              </a:r>
              <a:r>
                <a:rPr sz="3600" i="1" spc="9" baseline="2275" dirty="0" smtClean="0">
                  <a:latin typeface="Calibri"/>
                  <a:cs typeface="Calibri"/>
                </a:rPr>
                <a:t>M</a:t>
              </a:r>
              <a:r>
                <a:rPr sz="3600" spc="0" baseline="2275" dirty="0" smtClean="0">
                  <a:latin typeface="Calibri"/>
                  <a:cs typeface="Calibri"/>
                </a:rPr>
                <a:t>)</a:t>
              </a:r>
              <a:r>
                <a:rPr sz="3600" spc="-44" baseline="2275" dirty="0" smtClean="0">
                  <a:latin typeface="Calibri"/>
                  <a:cs typeface="Calibri"/>
                </a:rPr>
                <a:t> </a:t>
              </a:r>
              <a:r>
                <a:rPr sz="3600" spc="0" baseline="2275" dirty="0" smtClean="0">
                  <a:latin typeface="Calibri"/>
                  <a:cs typeface="Calibri"/>
                </a:rPr>
                <a:t>=</a:t>
              </a:r>
              <a:r>
                <a:rPr sz="3600" spc="9" baseline="2275" dirty="0" smtClean="0">
                  <a:latin typeface="Calibri"/>
                  <a:cs typeface="Calibri"/>
                </a:rPr>
                <a:t> </a:t>
              </a:r>
              <a:r>
                <a:rPr sz="3600" spc="0" baseline="2275" dirty="0" smtClean="0">
                  <a:latin typeface="Calibri"/>
                  <a:cs typeface="Calibri"/>
                </a:rPr>
                <a:t>1</a:t>
              </a:r>
              <a:r>
                <a:rPr sz="3600" spc="-9" baseline="2275" dirty="0" smtClean="0">
                  <a:latin typeface="Calibri"/>
                  <a:cs typeface="Calibri"/>
                </a:rPr>
                <a:t> </a:t>
              </a:r>
              <a:r>
                <a:rPr sz="3600" spc="4" baseline="2275" dirty="0" smtClean="0">
                  <a:latin typeface="Calibri"/>
                  <a:cs typeface="Calibri"/>
                </a:rPr>
                <a:t>M</a:t>
              </a:r>
              <a:r>
                <a:rPr sz="3600" spc="0" baseline="2275" dirty="0" smtClean="0">
                  <a:latin typeface="Calibri"/>
                  <a:cs typeface="Calibri"/>
                </a:rPr>
                <a:t>B</a:t>
              </a:r>
              <a:r>
                <a:rPr sz="3600" spc="-14" baseline="2275" dirty="0" smtClean="0">
                  <a:latin typeface="Calibri"/>
                  <a:cs typeface="Calibri"/>
                </a:rPr>
                <a:t> </a:t>
              </a:r>
              <a:r>
                <a:rPr sz="3600" spc="0" baseline="2502" dirty="0" smtClean="0">
                  <a:latin typeface="Wingdings"/>
                  <a:cs typeface="Wingdings"/>
                </a:rPr>
                <a:t></a:t>
              </a:r>
              <a:r>
                <a:rPr sz="3600" spc="-69" baseline="2415" dirty="0" smtClean="0">
                  <a:latin typeface="Times New Roman"/>
                  <a:cs typeface="Times New Roman"/>
                </a:rPr>
                <a:t> </a:t>
              </a:r>
              <a:r>
                <a:rPr sz="3600" i="1" spc="0" baseline="2275" dirty="0" smtClean="0">
                  <a:latin typeface="Calibri"/>
                  <a:cs typeface="Calibri"/>
                </a:rPr>
                <a:t>si</a:t>
              </a:r>
              <a:r>
                <a:rPr sz="3600" i="1" spc="-9" baseline="2275" dirty="0" smtClean="0">
                  <a:latin typeface="Calibri"/>
                  <a:cs typeface="Calibri"/>
                </a:rPr>
                <a:t>z</a:t>
              </a:r>
              <a:r>
                <a:rPr sz="3600" i="1" spc="4" baseline="2275" dirty="0" smtClean="0">
                  <a:latin typeface="Calibri"/>
                  <a:cs typeface="Calibri"/>
                </a:rPr>
                <a:t>e</a:t>
              </a:r>
              <a:r>
                <a:rPr sz="3600" spc="-9" baseline="2275" dirty="0" smtClean="0">
                  <a:latin typeface="Calibri"/>
                  <a:cs typeface="Calibri"/>
                </a:rPr>
                <a:t>(</a:t>
              </a:r>
              <a:r>
                <a:rPr sz="3600" i="1" spc="-9" baseline="2275" dirty="0" smtClean="0">
                  <a:latin typeface="Calibri"/>
                  <a:cs typeface="Calibri"/>
                </a:rPr>
                <a:t>h</a:t>
              </a:r>
              <a:r>
                <a:rPr sz="3600" spc="0" baseline="2275" dirty="0" smtClean="0">
                  <a:latin typeface="Calibri"/>
                  <a:cs typeface="Calibri"/>
                </a:rPr>
                <a:t>)</a:t>
              </a:r>
              <a:r>
                <a:rPr sz="3600" spc="-19" baseline="2275" dirty="0" smtClean="0">
                  <a:latin typeface="Calibri"/>
                  <a:cs typeface="Calibri"/>
                </a:rPr>
                <a:t> </a:t>
              </a:r>
              <a:r>
                <a:rPr sz="3600" spc="0" baseline="2275" dirty="0" smtClean="0">
                  <a:latin typeface="Calibri"/>
                  <a:cs typeface="Calibri"/>
                </a:rPr>
                <a:t>=</a:t>
              </a:r>
              <a:r>
                <a:rPr sz="3600" spc="9" baseline="2275" dirty="0" smtClean="0">
                  <a:latin typeface="Calibri"/>
                  <a:cs typeface="Calibri"/>
                </a:rPr>
                <a:t> </a:t>
              </a:r>
              <a:r>
                <a:rPr sz="3600" spc="0" baseline="2275" dirty="0" smtClean="0">
                  <a:latin typeface="Calibri"/>
                  <a:cs typeface="Calibri"/>
                </a:rPr>
                <a:t>1</a:t>
              </a:r>
              <a:r>
                <a:rPr sz="3600" spc="9" baseline="2275" dirty="0" smtClean="0">
                  <a:latin typeface="Calibri"/>
                  <a:cs typeface="Calibri"/>
                </a:rPr>
                <a:t>2</a:t>
              </a:r>
              <a:r>
                <a:rPr sz="3600" spc="0" baseline="2275" dirty="0" smtClean="0">
                  <a:latin typeface="Calibri"/>
                  <a:cs typeface="Calibri"/>
                </a:rPr>
                <a:t>8</a:t>
              </a:r>
              <a:r>
                <a:rPr sz="3600" spc="-34" baseline="2275" dirty="0" smtClean="0">
                  <a:latin typeface="Calibri"/>
                  <a:cs typeface="Calibri"/>
                </a:rPr>
                <a:t> </a:t>
              </a:r>
              <a:r>
                <a:rPr sz="3600" spc="4" baseline="2275" dirty="0" smtClean="0">
                  <a:latin typeface="Calibri"/>
                  <a:cs typeface="Calibri"/>
                </a:rPr>
                <a:t>b</a:t>
              </a:r>
              <a:r>
                <a:rPr sz="3600" spc="0" baseline="2275" dirty="0" smtClean="0">
                  <a:latin typeface="Calibri"/>
                  <a:cs typeface="Calibri"/>
                </a:rPr>
                <a:t>it</a:t>
              </a:r>
              <a:r>
                <a:rPr sz="3600" spc="-29" baseline="2275" dirty="0" smtClean="0">
                  <a:latin typeface="Calibri"/>
                  <a:cs typeface="Calibri"/>
                </a:rPr>
                <a:t> </a:t>
              </a:r>
              <a:r>
                <a:rPr sz="3600" spc="9" baseline="2275" dirty="0" smtClean="0">
                  <a:latin typeface="Calibri"/>
                  <a:cs typeface="Calibri"/>
                </a:rPr>
                <a:t>!!!</a:t>
              </a:r>
              <a:r>
                <a:rPr sz="3600" spc="0" baseline="2275" dirty="0" smtClean="0">
                  <a:latin typeface="Calibri"/>
                  <a:cs typeface="Calibri"/>
                </a:rPr>
                <a:t>!</a:t>
              </a:r>
              <a:endParaRPr sz="2400">
                <a:latin typeface="Calibri"/>
                <a:cs typeface="Calibri"/>
              </a:endParaRPr>
            </a:p>
            <a:p>
              <a:pPr marL="12700" marR="48509">
                <a:lnSpc>
                  <a:spcPct val="101725"/>
                </a:lnSpc>
                <a:spcBef>
                  <a:spcPts val="100"/>
                </a:spcBef>
              </a:pPr>
              <a:r>
                <a:rPr sz="2400" spc="9" dirty="0" smtClean="0">
                  <a:latin typeface="Calibri"/>
                  <a:cs typeface="Calibri"/>
                </a:rPr>
                <a:t>N</a:t>
              </a:r>
              <a:r>
                <a:rPr sz="2400" spc="0" dirty="0" smtClean="0">
                  <a:latin typeface="Calibri"/>
                  <a:cs typeface="Calibri"/>
                </a:rPr>
                <a:t>ama</a:t>
              </a:r>
              <a:r>
                <a:rPr sz="2400" spc="-25" dirty="0" smtClean="0">
                  <a:latin typeface="Calibri"/>
                  <a:cs typeface="Calibri"/>
                </a:rPr>
                <a:t> </a:t>
              </a:r>
              <a:r>
                <a:rPr sz="2400" spc="0" dirty="0" smtClean="0">
                  <a:latin typeface="Calibri"/>
                  <a:cs typeface="Calibri"/>
                </a:rPr>
                <a:t>lain</a:t>
              </a:r>
              <a:r>
                <a:rPr sz="2400" spc="-19" dirty="0" smtClean="0">
                  <a:latin typeface="Calibri"/>
                  <a:cs typeface="Calibri"/>
                </a:rPr>
                <a:t> </a:t>
              </a:r>
              <a:r>
                <a:rPr sz="2400" spc="9" dirty="0" smtClean="0">
                  <a:latin typeface="Calibri"/>
                  <a:cs typeface="Calibri"/>
                </a:rPr>
                <a:t>fun</a:t>
              </a:r>
              <a:r>
                <a:rPr sz="2400" spc="0" dirty="0" smtClean="0">
                  <a:latin typeface="Calibri"/>
                  <a:cs typeface="Calibri"/>
                </a:rPr>
                <a:t>gsi</a:t>
              </a:r>
              <a:r>
                <a:rPr sz="2400" spc="-34" dirty="0" smtClean="0">
                  <a:latin typeface="Calibri"/>
                  <a:cs typeface="Calibri"/>
                </a:rPr>
                <a:t> </a:t>
              </a:r>
              <a:r>
                <a:rPr sz="2400" i="1" spc="-9" dirty="0" smtClean="0">
                  <a:latin typeface="Calibri"/>
                  <a:cs typeface="Calibri"/>
                </a:rPr>
                <a:t>ha</a:t>
              </a:r>
              <a:r>
                <a:rPr sz="2400" i="1" spc="0" dirty="0" smtClean="0">
                  <a:latin typeface="Calibri"/>
                  <a:cs typeface="Calibri"/>
                </a:rPr>
                <a:t>sh</a:t>
              </a:r>
              <a:r>
                <a:rPr sz="2400" i="1" spc="54" dirty="0" smtClean="0">
                  <a:latin typeface="Calibri"/>
                  <a:cs typeface="Calibri"/>
                </a:rPr>
                <a:t> </a:t>
              </a:r>
              <a:r>
                <a:rPr sz="2400" spc="0" dirty="0" smtClean="0">
                  <a:latin typeface="Calibri"/>
                  <a:cs typeface="Calibri"/>
                </a:rPr>
                <a:t>a</a:t>
              </a:r>
              <a:r>
                <a:rPr sz="2400" spc="9" dirty="0" smtClean="0">
                  <a:latin typeface="Calibri"/>
                  <a:cs typeface="Calibri"/>
                </a:rPr>
                <a:t>d</a:t>
              </a:r>
              <a:r>
                <a:rPr sz="2400" spc="0" dirty="0" smtClean="0">
                  <a:latin typeface="Calibri"/>
                  <a:cs typeface="Calibri"/>
                </a:rPr>
                <a:t>ala</a:t>
              </a:r>
              <a:r>
                <a:rPr sz="2400" spc="19" dirty="0" smtClean="0">
                  <a:latin typeface="Calibri"/>
                  <a:cs typeface="Calibri"/>
                </a:rPr>
                <a:t>h</a:t>
              </a:r>
              <a:r>
                <a:rPr sz="2400" spc="0" dirty="0" smtClean="0">
                  <a:latin typeface="Calibri"/>
                  <a:cs typeface="Calibri"/>
                </a:rPr>
                <a:t>: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4" name="object 4"/>
            <p:cNvSpPr txBox="1"/>
            <p:nvPr/>
          </p:nvSpPr>
          <p:spPr>
            <a:xfrm>
              <a:off x="1234236" y="3807993"/>
              <a:ext cx="164574" cy="199224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2545"/>
                </a:lnSpc>
                <a:spcBef>
                  <a:spcPts val="127"/>
                </a:spcBef>
              </a:pPr>
              <a:r>
                <a:rPr sz="3600" i="1" spc="0" baseline="3413" dirty="0" smtClean="0">
                  <a:latin typeface="Calibri"/>
                  <a:cs typeface="Calibri"/>
                </a:rPr>
                <a:t>-</a:t>
              </a:r>
              <a:endParaRPr sz="2400">
                <a:latin typeface="Calibri"/>
                <a:cs typeface="Calibri"/>
              </a:endParaRPr>
            </a:p>
            <a:p>
              <a:pPr marL="12700" marR="139">
                <a:lnSpc>
                  <a:spcPct val="101725"/>
                </a:lnSpc>
                <a:spcBef>
                  <a:spcPts val="107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-</a:t>
              </a:r>
              <a:endParaRPr sz="2400">
                <a:latin typeface="Calibri"/>
                <a:cs typeface="Calibri"/>
              </a:endParaRPr>
            </a:p>
            <a:p>
              <a:pPr marL="12700">
                <a:lnSpc>
                  <a:spcPct val="101725"/>
                </a:lnSpc>
                <a:spcBef>
                  <a:spcPts val="240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-</a:t>
              </a:r>
              <a:endParaRPr sz="2400">
                <a:latin typeface="Calibri"/>
                <a:cs typeface="Calibri"/>
              </a:endParaRPr>
            </a:p>
            <a:p>
              <a:pPr marL="12700" marR="139">
                <a:lnSpc>
                  <a:spcPct val="101725"/>
                </a:lnSpc>
                <a:spcBef>
                  <a:spcPts val="235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-</a:t>
              </a:r>
              <a:endParaRPr sz="2400">
                <a:latin typeface="Calibri"/>
                <a:cs typeface="Calibri"/>
              </a:endParaRPr>
            </a:p>
            <a:p>
              <a:pPr marL="12700" marR="139">
                <a:lnSpc>
                  <a:spcPct val="101725"/>
                </a:lnSpc>
                <a:spcBef>
                  <a:spcPts val="648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-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5" name="object 3"/>
            <p:cNvSpPr txBox="1"/>
            <p:nvPr/>
          </p:nvSpPr>
          <p:spPr>
            <a:xfrm>
              <a:off x="1393063" y="3807993"/>
              <a:ext cx="4978923" cy="199224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82803">
                <a:lnSpc>
                  <a:spcPts val="2545"/>
                </a:lnSpc>
                <a:spcBef>
                  <a:spcPts val="127"/>
                </a:spcBef>
              </a:pPr>
              <a:r>
                <a:rPr sz="3600" i="1" spc="9" baseline="3413" dirty="0" smtClean="0">
                  <a:latin typeface="Calibri"/>
                  <a:cs typeface="Calibri"/>
                </a:rPr>
                <a:t>f</a:t>
              </a:r>
              <a:r>
                <a:rPr sz="3600" i="1" spc="-9" baseline="3413" dirty="0" smtClean="0">
                  <a:latin typeface="Calibri"/>
                  <a:cs typeface="Calibri"/>
                </a:rPr>
                <a:t>ung</a:t>
              </a:r>
              <a:r>
                <a:rPr sz="3600" i="1" spc="0" baseline="3413" dirty="0" smtClean="0">
                  <a:latin typeface="Calibri"/>
                  <a:cs typeface="Calibri"/>
                </a:rPr>
                <a:t>si</a:t>
              </a:r>
              <a:r>
                <a:rPr sz="3600" i="1" spc="19" baseline="3413" dirty="0" smtClean="0">
                  <a:latin typeface="Calibri"/>
                  <a:cs typeface="Calibri"/>
                </a:rPr>
                <a:t> </a:t>
              </a:r>
              <a:r>
                <a:rPr sz="3600" i="1" spc="-84" baseline="3413" dirty="0" smtClean="0">
                  <a:latin typeface="Calibri"/>
                  <a:cs typeface="Calibri"/>
                </a:rPr>
                <a:t>k</a:t>
              </a:r>
              <a:r>
                <a:rPr sz="3600" i="1" spc="-9" baseline="3413" dirty="0" smtClean="0">
                  <a:latin typeface="Calibri"/>
                  <a:cs typeface="Calibri"/>
                </a:rPr>
                <a:t>o</a:t>
              </a:r>
              <a:r>
                <a:rPr sz="3600" i="1" spc="0" baseline="3413" dirty="0" smtClean="0">
                  <a:latin typeface="Calibri"/>
                  <a:cs typeface="Calibri"/>
                </a:rPr>
                <a:t>m</a:t>
              </a:r>
              <a:r>
                <a:rPr sz="3600" i="1" spc="-14" baseline="3413" dirty="0" smtClean="0">
                  <a:latin typeface="Calibri"/>
                  <a:cs typeface="Calibri"/>
                </a:rPr>
                <a:t>p</a:t>
              </a:r>
              <a:r>
                <a:rPr sz="3600" i="1" spc="-4" baseline="3413" dirty="0" smtClean="0">
                  <a:latin typeface="Calibri"/>
                  <a:cs typeface="Calibri"/>
                </a:rPr>
                <a:t>r</a:t>
              </a:r>
              <a:r>
                <a:rPr sz="3600" i="1" spc="0" baseline="3413" dirty="0" smtClean="0">
                  <a:latin typeface="Calibri"/>
                  <a:cs typeface="Calibri"/>
                </a:rPr>
                <a:t>esi</a:t>
              </a:r>
              <a:r>
                <a:rPr sz="3600" i="1" spc="39" baseline="3413" dirty="0" smtClean="0">
                  <a:latin typeface="Calibri"/>
                  <a:cs typeface="Calibri"/>
                </a:rPr>
                <a:t> </a:t>
              </a:r>
              <a:r>
                <a:rPr sz="3600" i="1" spc="-9" baseline="3413" dirty="0" smtClean="0">
                  <a:latin typeface="Calibri"/>
                  <a:cs typeface="Calibri"/>
                </a:rPr>
                <a:t>(</a:t>
              </a:r>
              <a:r>
                <a:rPr sz="3600" i="1" spc="-14" baseline="3413" dirty="0" smtClean="0">
                  <a:latin typeface="Calibri"/>
                  <a:cs typeface="Calibri"/>
                </a:rPr>
                <a:t>c</a:t>
              </a:r>
              <a:r>
                <a:rPr sz="3600" i="1" spc="-9" baseline="3413" dirty="0" smtClean="0">
                  <a:latin typeface="Calibri"/>
                  <a:cs typeface="Calibri"/>
                </a:rPr>
                <a:t>o</a:t>
              </a:r>
              <a:r>
                <a:rPr sz="3600" i="1" spc="0" baseline="3413" dirty="0" smtClean="0">
                  <a:latin typeface="Calibri"/>
                  <a:cs typeface="Calibri"/>
                </a:rPr>
                <a:t>m</a:t>
              </a:r>
              <a:r>
                <a:rPr sz="3600" i="1" spc="-14" baseline="3413" dirty="0" smtClean="0">
                  <a:latin typeface="Calibri"/>
                  <a:cs typeface="Calibri"/>
                </a:rPr>
                <a:t>p</a:t>
              </a:r>
              <a:r>
                <a:rPr sz="3600" i="1" spc="-4" baseline="3413" dirty="0" smtClean="0">
                  <a:latin typeface="Calibri"/>
                  <a:cs typeface="Calibri"/>
                </a:rPr>
                <a:t>r</a:t>
              </a:r>
              <a:r>
                <a:rPr sz="3600" i="1" spc="0" baseline="3413" dirty="0" smtClean="0">
                  <a:latin typeface="Calibri"/>
                  <a:cs typeface="Calibri"/>
                </a:rPr>
                <a:t>ession</a:t>
              </a:r>
              <a:r>
                <a:rPr sz="3600" i="1" spc="64" baseline="3413" dirty="0" smtClean="0">
                  <a:latin typeface="Calibri"/>
                  <a:cs typeface="Calibri"/>
                </a:rPr>
                <a:t> </a:t>
              </a:r>
              <a:r>
                <a:rPr sz="3600" i="1" spc="9" baseline="3413" dirty="0" smtClean="0">
                  <a:latin typeface="Calibri"/>
                  <a:cs typeface="Calibri"/>
                </a:rPr>
                <a:t>f</a:t>
              </a:r>
              <a:r>
                <a:rPr sz="3600" i="1" spc="-9" baseline="3413" dirty="0" smtClean="0">
                  <a:latin typeface="Calibri"/>
                  <a:cs typeface="Calibri"/>
                </a:rPr>
                <a:t>un</a:t>
              </a:r>
              <a:r>
                <a:rPr sz="3600" i="1" spc="4" baseline="3413" dirty="0" smtClean="0">
                  <a:latin typeface="Calibri"/>
                  <a:cs typeface="Calibri"/>
                </a:rPr>
                <a:t>c</a:t>
              </a:r>
              <a:r>
                <a:rPr sz="3600" i="1" spc="9" baseline="3413" dirty="0" smtClean="0">
                  <a:latin typeface="Calibri"/>
                  <a:cs typeface="Calibri"/>
                </a:rPr>
                <a:t>t</a:t>
              </a:r>
              <a:r>
                <a:rPr sz="3600" i="1" spc="0" baseline="3413" dirty="0" smtClean="0">
                  <a:latin typeface="Calibri"/>
                  <a:cs typeface="Calibri"/>
                </a:rPr>
                <a:t>i</a:t>
              </a:r>
              <a:r>
                <a:rPr sz="3600" i="1" spc="-9" baseline="3413" dirty="0" smtClean="0">
                  <a:latin typeface="Calibri"/>
                  <a:cs typeface="Calibri"/>
                </a:rPr>
                <a:t>on</a:t>
              </a:r>
              <a:r>
                <a:rPr sz="3600" i="1" spc="0" baseline="3413" dirty="0" smtClean="0">
                  <a:latin typeface="Calibri"/>
                  <a:cs typeface="Calibri"/>
                </a:rPr>
                <a:t>)</a:t>
              </a:r>
              <a:endParaRPr sz="2400">
                <a:latin typeface="Calibri"/>
                <a:cs typeface="Calibri"/>
              </a:endParaRPr>
            </a:p>
            <a:p>
              <a:pPr marL="12700" marR="1205500">
                <a:lnSpc>
                  <a:spcPts val="2929"/>
                </a:lnSpc>
                <a:spcBef>
                  <a:spcPts val="107"/>
                </a:spcBef>
              </a:pPr>
              <a:r>
                <a:rPr sz="2400" i="1" spc="-14" dirty="0" smtClean="0">
                  <a:latin typeface="Calibri"/>
                  <a:cs typeface="Calibri"/>
                </a:rPr>
                <a:t>c</a:t>
              </a:r>
              <a:r>
                <a:rPr sz="2400" i="1" spc="-19" dirty="0" smtClean="0">
                  <a:latin typeface="Calibri"/>
                  <a:cs typeface="Calibri"/>
                </a:rPr>
                <a:t>e</a:t>
              </a:r>
              <a:r>
                <a:rPr sz="2400" i="1" spc="-9" dirty="0" smtClean="0">
                  <a:latin typeface="Calibri"/>
                  <a:cs typeface="Calibri"/>
                </a:rPr>
                <a:t>tak</a:t>
              </a:r>
              <a:r>
                <a:rPr sz="2400" i="1" spc="9" dirty="0" smtClean="0">
                  <a:latin typeface="Calibri"/>
                  <a:cs typeface="Calibri"/>
                </a:rPr>
                <a:t>-</a:t>
              </a:r>
              <a:r>
                <a:rPr sz="2400" i="1" spc="0" dirty="0" smtClean="0">
                  <a:latin typeface="Calibri"/>
                  <a:cs typeface="Calibri"/>
                </a:rPr>
                <a:t>j</a:t>
              </a:r>
              <a:r>
                <a:rPr sz="2400" i="1" spc="-9" dirty="0" smtClean="0">
                  <a:latin typeface="Calibri"/>
                  <a:cs typeface="Calibri"/>
                </a:rPr>
                <a:t>a</a:t>
              </a:r>
              <a:r>
                <a:rPr sz="2400" i="1" spc="0" dirty="0" smtClean="0">
                  <a:latin typeface="Calibri"/>
                  <a:cs typeface="Calibri"/>
                </a:rPr>
                <a:t>ri</a:t>
              </a:r>
              <a:r>
                <a:rPr sz="2400" i="1" spc="4" dirty="0" smtClean="0">
                  <a:latin typeface="Calibri"/>
                  <a:cs typeface="Calibri"/>
                </a:rPr>
                <a:t> </a:t>
              </a:r>
              <a:r>
                <a:rPr sz="2400" i="1" spc="-9" dirty="0" smtClean="0">
                  <a:latin typeface="Calibri"/>
                  <a:cs typeface="Calibri"/>
                </a:rPr>
                <a:t>(</a:t>
              </a:r>
              <a:r>
                <a:rPr sz="2400" i="1" spc="9" dirty="0" smtClean="0">
                  <a:latin typeface="Calibri"/>
                  <a:cs typeface="Calibri"/>
                </a:rPr>
                <a:t>f</a:t>
              </a:r>
              <a:r>
                <a:rPr sz="2400" i="1" spc="0" dirty="0" smtClean="0">
                  <a:latin typeface="Calibri"/>
                  <a:cs typeface="Calibri"/>
                </a:rPr>
                <a:t>i</a:t>
              </a:r>
              <a:r>
                <a:rPr sz="2400" i="1" spc="-9" dirty="0" smtClean="0">
                  <a:latin typeface="Calibri"/>
                  <a:cs typeface="Calibri"/>
                </a:rPr>
                <a:t>ng</a:t>
              </a:r>
              <a:r>
                <a:rPr sz="2400" i="1" spc="0" dirty="0" smtClean="0">
                  <a:latin typeface="Calibri"/>
                  <a:cs typeface="Calibri"/>
                </a:rPr>
                <a:t>er</a:t>
              </a:r>
              <a:r>
                <a:rPr sz="2400" i="1" spc="-9" dirty="0" smtClean="0">
                  <a:latin typeface="Calibri"/>
                  <a:cs typeface="Calibri"/>
                </a:rPr>
                <a:t>p</a:t>
              </a:r>
              <a:r>
                <a:rPr sz="2400" i="1" spc="0" dirty="0" smtClean="0">
                  <a:latin typeface="Calibri"/>
                  <a:cs typeface="Calibri"/>
                </a:rPr>
                <a:t>r</a:t>
              </a:r>
              <a:r>
                <a:rPr sz="2400" i="1" spc="-4" dirty="0" smtClean="0">
                  <a:latin typeface="Calibri"/>
                  <a:cs typeface="Calibri"/>
                </a:rPr>
                <a:t>i</a:t>
              </a:r>
              <a:r>
                <a:rPr sz="2400" i="1" spc="-34" dirty="0" smtClean="0">
                  <a:latin typeface="Calibri"/>
                  <a:cs typeface="Calibri"/>
                </a:rPr>
                <a:t>n</a:t>
              </a:r>
              <a:r>
                <a:rPr sz="2400" i="1" spc="9" dirty="0" smtClean="0">
                  <a:latin typeface="Calibri"/>
                  <a:cs typeface="Calibri"/>
                </a:rPr>
                <a:t>t</a:t>
              </a:r>
              <a:r>
                <a:rPr sz="2400" i="1" spc="0" dirty="0" smtClean="0">
                  <a:latin typeface="Calibri"/>
                  <a:cs typeface="Calibri"/>
                </a:rPr>
                <a:t>) </a:t>
              </a:r>
              <a:endParaRPr sz="2400">
                <a:latin typeface="Calibri"/>
                <a:cs typeface="Calibri"/>
              </a:endParaRPr>
            </a:p>
            <a:p>
              <a:pPr marL="12700" marR="1205500">
                <a:lnSpc>
                  <a:spcPts val="2929"/>
                </a:lnSpc>
                <a:spcBef>
                  <a:spcPts val="240"/>
                </a:spcBef>
              </a:pPr>
              <a:r>
                <a:rPr sz="2400" i="1" spc="4" dirty="0" smtClean="0">
                  <a:latin typeface="Calibri"/>
                  <a:cs typeface="Calibri"/>
                </a:rPr>
                <a:t>c</a:t>
              </a:r>
              <a:r>
                <a:rPr sz="2400" i="1" spc="14" dirty="0" smtClean="0">
                  <a:latin typeface="Calibri"/>
                  <a:cs typeface="Calibri"/>
                </a:rPr>
                <a:t>r</a:t>
              </a:r>
              <a:r>
                <a:rPr sz="2400" i="1" spc="0" dirty="0" smtClean="0">
                  <a:latin typeface="Calibri"/>
                  <a:cs typeface="Calibri"/>
                </a:rPr>
                <a:t>yp</a:t>
              </a:r>
              <a:r>
                <a:rPr sz="2400" i="1" spc="-19" dirty="0" smtClean="0">
                  <a:latin typeface="Calibri"/>
                  <a:cs typeface="Calibri"/>
                </a:rPr>
                <a:t>t</a:t>
              </a:r>
              <a:r>
                <a:rPr sz="2400" i="1" spc="-9" dirty="0" smtClean="0">
                  <a:latin typeface="Calibri"/>
                  <a:cs typeface="Calibri"/>
                </a:rPr>
                <a:t>og</a:t>
              </a:r>
              <a:r>
                <a:rPr sz="2400" i="1" spc="-4" dirty="0" smtClean="0">
                  <a:latin typeface="Calibri"/>
                  <a:cs typeface="Calibri"/>
                </a:rPr>
                <a:t>r</a:t>
              </a:r>
              <a:r>
                <a:rPr sz="2400" i="1" spc="-9" dirty="0" smtClean="0">
                  <a:latin typeface="Calibri"/>
                  <a:cs typeface="Calibri"/>
                </a:rPr>
                <a:t>aph</a:t>
              </a:r>
              <a:r>
                <a:rPr sz="2400" i="1" spc="0" dirty="0" smtClean="0">
                  <a:latin typeface="Calibri"/>
                  <a:cs typeface="Calibri"/>
                </a:rPr>
                <a:t>ic</a:t>
              </a:r>
              <a:r>
                <a:rPr sz="2400" i="1" spc="39" dirty="0" smtClean="0">
                  <a:latin typeface="Calibri"/>
                  <a:cs typeface="Calibri"/>
                </a:rPr>
                <a:t> </a:t>
              </a:r>
              <a:r>
                <a:rPr sz="2400" i="1" spc="4" dirty="0" smtClean="0">
                  <a:latin typeface="Calibri"/>
                  <a:cs typeface="Calibri"/>
                </a:rPr>
                <a:t>c</a:t>
              </a:r>
              <a:r>
                <a:rPr sz="2400" i="1" spc="-9" dirty="0" smtClean="0">
                  <a:latin typeface="Calibri"/>
                  <a:cs typeface="Calibri"/>
                </a:rPr>
                <a:t>h</a:t>
              </a:r>
              <a:r>
                <a:rPr sz="2400" i="1" spc="0" dirty="0" smtClean="0">
                  <a:latin typeface="Calibri"/>
                  <a:cs typeface="Calibri"/>
                </a:rPr>
                <a:t>e</a:t>
              </a:r>
              <a:r>
                <a:rPr sz="2400" i="1" spc="9" dirty="0" smtClean="0">
                  <a:latin typeface="Calibri"/>
                  <a:cs typeface="Calibri"/>
                </a:rPr>
                <a:t>c</a:t>
              </a:r>
              <a:r>
                <a:rPr sz="2400" i="1" spc="-34" dirty="0" smtClean="0">
                  <a:latin typeface="Calibri"/>
                  <a:cs typeface="Calibri"/>
                </a:rPr>
                <a:t>k</a:t>
              </a:r>
              <a:r>
                <a:rPr sz="2400" i="1" spc="0" dirty="0" smtClean="0">
                  <a:latin typeface="Calibri"/>
                  <a:cs typeface="Calibri"/>
                </a:rPr>
                <a:t>s</a:t>
              </a:r>
              <a:r>
                <a:rPr sz="2400" i="1" spc="-9" dirty="0" smtClean="0">
                  <a:latin typeface="Calibri"/>
                  <a:cs typeface="Calibri"/>
                </a:rPr>
                <a:t>u</a:t>
              </a:r>
              <a:r>
                <a:rPr sz="2400" i="1" spc="0" dirty="0" smtClean="0">
                  <a:latin typeface="Calibri"/>
                  <a:cs typeface="Calibri"/>
                </a:rPr>
                <a:t>m </a:t>
              </a:r>
              <a:endParaRPr sz="2400">
                <a:latin typeface="Calibri"/>
                <a:cs typeface="Calibri"/>
              </a:endParaRPr>
            </a:p>
            <a:p>
              <a:pPr marL="12700" marR="1205500">
                <a:lnSpc>
                  <a:spcPts val="2929"/>
                </a:lnSpc>
                <a:spcBef>
                  <a:spcPts val="240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mes</a:t>
              </a:r>
              <a:r>
                <a:rPr sz="2400" i="1" spc="4" dirty="0" smtClean="0">
                  <a:latin typeface="Calibri"/>
                  <a:cs typeface="Calibri"/>
                </a:rPr>
                <a:t>s</a:t>
              </a:r>
              <a:r>
                <a:rPr sz="2400" i="1" spc="-9" dirty="0" smtClean="0">
                  <a:latin typeface="Calibri"/>
                  <a:cs typeface="Calibri"/>
                </a:rPr>
                <a:t>ag</a:t>
              </a:r>
              <a:r>
                <a:rPr sz="2400" i="1" spc="0" dirty="0" smtClean="0">
                  <a:latin typeface="Calibri"/>
                  <a:cs typeface="Calibri"/>
                </a:rPr>
                <a:t>e</a:t>
              </a:r>
              <a:r>
                <a:rPr sz="2400" i="1" spc="34" dirty="0" smtClean="0">
                  <a:latin typeface="Calibri"/>
                  <a:cs typeface="Calibri"/>
                </a:rPr>
                <a:t> </a:t>
              </a:r>
              <a:r>
                <a:rPr sz="2400" i="1" spc="0" dirty="0" smtClean="0">
                  <a:latin typeface="Calibri"/>
                  <a:cs typeface="Calibri"/>
                </a:rPr>
                <a:t>i</a:t>
              </a:r>
              <a:r>
                <a:rPr sz="2400" i="1" spc="-34" dirty="0" smtClean="0">
                  <a:latin typeface="Calibri"/>
                  <a:cs typeface="Calibri"/>
                </a:rPr>
                <a:t>n</a:t>
              </a:r>
              <a:r>
                <a:rPr sz="2400" i="1" spc="-9" dirty="0" smtClean="0">
                  <a:latin typeface="Calibri"/>
                  <a:cs typeface="Calibri"/>
                </a:rPr>
                <a:t>t</a:t>
              </a:r>
              <a:r>
                <a:rPr sz="2400" i="1" spc="0" dirty="0" smtClean="0">
                  <a:latin typeface="Calibri"/>
                  <a:cs typeface="Calibri"/>
                </a:rPr>
                <a:t>eg</a:t>
              </a:r>
              <a:r>
                <a:rPr sz="2400" i="1" spc="-9" dirty="0" smtClean="0">
                  <a:latin typeface="Calibri"/>
                  <a:cs typeface="Calibri"/>
                </a:rPr>
                <a:t>r</a:t>
              </a:r>
              <a:r>
                <a:rPr sz="2400" i="1" spc="0" dirty="0" smtClean="0">
                  <a:latin typeface="Calibri"/>
                  <a:cs typeface="Calibri"/>
                </a:rPr>
                <a:t>i</a:t>
              </a:r>
              <a:r>
                <a:rPr sz="2400" i="1" spc="9" dirty="0" smtClean="0">
                  <a:latin typeface="Calibri"/>
                  <a:cs typeface="Calibri"/>
                </a:rPr>
                <a:t>t</a:t>
              </a:r>
              <a:r>
                <a:rPr sz="2400" i="1" spc="0" dirty="0" smtClean="0">
                  <a:latin typeface="Calibri"/>
                  <a:cs typeface="Calibri"/>
                </a:rPr>
                <a:t>y</a:t>
              </a:r>
              <a:r>
                <a:rPr sz="2400" i="1" spc="-9" dirty="0" smtClean="0">
                  <a:latin typeface="Calibri"/>
                  <a:cs typeface="Calibri"/>
                </a:rPr>
                <a:t> </a:t>
              </a:r>
              <a:r>
                <a:rPr sz="2400" i="1" spc="4" dirty="0" smtClean="0">
                  <a:latin typeface="Calibri"/>
                  <a:cs typeface="Calibri"/>
                </a:rPr>
                <a:t>c</a:t>
              </a:r>
              <a:r>
                <a:rPr sz="2400" i="1" spc="-9" dirty="0" smtClean="0">
                  <a:latin typeface="Calibri"/>
                  <a:cs typeface="Calibri"/>
                </a:rPr>
                <a:t>h</a:t>
              </a:r>
              <a:r>
                <a:rPr sz="2400" i="1" spc="0" dirty="0" smtClean="0">
                  <a:latin typeface="Calibri"/>
                  <a:cs typeface="Calibri"/>
                </a:rPr>
                <a:t>e</a:t>
              </a:r>
              <a:r>
                <a:rPr sz="2400" i="1" spc="14" dirty="0" smtClean="0">
                  <a:latin typeface="Calibri"/>
                  <a:cs typeface="Calibri"/>
                </a:rPr>
                <a:t>c</a:t>
              </a:r>
              <a:r>
                <a:rPr sz="2400" i="1" spc="0" dirty="0" smtClean="0">
                  <a:latin typeface="Calibri"/>
                  <a:cs typeface="Calibri"/>
                </a:rPr>
                <a:t>k </a:t>
              </a:r>
              <a:r>
                <a:rPr sz="2400" i="1" spc="-9" dirty="0" smtClean="0">
                  <a:latin typeface="Calibri"/>
                  <a:cs typeface="Calibri"/>
                </a:rPr>
                <a:t>(</a:t>
              </a:r>
              <a:r>
                <a:rPr sz="2400" i="1" spc="9" dirty="0" smtClean="0">
                  <a:latin typeface="Calibri"/>
                  <a:cs typeface="Calibri"/>
                </a:rPr>
                <a:t>M</a:t>
              </a:r>
              <a:r>
                <a:rPr sz="2400" i="1" spc="0" dirty="0" smtClean="0">
                  <a:latin typeface="Calibri"/>
                  <a:cs typeface="Calibri"/>
                </a:rPr>
                <a:t>I</a:t>
              </a:r>
              <a:r>
                <a:rPr sz="2400" i="1" spc="-9" dirty="0" smtClean="0">
                  <a:latin typeface="Calibri"/>
                  <a:cs typeface="Calibri"/>
                </a:rPr>
                <a:t>C</a:t>
              </a:r>
              <a:r>
                <a:rPr sz="2400" i="1" spc="0" dirty="0" smtClean="0">
                  <a:latin typeface="Calibri"/>
                  <a:cs typeface="Calibri"/>
                </a:rPr>
                <a:t>)</a:t>
              </a:r>
              <a:endParaRPr sz="2400">
                <a:latin typeface="Calibri"/>
                <a:cs typeface="Calibri"/>
              </a:endParaRPr>
            </a:p>
            <a:p>
              <a:pPr marL="12700" marR="45765">
                <a:lnSpc>
                  <a:spcPct val="101725"/>
                </a:lnSpc>
                <a:spcBef>
                  <a:spcPts val="645"/>
                </a:spcBef>
              </a:pPr>
              <a:r>
                <a:rPr sz="2400" i="1" spc="0" dirty="0" smtClean="0">
                  <a:latin typeface="Calibri"/>
                  <a:cs typeface="Calibri"/>
                </a:rPr>
                <a:t>m</a:t>
              </a:r>
              <a:r>
                <a:rPr sz="2400" i="1" spc="-9" dirty="0" smtClean="0">
                  <a:latin typeface="Calibri"/>
                  <a:cs typeface="Calibri"/>
                </a:rPr>
                <a:t>an</a:t>
              </a:r>
              <a:r>
                <a:rPr sz="2400" i="1" spc="0" dirty="0" smtClean="0">
                  <a:latin typeface="Calibri"/>
                  <a:cs typeface="Calibri"/>
                </a:rPr>
                <a:t>i</a:t>
              </a:r>
              <a:r>
                <a:rPr sz="2400" i="1" spc="-9" dirty="0" smtClean="0">
                  <a:latin typeface="Calibri"/>
                  <a:cs typeface="Calibri"/>
                </a:rPr>
                <a:t>pu</a:t>
              </a:r>
              <a:r>
                <a:rPr sz="2400" i="1" spc="0" dirty="0" smtClean="0">
                  <a:latin typeface="Calibri"/>
                  <a:cs typeface="Calibri"/>
                </a:rPr>
                <a:t>l</a:t>
              </a:r>
              <a:r>
                <a:rPr sz="2400" i="1" spc="-9" dirty="0" smtClean="0">
                  <a:latin typeface="Calibri"/>
                  <a:cs typeface="Calibri"/>
                </a:rPr>
                <a:t>a</a:t>
              </a:r>
              <a:r>
                <a:rPr sz="2400" i="1" spc="9" dirty="0" smtClean="0">
                  <a:latin typeface="Calibri"/>
                  <a:cs typeface="Calibri"/>
                </a:rPr>
                <a:t>t</a:t>
              </a:r>
              <a:r>
                <a:rPr sz="2400" i="1" spc="0" dirty="0" smtClean="0">
                  <a:latin typeface="Calibri"/>
                  <a:cs typeface="Calibri"/>
                </a:rPr>
                <a:t>i</a:t>
              </a:r>
              <a:r>
                <a:rPr sz="2400" i="1" spc="-4" dirty="0" smtClean="0">
                  <a:latin typeface="Calibri"/>
                  <a:cs typeface="Calibri"/>
                </a:rPr>
                <a:t>o</a:t>
              </a:r>
              <a:r>
                <a:rPr sz="2400" i="1" spc="0" dirty="0" smtClean="0">
                  <a:latin typeface="Calibri"/>
                  <a:cs typeface="Calibri"/>
                </a:rPr>
                <a:t>n</a:t>
              </a:r>
              <a:r>
                <a:rPr sz="2400" i="1" spc="69" dirty="0" smtClean="0">
                  <a:latin typeface="Calibri"/>
                  <a:cs typeface="Calibri"/>
                </a:rPr>
                <a:t> </a:t>
              </a:r>
              <a:r>
                <a:rPr sz="2400" i="1" spc="-9" dirty="0" smtClean="0">
                  <a:latin typeface="Calibri"/>
                  <a:cs typeface="Calibri"/>
                </a:rPr>
                <a:t>d</a:t>
              </a:r>
              <a:r>
                <a:rPr sz="2400" i="1" spc="-19" dirty="0" smtClean="0">
                  <a:latin typeface="Calibri"/>
                  <a:cs typeface="Calibri"/>
                </a:rPr>
                <a:t>e</a:t>
              </a:r>
              <a:r>
                <a:rPr sz="2400" i="1" spc="-9" dirty="0" smtClean="0">
                  <a:latin typeface="Calibri"/>
                  <a:cs typeface="Calibri"/>
                </a:rPr>
                <a:t>t</a:t>
              </a:r>
              <a:r>
                <a:rPr sz="2400" i="1" spc="0" dirty="0" smtClean="0">
                  <a:latin typeface="Calibri"/>
                  <a:cs typeface="Calibri"/>
                </a:rPr>
                <a:t>e</a:t>
              </a:r>
              <a:r>
                <a:rPr sz="2400" i="1" spc="14" dirty="0" smtClean="0">
                  <a:latin typeface="Calibri"/>
                  <a:cs typeface="Calibri"/>
                </a:rPr>
                <a:t>c</a:t>
              </a:r>
              <a:r>
                <a:rPr sz="2400" i="1" spc="9" dirty="0" smtClean="0">
                  <a:latin typeface="Calibri"/>
                  <a:cs typeface="Calibri"/>
                </a:rPr>
                <a:t>t</a:t>
              </a:r>
              <a:r>
                <a:rPr sz="2400" i="1" spc="0" dirty="0" smtClean="0">
                  <a:latin typeface="Calibri"/>
                  <a:cs typeface="Calibri"/>
                </a:rPr>
                <a:t>i</a:t>
              </a:r>
              <a:r>
                <a:rPr sz="2400" i="1" spc="-4" dirty="0" smtClean="0">
                  <a:latin typeface="Calibri"/>
                  <a:cs typeface="Calibri"/>
                </a:rPr>
                <a:t>o</a:t>
              </a:r>
              <a:r>
                <a:rPr sz="2400" i="1" spc="0" dirty="0" smtClean="0">
                  <a:latin typeface="Calibri"/>
                  <a:cs typeface="Calibri"/>
                </a:rPr>
                <a:t>n</a:t>
              </a:r>
              <a:r>
                <a:rPr sz="2400" i="1" spc="-24" dirty="0" smtClean="0">
                  <a:latin typeface="Calibri"/>
                  <a:cs typeface="Calibri"/>
                </a:rPr>
                <a:t> </a:t>
              </a:r>
              <a:r>
                <a:rPr sz="2400" i="1" spc="-14" dirty="0" smtClean="0">
                  <a:latin typeface="Calibri"/>
                  <a:cs typeface="Calibri"/>
                </a:rPr>
                <a:t>c</a:t>
              </a:r>
              <a:r>
                <a:rPr sz="2400" i="1" spc="-9" dirty="0" smtClean="0">
                  <a:latin typeface="Calibri"/>
                  <a:cs typeface="Calibri"/>
                </a:rPr>
                <a:t>od</a:t>
              </a:r>
              <a:r>
                <a:rPr sz="2400" i="1" spc="0" dirty="0" smtClean="0">
                  <a:latin typeface="Calibri"/>
                  <a:cs typeface="Calibri"/>
                </a:rPr>
                <a:t>e</a:t>
              </a:r>
              <a:r>
                <a:rPr sz="2400" i="1" spc="34" dirty="0" smtClean="0">
                  <a:latin typeface="Calibri"/>
                  <a:cs typeface="Calibri"/>
                </a:rPr>
                <a:t> </a:t>
              </a:r>
              <a:r>
                <a:rPr sz="2400" i="1" spc="-9" dirty="0" smtClean="0">
                  <a:latin typeface="Calibri"/>
                  <a:cs typeface="Calibri"/>
                </a:rPr>
                <a:t>(</a:t>
              </a:r>
              <a:r>
                <a:rPr sz="2400" i="1" spc="9" dirty="0" smtClean="0">
                  <a:latin typeface="Calibri"/>
                  <a:cs typeface="Calibri"/>
                </a:rPr>
                <a:t>MD</a:t>
              </a:r>
              <a:r>
                <a:rPr sz="2400" i="1" spc="0" dirty="0" smtClean="0">
                  <a:latin typeface="Calibri"/>
                  <a:cs typeface="Calibri"/>
                </a:rPr>
                <a:t>C)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6" name="object 2"/>
            <p:cNvSpPr txBox="1"/>
            <p:nvPr/>
          </p:nvSpPr>
          <p:spPr>
            <a:xfrm>
              <a:off x="8509254" y="6461149"/>
              <a:ext cx="124459" cy="17780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>
                <a:lnSpc>
                  <a:spcPts val="1325"/>
                </a:lnSpc>
                <a:spcBef>
                  <a:spcPts val="66"/>
                </a:spcBef>
              </a:pPr>
              <a:r>
                <a:rPr sz="1200" spc="0" dirty="0" smtClean="0">
                  <a:solidFill>
                    <a:srgbClr val="888888"/>
                  </a:solidFill>
                  <a:latin typeface="Times New Roman"/>
                  <a:cs typeface="Times New Roman"/>
                </a:rPr>
                <a:t>7</a:t>
              </a:r>
              <a:endParaRPr sz="120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6100" y="958850"/>
            <a:ext cx="8061141" cy="4889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b="1" dirty="0" smtClean="0">
                <a:latin typeface="Arial" pitchFamily="34" charset="0"/>
                <a:ea typeface="+mj-ea"/>
                <a:cs typeface="Arial" pitchFamily="34" charset="0"/>
              </a:rPr>
              <a:t>FUNGSI HASH SATU ARAH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6100" y="2559050"/>
            <a:ext cx="7988300" cy="1631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Hash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one – way function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hash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diubah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message digest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dikembalikan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semula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( irreversible)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543</Words>
  <Application>Microsoft Office PowerPoint</Application>
  <PresentationFormat>On-screen Show (4:3)</PresentationFormat>
  <Paragraphs>163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254</cp:revision>
  <dcterms:created xsi:type="dcterms:W3CDTF">2010-08-24T06:47:44Z</dcterms:created>
  <dcterms:modified xsi:type="dcterms:W3CDTF">2017-08-30T17:04:04Z</dcterms:modified>
</cp:coreProperties>
</file>