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35" r:id="rId3"/>
    <p:sldId id="406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8" r:id="rId12"/>
    <p:sldId id="429" r:id="rId13"/>
    <p:sldId id="430" r:id="rId14"/>
    <p:sldId id="431" r:id="rId15"/>
    <p:sldId id="433" r:id="rId16"/>
    <p:sldId id="434" r:id="rId17"/>
    <p:sldId id="435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190" autoAdjust="0"/>
  </p:normalViewPr>
  <p:slideViewPr>
    <p:cSldViewPr>
      <p:cViewPr>
        <p:scale>
          <a:sx n="87" d="100"/>
          <a:sy n="87" d="100"/>
        </p:scale>
        <p:origin x="-81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  <a:pPr>
                <a:defRPr/>
              </a:pPr>
              <a:t>30/08/2017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DIGITAL SIGNATURE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</a:t>
            </a:r>
            <a:r>
              <a:rPr lang="en-US" sz="1600" b="1" dirty="0" smtClean="0">
                <a:solidFill>
                  <a:schemeClr val="bg1"/>
                </a:solidFill>
              </a:rPr>
              <a:t>11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 DAN HOLDER S.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4" y="1533524"/>
            <a:ext cx="687106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3" y="1443038"/>
            <a:ext cx="6352226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1795463"/>
            <a:ext cx="638587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4988" y="1566863"/>
            <a:ext cx="6424612" cy="43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924" y="1514474"/>
            <a:ext cx="633213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3" y="1724024"/>
            <a:ext cx="5999819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399" y="1652588"/>
            <a:ext cx="5858411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38" y="1362074"/>
            <a:ext cx="6215062" cy="44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63" y="1423988"/>
            <a:ext cx="65574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95400"/>
            <a:ext cx="6348412" cy="39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Mahasiswa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mampu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menguasai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konsep</a:t>
            </a:r>
            <a:r>
              <a:rPr lang="en-US" sz="2400" dirty="0" smtClean="0">
                <a:solidFill>
                  <a:srgbClr val="FF0000"/>
                </a:solidFill>
              </a:rPr>
              <a:t> digital signature</a:t>
            </a:r>
            <a:endParaRPr lang="id-ID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3" y="1371600"/>
            <a:ext cx="6124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4" y="1381124"/>
            <a:ext cx="685432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1338263"/>
            <a:ext cx="61055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1652588"/>
            <a:ext cx="5619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574" y="1357313"/>
            <a:ext cx="6143625" cy="42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4" y="1395413"/>
            <a:ext cx="5800725" cy="416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1314450"/>
            <a:ext cx="60102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199" y="1828800"/>
            <a:ext cx="50549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143001"/>
            <a:ext cx="609350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334000"/>
            <a:ext cx="522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4867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438400"/>
            <a:ext cx="55149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133600"/>
            <a:ext cx="5638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144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DIGITAL SIGNATURE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210" y="1295401"/>
            <a:ext cx="657141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663" y="1328738"/>
            <a:ext cx="6510337" cy="44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371600"/>
            <a:ext cx="7552411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7620000" cy="487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54</Words>
  <Application>Microsoft Office PowerPoint</Application>
  <PresentationFormat>On-screen Show (4:3)</PresentationFormat>
  <Paragraphs>33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KEMAMPUAN AKHIR YANG DIHARAPKAN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ACER</cp:lastModifiedBy>
  <cp:revision>260</cp:revision>
  <dcterms:created xsi:type="dcterms:W3CDTF">2010-08-24T06:47:44Z</dcterms:created>
  <dcterms:modified xsi:type="dcterms:W3CDTF">2017-08-30T17:46:12Z</dcterms:modified>
</cp:coreProperties>
</file>