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40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31/08/2017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QUIZ </a:t>
            </a:r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14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Message digest 5 (MD5), </a:t>
            </a:r>
            <a:r>
              <a:rPr lang="en-US" sz="2400" dirty="0" err="1" smtClean="0"/>
              <a:t>doble</a:t>
            </a:r>
            <a:r>
              <a:rPr lang="en-US" sz="2400" dirty="0" smtClean="0"/>
              <a:t> DES </a:t>
            </a:r>
            <a:r>
              <a:rPr lang="en-US" sz="2400" dirty="0" err="1" smtClean="0"/>
              <a:t>dan</a:t>
            </a:r>
            <a:r>
              <a:rPr lang="en-US" sz="2400" dirty="0" smtClean="0"/>
              <a:t> Triple DES,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Hash, digital signature,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Number Theory </a:t>
            </a:r>
            <a:r>
              <a:rPr lang="en-US" sz="2400" dirty="0" err="1" smtClean="0"/>
              <a:t>dan</a:t>
            </a:r>
            <a:r>
              <a:rPr lang="en-US" sz="2400" dirty="0" smtClean="0"/>
              <a:t> electronic mail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55</Words>
  <Application>Microsoft Office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KEMAMPUAN AKHIR YANG DIHARAPKAN</vt:lpstr>
      <vt:lpstr>Slide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240</cp:revision>
  <dcterms:created xsi:type="dcterms:W3CDTF">2010-08-24T06:47:44Z</dcterms:created>
  <dcterms:modified xsi:type="dcterms:W3CDTF">2017-08-30T20:09:51Z</dcterms:modified>
</cp:coreProperties>
</file>