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35" r:id="rId3"/>
    <p:sldId id="365" r:id="rId4"/>
    <p:sldId id="379" r:id="rId5"/>
    <p:sldId id="380" r:id="rId6"/>
    <p:sldId id="381" r:id="rId7"/>
    <p:sldId id="384" r:id="rId8"/>
    <p:sldId id="385" r:id="rId9"/>
    <p:sldId id="386" r:id="rId10"/>
    <p:sldId id="387" r:id="rId11"/>
    <p:sldId id="382" r:id="rId12"/>
    <p:sldId id="366" r:id="rId13"/>
    <p:sldId id="3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ALGORITMA CRYPTOGRAPHY MODERN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</a:rPr>
              <a:t>3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"/>
          <p:cNvSpPr txBox="1">
            <a:spLocks noChangeArrowheads="1"/>
          </p:cNvSpPr>
          <p:nvPr/>
        </p:nvSpPr>
        <p:spPr>
          <a:xfrm>
            <a:off x="593725" y="1032801"/>
            <a:ext cx="7940675" cy="72460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Jenis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Kriptografi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593725" y="2531401"/>
            <a:ext cx="7940675" cy="21929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Simetri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a. Blok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Chiper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 DES, IDEA,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b. Stream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Chiper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 OTP, A5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RC4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Asimetri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RSA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DH, ECC, DSA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Fungsi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Hash :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MD5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SHA1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93725" y="836853"/>
            <a:ext cx="8093075" cy="11017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Berdasarkan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besar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data yang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diolah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dalam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satu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kali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proses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155835"/>
            <a:ext cx="8093075" cy="3178166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block cipher</a:t>
            </a:r>
            <a:endParaRPr kumimoji="0" lang="en-US" alt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Informasi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/data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hendak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dikirim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blok-blok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besar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misal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64-bit)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dimana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blok-blok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dioperasikan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fungsi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menghasilkan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informasi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rahasia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blok-blok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berukuran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stream cipher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Informasi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/data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hendak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dikirim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dioperasikan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blok-blok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kecil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(byte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bit),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biasanya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persatuan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persatuan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waktu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tranformasi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berubah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waktu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9901" y="882651"/>
            <a:ext cx="7988300" cy="4889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TUGAS 3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6101" y="2025651"/>
            <a:ext cx="7988300" cy="201294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Buatlah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makalah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tentang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Algortima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berikut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DES, IDEA,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AES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OTP, A5, RC4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RSA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DH, ECC, DSA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MD5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SHA1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menguasai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algoritma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cryptography modern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/>
          <p:cNvSpPr txBox="1">
            <a:spLocks noChangeArrowheads="1"/>
          </p:cNvSpPr>
          <p:nvPr/>
        </p:nvSpPr>
        <p:spPr>
          <a:xfrm>
            <a:off x="593725" y="1065460"/>
            <a:ext cx="8016875" cy="61094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Pendahuluan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22301" y="2482851"/>
            <a:ext cx="7912100" cy="17081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Beroperasi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mode bit (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klasik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beroperasi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mode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diproses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rangkaian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operasi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xor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paling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banyak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828801"/>
            <a:ext cx="7848600" cy="20573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Tetap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gagasan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klasik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transposisi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tetapi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rumit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sangat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sulit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dipecahkan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Perkembangan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modern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didorong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penggunaan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komputer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digital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keamanan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Komputer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digital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merepresentasikan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data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biner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3314" y="934827"/>
            <a:ext cx="8037286" cy="7969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Penggunaan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Kunci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46100" y="2041531"/>
            <a:ext cx="7988300" cy="306386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cara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menambah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tingkat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keamanan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biasanya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Sehingga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persamaan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matematisnya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EK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DK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id-ID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Terdapat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macam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1.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Simetris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2.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Asimetris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93725" y="951157"/>
            <a:ext cx="7864475" cy="95384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kriptografi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berdasarkan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jenis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kunci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yang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digunakan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2438400"/>
            <a:ext cx="8023225" cy="202450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simetris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Dimana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asimetris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Dimana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berbeda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93725" y="934827"/>
            <a:ext cx="7864475" cy="51297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Simetris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1976215"/>
            <a:ext cx="7940675" cy="274818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simetris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(symmetric algorithm)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dimana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sehingga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juga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single-key algorithm.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Sebelum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melakukan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pengiriman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pengirim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penerima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harus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memilih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tertentu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dipakai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bersama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haruslah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rahasia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bagi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pihak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berkepentingan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sehingga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juga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rahasia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(secret-key algorithm).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Metode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 DES (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 Encryption Standard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593725" y="983815"/>
            <a:ext cx="7940675" cy="81323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Enkripsi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dengan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rangkaian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bit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335453"/>
            <a:ext cx="7864475" cy="238894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rangkaian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bit)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dipecah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beberapa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100111010110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dibagi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4-bit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		1001  1101  0110	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menyatakan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0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sampai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15: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		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9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13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593725" y="1016472"/>
            <a:ext cx="7940675" cy="82047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Enkripsi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dengan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rangkaian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bit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515073"/>
            <a:ext cx="8016875" cy="15235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dibagi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3-bit: 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100   111  010   110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menyatakan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0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sampai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7: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4 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2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302</Words>
  <Application>Microsoft Office PowerPoint</Application>
  <PresentationFormat>On-screen Show (4:3)</PresentationFormat>
  <Paragraphs>73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225</cp:revision>
  <dcterms:created xsi:type="dcterms:W3CDTF">2010-08-24T06:47:44Z</dcterms:created>
  <dcterms:modified xsi:type="dcterms:W3CDTF">2017-08-30T14:24:19Z</dcterms:modified>
</cp:coreProperties>
</file>