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6" r:id="rId2"/>
    <p:sldId id="335" r:id="rId3"/>
    <p:sldId id="406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  <a:pPr>
                <a:defRPr/>
              </a:pPr>
              <a:t>30/08/2017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QUIZ 1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</a:t>
            </a:r>
            <a:r>
              <a:rPr lang="en-US" sz="1600" b="1" dirty="0" smtClean="0">
                <a:solidFill>
                  <a:schemeClr val="bg1"/>
                </a:solidFill>
              </a:rPr>
              <a:t>7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 DAN HOLDER S. 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review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cryptography, </a:t>
            </a:r>
            <a:r>
              <a:rPr lang="en-US" sz="2400" dirty="0" err="1" smtClean="0"/>
              <a:t>enkripsi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dekripsi</a:t>
            </a:r>
            <a:r>
              <a:rPr lang="en-US" sz="2400" dirty="0" smtClean="0"/>
              <a:t>, </a:t>
            </a:r>
            <a:r>
              <a:rPr lang="en-US" sz="2400" dirty="0" err="1" smtClean="0"/>
              <a:t>algoritm</a:t>
            </a:r>
            <a:r>
              <a:rPr lang="en-US" sz="2400" dirty="0" smtClean="0"/>
              <a:t> cryptography </a:t>
            </a:r>
            <a:r>
              <a:rPr lang="en-US" sz="2400" dirty="0" err="1" smtClean="0"/>
              <a:t>moder</a:t>
            </a:r>
            <a:r>
              <a:rPr lang="en-US" sz="2400" dirty="0" smtClean="0"/>
              <a:t>, DES, AES </a:t>
            </a:r>
            <a:r>
              <a:rPr lang="en-US" sz="2400" dirty="0" err="1" smtClean="0"/>
              <a:t>dan</a:t>
            </a:r>
            <a:r>
              <a:rPr lang="en-US" sz="2400" dirty="0" smtClean="0"/>
              <a:t> RSA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3124200"/>
            <a:ext cx="749935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Terima</a:t>
            </a: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kasih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44</Words>
  <Application>Microsoft Office PowerPoint</Application>
  <PresentationFormat>On-screen Show (4:3)</PresentationFormat>
  <Paragraphs>9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KEMAMPUAN AKHIR YANG DIHARAPKAN</vt:lpstr>
      <vt:lpstr>Slide 3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ACER</cp:lastModifiedBy>
  <cp:revision>239</cp:revision>
  <dcterms:created xsi:type="dcterms:W3CDTF">2010-08-24T06:47:44Z</dcterms:created>
  <dcterms:modified xsi:type="dcterms:W3CDTF">2017-08-30T15:24:07Z</dcterms:modified>
</cp:coreProperties>
</file>