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335" r:id="rId3"/>
    <p:sldId id="406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1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35B7806-24C6-4391-AEF3-C3B7B2C32CFC}" type="datetimeFigureOut">
              <a:rPr lang="id-ID"/>
              <a:pPr>
                <a:defRPr/>
              </a:pPr>
              <a:t>30/08/2017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C48102-6F3D-439D-A5BD-C99B255580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CCBF68-6521-4D29-B21C-6027FB87E2B6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CD468-85B9-4593-89A0-1A5CD6516BAD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FFB51-D03D-4E5A-8BA2-CAA12EE398F8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B086-F84E-4F8B-A0D9-5611E50FD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34F1-2BB2-4D2F-84B9-28E7130DC39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DD7A-1382-45E6-8DDC-11DEDBFB6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E49-5B81-4CD1-AAED-FDFFDA71D1B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EC89-9DD5-4042-AB78-218F3A144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9B08-F56A-462B-B7F9-F38F66C56874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4FA6-9CE4-4F6F-BE87-69AD77EB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F4648-A91F-466B-ABED-BD4024EAA5C7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47C5-E233-4CAF-8310-8D1F02311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391E-C1B5-4111-B50C-A040C0397B4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7A2F4-CA80-4FD6-AB65-B9378C88A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96E88-B56C-46FA-9983-ED8AC439ECBC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0CB0E-3173-4D03-8739-8E33BA954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E-BB12-4F21-9282-EB6DA0811862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DDFF-6772-4E11-ADC2-65167D598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0DB0-F262-4E7F-9875-6776C509227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A5F4-F88C-4D97-8213-A12DAB66E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A551A-35CF-427E-90FD-6DB597F5D841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FF8E7-AFB4-4854-AC72-DC70F7E12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06E14-3E28-461B-A586-9153C183908D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9754-6895-499C-8CA2-D487DD3AC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B575F1-812A-4509-A3A9-894CE330C3F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26E494A-D0F6-4A6A-9473-28E754CE6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DOUBLE DES DAN TRIPLE DES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</a:t>
            </a:r>
            <a:r>
              <a:rPr lang="en-US" sz="1600" b="1" dirty="0" smtClean="0">
                <a:solidFill>
                  <a:schemeClr val="bg1"/>
                </a:solidFill>
              </a:rPr>
              <a:t>9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 DAN HOLDER S. 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FAKULTAS ILMU KOMPUTER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46101" y="958850"/>
            <a:ext cx="7988300" cy="41275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Meet-in-the-middle attack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49451"/>
            <a:ext cx="5726113" cy="235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98500" y="4692648"/>
            <a:ext cx="7835900" cy="14033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Alih-alih menggunakan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baseline="30000" dirty="0" smtClean="0">
                <a:latin typeface="Arial" pitchFamily="34" charset="0"/>
                <a:cs typeface="Arial" pitchFamily="34" charset="0"/>
              </a:rPr>
              <a:t>112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tes pencarian kunci, kita harus menggunakan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baseline="30000" dirty="0" smtClean="0">
                <a:latin typeface="Arial" pitchFamily="34" charset="0"/>
                <a:cs typeface="Arial" pitchFamily="34" charset="0"/>
              </a:rPr>
              <a:t>56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tes pencarian kunci sebanyak dua kali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Bergerak dari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Single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DES ke Double DES, kita harus menambah kekuatan dari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baseline="30000" dirty="0" smtClean="0">
                <a:latin typeface="Arial" pitchFamily="34" charset="0"/>
                <a:cs typeface="Arial" pitchFamily="34" charset="0"/>
              </a:rPr>
              <a:t>56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2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57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.</a:t>
            </a:r>
            <a:endParaRPr kumimoji="0" lang="en-I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46101" y="958850"/>
            <a:ext cx="7988300" cy="48895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Triple DES with 2-key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886200"/>
            <a:ext cx="4349056" cy="224137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828800"/>
            <a:ext cx="7988300" cy="1905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Mengg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unakan tiga tahap DES untuk enkripsi dan dekripsi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Tahap ke 1, tahap ke 3 menggunakan kunci K1 dan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2 menggunakan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kunci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K2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Untuk membuat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riple DES yang kompatibel dengan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Single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DES, tahap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middle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menggunakan dekripsi di sisi enkripsi dan enkripsi di sisi dekripsi.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Ini jauh 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daripada DES doub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e</a:t>
            </a:r>
            <a:endParaRPr kumimoji="0" lang="en-US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33400" y="914400"/>
            <a:ext cx="7730767" cy="6858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Triple DES with 2-key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286000"/>
            <a:ext cx="8064500" cy="2590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Fungsi d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engan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urutan encrypt-decrypt-encrypt (E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DE), C = E(K1, D(K2,E(K1,P)))  , P = D(K1,E(K2, D(K1,C)))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Dengan penggunaan triple DES dengan enkripsi 2 kunci, ini meningkatkan biaya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meet-in-the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midlle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attack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baseline="30000" dirty="0" smtClean="0">
                <a:latin typeface="Arial" pitchFamily="34" charset="0"/>
                <a:cs typeface="Arial" pitchFamily="34" charset="0"/>
              </a:rPr>
              <a:t>112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Ini memiliki kekurangan membutuhkan panjang kunci 56 x 3 = 168 bit yang mungkin agak berat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00531" y="958850"/>
            <a:ext cx="7928848" cy="6858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Triple DES with 3-key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2248" y="2101850"/>
            <a:ext cx="7932152" cy="3384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Meski serangan yang baru saja dijelaskan tampak tidak praktis, siapapun yang menggunakan dua tombol 3DES mungkin merasa khawatir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Dengan demikian, banyak penelitian sekarang merasa bahwa 3-tombol 3DES adalah alternatif pilihan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Gunakan tiga tahap DES untuk enkripsi dan descryption dengan tiga tombol yang berbeda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3-key 3DES memiliki panjang kunci efektif 168 bit dan didefinisikan C = E (K3, D (K2, E (K1, P))), P = D (K1, E (K2, D (K3, C) ))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46101" y="958850"/>
            <a:ext cx="8064500" cy="6858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Triple DES with 3-key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1752600"/>
            <a:ext cx="6648063" cy="35052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3124200"/>
            <a:ext cx="749935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Terima</a:t>
            </a: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ea typeface="+mj-ea"/>
                <a:cs typeface="Arial" pitchFamily="34" charset="0"/>
              </a:rPr>
              <a:t>kasih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Double DES </a:t>
            </a:r>
            <a:r>
              <a:rPr lang="en-US" sz="2400" dirty="0" err="1" smtClean="0"/>
              <a:t>dan</a:t>
            </a:r>
            <a:r>
              <a:rPr lang="en-US" sz="2400" dirty="0" smtClean="0"/>
              <a:t> Triple DES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46100" y="958850"/>
            <a:ext cx="7988685" cy="83893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Contents</a:t>
            </a:r>
            <a:endParaRPr kumimoji="0" lang="en-IN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2387" y="2254980"/>
            <a:ext cx="7992013" cy="23170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DES Overview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Double DES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Triple DES with 2-key encryption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Triple DES with 3-key encryption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46101" y="958850"/>
            <a:ext cx="8064500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OVERVIEW DES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1708819"/>
            <a:ext cx="5473700" cy="410527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46101" y="958850"/>
            <a:ext cx="8140700" cy="48895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OVERVIEW DES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676400"/>
            <a:ext cx="5844968" cy="430729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46100" y="958850"/>
            <a:ext cx="7832637" cy="48895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800" b="1" dirty="0" smtClean="0">
                <a:latin typeface="Arial" pitchFamily="34" charset="0"/>
                <a:ea typeface="+mj-ea"/>
                <a:cs typeface="Arial" pitchFamily="34" charset="0"/>
              </a:rPr>
              <a:t>DOUBLE </a:t>
            </a: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DES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05000"/>
            <a:ext cx="7835900" cy="2895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Dalam pendekatan ini, kita menggunakan dua contoh DES ciphers untuk enkripsi dan dua contoh dari reverse ciphers untuk dekripsi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Setiap contoh menggunakan tombol yang berbeda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Ukuran kuncinya dua kali lipat.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Ada masalah pengurangan sampai tahap tunggal.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Namun, DES ganda rentan terhadap serangan meet-in-the-middl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</a:t>
            </a:r>
            <a:endParaRPr kumimoji="0" lang="en-I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33401" y="878304"/>
            <a:ext cx="8229600" cy="6858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800" b="1" dirty="0" smtClean="0">
                <a:latin typeface="Arial" pitchFamily="34" charset="0"/>
                <a:ea typeface="+mj-ea"/>
                <a:cs typeface="Arial" pitchFamily="34" charset="0"/>
              </a:rPr>
              <a:t>DOUBLE </a:t>
            </a: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DES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276600"/>
            <a:ext cx="3742771" cy="240664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92704"/>
            <a:ext cx="7924800" cy="4038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Dengan plaintext p dan dua kunci enkripsi K1 dan K2, sebuah teks cipher dapat dihasilkan sebagai C = E (K2, E 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1, P))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Dekripsi mensyaratkan bahwa kuncinya diaplikasikan dalam urutan terbalik, P = D (K1, D (K2, C))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46101" y="958850"/>
            <a:ext cx="8064500" cy="6858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Meet-in-the-middle attack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1828800"/>
            <a:ext cx="6140750" cy="419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46100" y="958850"/>
            <a:ext cx="7908805" cy="48895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Meet-in-the-middle attack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5212" y="1873250"/>
            <a:ext cx="7912100" cy="32321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 middle text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, teks yang dibuat oleh enkripsi pertama atau dekripsi pertama, M, harus sama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 = E</a:t>
            </a:r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K1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(P)       M = D</a:t>
            </a:r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K2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(C)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Enkripsi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menggunakan semua nilai K1 yang mungkin dan mencatat semua nilai yang diperoleh untuk M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Dekripsi C dengan menggunakan semua nilai K2 yang mungkin 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men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catat semua nilai yang diperoleh untuk M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Buat dua tabel yang diurutkan berdasarkan nilai M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Sekarang bandingkan nilai M sampai kita menemukan pasangan K1 dan K2 dimana nilai M sama pada kedua tabel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523</Words>
  <Application>Microsoft Office PowerPoint</Application>
  <PresentationFormat>On-screen Show (4:3)</PresentationFormat>
  <Paragraphs>62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KEMAMPUAN AKHIR YANG DIHARAPKAN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ACER</cp:lastModifiedBy>
  <cp:revision>245</cp:revision>
  <dcterms:created xsi:type="dcterms:W3CDTF">2010-08-24T06:47:44Z</dcterms:created>
  <dcterms:modified xsi:type="dcterms:W3CDTF">2017-08-30T16:00:09Z</dcterms:modified>
</cp:coreProperties>
</file>