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6"/>
  </p:notesMasterIdLst>
  <p:sldIdLst>
    <p:sldId id="256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20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7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DISTRIBUTED OBJECT DATABASE MANAGEMENT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13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50371-1EE5-4D70-87DC-304796D4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Cache Consistency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39D1C-D420-4853-8262-80DD5F947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Avoidance-based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Prevents access to stale cache data by ensuring that clients cannot update an object if it is being read by other clients</a:t>
            </a:r>
          </a:p>
          <a:p>
            <a:pPr lvl="2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 in cache is stale if it has already been updated and committed to the database by a different client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Stale data cannot exist in the cache</a:t>
            </a:r>
          </a:p>
          <a:p>
            <a:r>
              <a:rPr lang="en-US" dirty="0"/>
              <a:t>Detection-based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Detect stale object access at a validation step at commit time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Stale data is allowed to exist in the cache</a:t>
            </a:r>
          </a:p>
          <a:p>
            <a:r>
              <a:rPr lang="en-US" dirty="0"/>
              <a:t>Each can further classified based on when the client informs the server about writes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Synchronous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Asynchronous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Deferred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8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F902-1843-44EB-B458-B25701CE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Cache Consistency Algorithms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E70AA-BFD1-4D38-8822-1E0CABF2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/>
              <a:t>Avoidance-based synchronous</a:t>
            </a:r>
          </a:p>
          <a:p>
            <a:pPr>
              <a:lnSpc>
                <a:spcPct val="200000"/>
              </a:lnSpc>
            </a:pPr>
            <a:r>
              <a:rPr lang="en-US" dirty="0"/>
              <a:t>Avoidance-based asynchronous</a:t>
            </a:r>
          </a:p>
          <a:p>
            <a:pPr>
              <a:lnSpc>
                <a:spcPct val="200000"/>
              </a:lnSpc>
            </a:pPr>
            <a:r>
              <a:rPr lang="en-US" dirty="0"/>
              <a:t>Avoidance-based deferred</a:t>
            </a:r>
          </a:p>
          <a:p>
            <a:pPr>
              <a:lnSpc>
                <a:spcPct val="200000"/>
              </a:lnSpc>
            </a:pPr>
            <a:r>
              <a:rPr lang="en-US" dirty="0"/>
              <a:t>Detection-based synchronous</a:t>
            </a:r>
          </a:p>
          <a:p>
            <a:pPr>
              <a:lnSpc>
                <a:spcPct val="200000"/>
              </a:lnSpc>
            </a:pPr>
            <a:r>
              <a:rPr lang="en-US" dirty="0"/>
              <a:t>Detection-based asynchronous</a:t>
            </a:r>
          </a:p>
          <a:p>
            <a:pPr>
              <a:lnSpc>
                <a:spcPct val="200000"/>
              </a:lnSpc>
            </a:pPr>
            <a:r>
              <a:rPr lang="en-US" dirty="0"/>
              <a:t>Detection-based deferred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666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ED9D-6E06-490A-BC93-28A1B90E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 Identifier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2ED1C-4235-42F4-9DFA-15E5622BA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Physical object identifier (POID)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OID is equated with the physical address of the corresponding object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Address can be disk page address and an offset from the base address </a:t>
            </a:r>
          </a:p>
          <a:p>
            <a:pPr lvl="1"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 can be obtained directly from the OID</a:t>
            </a:r>
          </a:p>
          <a:p>
            <a:pPr lvl="1">
              <a:buFont typeface="Lucida Grande"/>
              <a:buChar char="-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Parent object and all indexes need to be updated when object moves</a:t>
            </a:r>
          </a:p>
          <a:p>
            <a:pPr lvl="1">
              <a:buFont typeface="Lucida Grande"/>
              <a:buChar char="-"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/>
              <a:t>Logical identifier (LOID)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System-wide unique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 mapping has to occur to map it to the physical address</a:t>
            </a:r>
          </a:p>
          <a:p>
            <a:pPr lvl="1">
              <a:buFont typeface="Lucida Grande"/>
              <a:buChar char="+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Object can be easily moved</a:t>
            </a:r>
          </a:p>
          <a:p>
            <a:pPr lvl="1">
              <a:buFont typeface="Lucida Grande"/>
              <a:buChar char="-"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Indirection overhead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5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0E70-742C-4000-B5F7-8EBB7BC6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960E2-E0D3-4728-A0F2-069161B6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,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ber-inovasi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menanyakan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proses </a:t>
            </a:r>
            <a:r>
              <a:rPr lang="en-US" sz="2400" dirty="0" err="1"/>
              <a:t>perkuliahan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i="1" dirty="0"/>
              <a:t>Distributed Object Database Management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4141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F3C9B-F268-42A5-BEA4-08FF0B6F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Object DBMS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960CC-ED1D-4DE0-9E87-AC86ECD4A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Some applications require </a:t>
            </a:r>
          </a:p>
          <a:p>
            <a:r>
              <a:rPr lang="en-US" dirty="0"/>
              <a:t>storage and management of abstract data types (e.g., images, design documents) </a:t>
            </a:r>
            <a:r>
              <a:rPr lang="en-US" dirty="0">
                <a:ea typeface="Wingdings"/>
                <a:sym typeface="Wingdings"/>
              </a:rPr>
              <a:t> </a:t>
            </a:r>
            <a:r>
              <a:rPr lang="en-US" dirty="0"/>
              <a:t>rich type system supporting user-defined abstract types;</a:t>
            </a:r>
          </a:p>
          <a:p>
            <a:endParaRPr lang="en-US" dirty="0"/>
          </a:p>
          <a:p>
            <a:r>
              <a:rPr lang="en-US" dirty="0"/>
              <a:t>need to explicitly represent composite and complex objects without mapping to flat relational model;</a:t>
            </a:r>
          </a:p>
          <a:p>
            <a:endParaRPr lang="en-US" dirty="0"/>
          </a:p>
          <a:p>
            <a:r>
              <a:rPr lang="en-US" dirty="0"/>
              <a:t>need more powerful languages without the impedance mismatch.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301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AF81-95C1-4D15-9F17-9A9A4CD1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Fundamental Concepts (1)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0E155-ACCA-4AAB-8F21-64F5A3A0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Object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An entity in the system that is being modeled.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&lt;OID, state, interface&gt;</a:t>
            </a:r>
          </a:p>
          <a:p>
            <a:pPr>
              <a:spcBef>
                <a:spcPts val="600"/>
              </a:spcBef>
            </a:pPr>
            <a:r>
              <a:rPr lang="en-US" dirty="0"/>
              <a:t>OID: object identifier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Immutable</a:t>
            </a:r>
          </a:p>
          <a:p>
            <a:pPr>
              <a:spcBef>
                <a:spcPts val="600"/>
              </a:spcBef>
            </a:pPr>
            <a:r>
              <a:rPr lang="en-US" dirty="0"/>
              <a:t>State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Atomic or constructed value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Atomic values are instance variables (or attributes)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Constructed values can be set or tuple</a:t>
            </a:r>
          </a:p>
          <a:p>
            <a:pPr>
              <a:spcBef>
                <a:spcPts val="600"/>
              </a:spcBef>
            </a:pPr>
            <a:r>
              <a:rPr lang="en-US" dirty="0"/>
              <a:t>Interface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State and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behaviour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Behavior captured by methods</a:t>
            </a:r>
          </a:p>
          <a:p>
            <a:pPr>
              <a:spcBef>
                <a:spcPts val="600"/>
              </a:spcBef>
            </a:pPr>
            <a:r>
              <a:rPr lang="en-US" dirty="0"/>
              <a:t>Object states may change, but OID remains identical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492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7754-1D56-43B5-A267-1900DEF1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Fundamental Concepts (2)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49BE8-422E-44B4-A71A-5B239F35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Composition (aggregation)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Composite type (Car) and composite object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Allows referential sharing – objects refer to each other by their OIDs as values of object-based variables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Composition relationships can be represented by composition (aggregation) graph</a:t>
            </a:r>
          </a:p>
          <a:p>
            <a:r>
              <a:rPr lang="en-US" dirty="0" err="1"/>
              <a:t>Subclassing</a:t>
            </a:r>
            <a:r>
              <a:rPr lang="en-US" dirty="0"/>
              <a:t> and inheritance </a:t>
            </a:r>
          </a:p>
          <a:p>
            <a:pPr lvl="1"/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Subclassing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is based on specialization: class A is a specialization of class B if A’s interface is a superset of B’s interface.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Inheritance: result of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subclassing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– class A’s properties consist of what is defined for it as well as the properties of class B that it inherits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3864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7191-8705-4F25-B8BB-36C0892F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 Distribution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CC139-3D88-4996-9E86-423A40B7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New problems due to encapsulation of methods together with object state.</a:t>
            </a:r>
          </a:p>
          <a:p>
            <a:r>
              <a:rPr lang="en-US" sz="2000" dirty="0"/>
              <a:t>Fragmentation can be based on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Method definitions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Method implementation</a:t>
            </a:r>
          </a:p>
          <a:p>
            <a:r>
              <a:rPr lang="en-US" sz="2000" dirty="0"/>
              <a:t>Class extent can be fragmented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78301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453B-A930-4F9D-B900-617660A3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Fragmentation Alternatives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B8CD-5FAA-4FAD-B6BF-2E85AF67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Horizontal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Primary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Derived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Associated</a:t>
            </a:r>
          </a:p>
          <a:p>
            <a:r>
              <a:rPr lang="en-US" sz="2000" dirty="0"/>
              <a:t>Vertical</a:t>
            </a:r>
          </a:p>
          <a:p>
            <a:r>
              <a:rPr lang="en-US" sz="2000" dirty="0"/>
              <a:t>Hybrid</a:t>
            </a:r>
          </a:p>
          <a:p>
            <a:r>
              <a:rPr lang="en-US" sz="2000" dirty="0"/>
              <a:t>Path partitioning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45236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01A89-8204-4DE1-BDB4-9D600862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Horizontal Fragmentation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BF653-A47D-41B5-BD0C-F50C16AC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Primary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Defined similar to the relational case</a:t>
            </a:r>
          </a:p>
          <a:p>
            <a:r>
              <a:rPr lang="en-US" sz="2000" dirty="0"/>
              <a:t>Derived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Due to the fragmentation of a subclass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Due to fragmentation of a complex attribute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Due to method invocation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85979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9400-3EC5-4731-B3C3-F1C54685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Vertical Fragmentation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BB4A-6453-4CA0-8117-0A00F849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For a class </a:t>
            </a:r>
            <a:r>
              <a:rPr lang="en-US" i="1" dirty="0"/>
              <a:t>C</a:t>
            </a:r>
            <a:r>
              <a:rPr lang="en-US" dirty="0"/>
              <a:t>, fragmenting it vertically into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C</a:t>
            </a:r>
            <a:r>
              <a:rPr lang="en-US" i="1" baseline="-25000" dirty="0"/>
              <a:t>m </a:t>
            </a:r>
            <a:r>
              <a:rPr lang="en-US" dirty="0"/>
              <a:t>produces a number of classes, each of which contains some of the attributes and some of the methods.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Each fragment is less defined than the original class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Subtyping relationship between </a:t>
            </a:r>
            <a:r>
              <a:rPr lang="en-US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’s </a:t>
            </a: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superclasses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and subclasses and the fragment classes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Relationship of the fragment classes among themselves</a:t>
            </a:r>
          </a:p>
          <a:p>
            <a:pPr lvl="1"/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Location of the methods  when they are not simple methods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5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88AA-EECA-404C-9A1F-435B3623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Path Partitioning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AD34-1D3C-4F5E-9BBB-1F064A759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Clustering all of the objects forming a composite object into a partition</a:t>
            </a:r>
          </a:p>
          <a:p>
            <a:endParaRPr lang="en-US" sz="2000" dirty="0"/>
          </a:p>
          <a:p>
            <a:r>
              <a:rPr lang="en-US" sz="2000" dirty="0"/>
              <a:t>Can be represented as a hierarchy of nodes forming a structural index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Each node of the index points to objects of the domain class of the component object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85198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633</Words>
  <Application>Microsoft Office PowerPoint</Application>
  <PresentationFormat>A4 Paper (210x297 mm)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Calisto MT</vt:lpstr>
      <vt:lpstr>Lucida Grande</vt:lpstr>
      <vt:lpstr>Segoe UI</vt:lpstr>
      <vt:lpstr>Wingdings</vt:lpstr>
      <vt:lpstr>Office Theme</vt:lpstr>
      <vt:lpstr>Custom Design</vt:lpstr>
      <vt:lpstr>PowerPoint Presentation</vt:lpstr>
      <vt:lpstr>Why Object DBMS</vt:lpstr>
      <vt:lpstr>Fundamental Concepts (1)</vt:lpstr>
      <vt:lpstr>Fundamental Concepts (2)</vt:lpstr>
      <vt:lpstr>Object Distribution</vt:lpstr>
      <vt:lpstr>Fragmentation Alternatives</vt:lpstr>
      <vt:lpstr>Horizontal Fragmentation</vt:lpstr>
      <vt:lpstr>Vertical Fragmentation</vt:lpstr>
      <vt:lpstr>Path Partitioning</vt:lpstr>
      <vt:lpstr>Cache Consistency</vt:lpstr>
      <vt:lpstr>Alternative Cache Consistency Algorithms</vt:lpstr>
      <vt:lpstr>Object Identifier Management</vt:lpstr>
      <vt:lpstr>KEMAMPUAN AKHIR YANG DIHARAPKAN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54</cp:revision>
  <dcterms:created xsi:type="dcterms:W3CDTF">2017-09-18T04:18:49Z</dcterms:created>
  <dcterms:modified xsi:type="dcterms:W3CDTF">2017-12-23T07:16:30Z</dcterms:modified>
</cp:coreProperties>
</file>