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6" r:id="rId4"/>
    <p:sldId id="267" r:id="rId5"/>
    <p:sldId id="268" r:id="rId6"/>
    <p:sldId id="264" r:id="rId7"/>
    <p:sldId id="260" r:id="rId8"/>
    <p:sldId id="269" r:id="rId9"/>
    <p:sldId id="274" r:id="rId10"/>
    <p:sldId id="273" r:id="rId11"/>
    <p:sldId id="276"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1194" y="60"/>
      </p:cViewPr>
      <p:guideLst>
        <p:guide orient="horz" pos="2205"/>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6620A-3EED-451B-954E-410092AE7594}" type="datetimeFigureOut">
              <a:rPr lang="en-ID" smtClean="0"/>
              <a:t>26/09/2017</a:t>
            </a:fld>
            <a:endParaRPr lang="en-ID"/>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76A70-F820-4E07-9F1E-AFEB52EAEE49}" type="slidenum">
              <a:rPr lang="en-ID" smtClean="0"/>
              <a:t>‹#›</a:t>
            </a:fld>
            <a:endParaRPr lang="en-ID"/>
          </a:p>
        </p:txBody>
      </p:sp>
    </p:spTree>
    <p:extLst>
      <p:ext uri="{BB962C8B-B14F-4D97-AF65-F5344CB8AC3E}">
        <p14:creationId xmlns:p14="http://schemas.microsoft.com/office/powerpoint/2010/main" val="311685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92379" y="3400926"/>
            <a:ext cx="6726650" cy="1475874"/>
          </a:xfrm>
        </p:spPr>
        <p:txBody>
          <a:bodyPr anchor="ct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7647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D8BB26-B96B-49F5-93C8-144AC10320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EB9CB358-7D30-4836-896C-EF79504ABB1E}"/>
              </a:ext>
            </a:extLst>
          </p:cNvPr>
          <p:cNvSpPr>
            <a:spLocks noGrp="1"/>
          </p:cNvSpPr>
          <p:nvPr>
            <p:ph idx="1"/>
          </p:nvPr>
        </p:nvSpPr>
        <p:spPr>
          <a:xfrm>
            <a:off x="681038" y="1825625"/>
            <a:ext cx="8543925" cy="4351338"/>
          </a:xfr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5" name="Title 1">
            <a:extLst>
              <a:ext uri="{FF2B5EF4-FFF2-40B4-BE49-F238E27FC236}">
                <a16:creationId xmlns:a16="http://schemas.microsoft.com/office/drawing/2014/main" id="{28A7BA2B-E57B-431C-8542-8073921A1CC7}"/>
              </a:ext>
            </a:extLst>
          </p:cNvPr>
          <p:cNvSpPr>
            <a:spLocks noGrp="1"/>
          </p:cNvSpPr>
          <p:nvPr>
            <p:ph type="title"/>
          </p:nvPr>
        </p:nvSpPr>
        <p:spPr>
          <a:xfrm>
            <a:off x="681038" y="655093"/>
            <a:ext cx="8543925" cy="1035597"/>
          </a:xfrm>
        </p:spPr>
        <p:txBody>
          <a:bodyPr>
            <a:normAutofit/>
          </a:bodyPr>
          <a:lstStyle>
            <a:lvl1pPr>
              <a:defRPr sz="2800" b="1">
                <a:latin typeface="Calisto MT" panose="02040603050505030304" pitchFamily="18" charset="0"/>
              </a:defRPr>
            </a:lvl1pPr>
          </a:lstStyle>
          <a:p>
            <a:r>
              <a:rPr lang="en-US" dirty="0"/>
              <a:t>Click to edit Master title style</a:t>
            </a:r>
            <a:endParaRPr lang="en-ID" dirty="0"/>
          </a:p>
        </p:txBody>
      </p:sp>
    </p:spTree>
    <p:extLst>
      <p:ext uri="{BB962C8B-B14F-4D97-AF65-F5344CB8AC3E}">
        <p14:creationId xmlns:p14="http://schemas.microsoft.com/office/powerpoint/2010/main" val="11101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9E693-712A-4CA8-9C8F-02254711B0F1}" type="datetimeFigureOut">
              <a:rPr lang="en-ID" smtClean="0"/>
              <a:t>26/09/2017</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8D8E8883-9275-4D8C-9489-63BC068E5033}" type="slidenum">
              <a:rPr lang="en-ID" smtClean="0"/>
              <a:t>‹#›</a:t>
            </a:fld>
            <a:endParaRPr lang="en-ID"/>
          </a:p>
        </p:txBody>
      </p:sp>
      <p:pic>
        <p:nvPicPr>
          <p:cNvPr id="5" name="Picture 2" descr="C:\Users\arsil\Desktop\Smartcreative2.jpg">
            <a:extLst>
              <a:ext uri="{FF2B5EF4-FFF2-40B4-BE49-F238E27FC236}">
                <a16:creationId xmlns:a16="http://schemas.microsoft.com/office/drawing/2014/main" id="{A3D8BB26-B96B-49F5-93C8-144AC10320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C275395C-43AF-4383-BAEC-72E9F3547F0A}"/>
              </a:ext>
            </a:extLst>
          </p:cNvPr>
          <p:cNvSpPr>
            <a:spLocks noGrp="1"/>
          </p:cNvSpPr>
          <p:nvPr>
            <p:ph type="body" idx="13"/>
          </p:nvPr>
        </p:nvSpPr>
        <p:spPr>
          <a:xfrm>
            <a:off x="682625" y="1612923"/>
            <a:ext cx="4191000" cy="823912"/>
          </a:xfrm>
        </p:spPr>
        <p:txBody>
          <a:bodyPr anchor="ctr">
            <a:normAutofit/>
          </a:bodyPr>
          <a:lstStyle>
            <a:lvl1pPr marL="0" indent="0">
              <a:buNone/>
              <a:defRPr sz="18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41E04507-5B72-4A24-8FCA-0BE7894B2B7E}"/>
              </a:ext>
            </a:extLst>
          </p:cNvPr>
          <p:cNvSpPr>
            <a:spLocks noGrp="1"/>
          </p:cNvSpPr>
          <p:nvPr>
            <p:ph sz="half" idx="2"/>
          </p:nvPr>
        </p:nvSpPr>
        <p:spPr>
          <a:xfrm>
            <a:off x="682625" y="2505075"/>
            <a:ext cx="4191000" cy="3684588"/>
          </a:xfr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2" name="Content Placeholder 5">
            <a:extLst>
              <a:ext uri="{FF2B5EF4-FFF2-40B4-BE49-F238E27FC236}">
                <a16:creationId xmlns:a16="http://schemas.microsoft.com/office/drawing/2014/main" id="{00110244-EA8B-46F9-8A21-680C1B3DDAD6}"/>
              </a:ext>
            </a:extLst>
          </p:cNvPr>
          <p:cNvSpPr>
            <a:spLocks noGrp="1"/>
          </p:cNvSpPr>
          <p:nvPr>
            <p:ph sz="quarter" idx="4"/>
          </p:nvPr>
        </p:nvSpPr>
        <p:spPr>
          <a:xfrm>
            <a:off x="5014913" y="2505075"/>
            <a:ext cx="4211637" cy="3684588"/>
          </a:xfr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Text Placeholder 2">
            <a:extLst>
              <a:ext uri="{FF2B5EF4-FFF2-40B4-BE49-F238E27FC236}">
                <a16:creationId xmlns:a16="http://schemas.microsoft.com/office/drawing/2014/main" id="{36B4F1AA-28A9-4529-8E87-66099DE93500}"/>
              </a:ext>
            </a:extLst>
          </p:cNvPr>
          <p:cNvSpPr>
            <a:spLocks noGrp="1"/>
          </p:cNvSpPr>
          <p:nvPr>
            <p:ph type="body" idx="14"/>
          </p:nvPr>
        </p:nvSpPr>
        <p:spPr>
          <a:xfrm>
            <a:off x="5014913" y="1612922"/>
            <a:ext cx="4191000" cy="811823"/>
          </a:xfrm>
        </p:spPr>
        <p:txBody>
          <a:bodyPr anchor="ctr">
            <a:normAutofit/>
          </a:bodyPr>
          <a:lstStyle>
            <a:lvl1pPr marL="0" indent="0">
              <a:buNone/>
              <a:defRPr sz="18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1">
            <a:extLst>
              <a:ext uri="{FF2B5EF4-FFF2-40B4-BE49-F238E27FC236}">
                <a16:creationId xmlns:a16="http://schemas.microsoft.com/office/drawing/2014/main" id="{9D09E3C5-C9C8-4DC3-8027-CF9AC6986C2E}"/>
              </a:ext>
            </a:extLst>
          </p:cNvPr>
          <p:cNvSpPr>
            <a:spLocks noGrp="1"/>
          </p:cNvSpPr>
          <p:nvPr>
            <p:ph type="title"/>
          </p:nvPr>
        </p:nvSpPr>
        <p:spPr>
          <a:xfrm>
            <a:off x="681038" y="655093"/>
            <a:ext cx="8543925" cy="1035597"/>
          </a:xfrm>
        </p:spPr>
        <p:txBody>
          <a:bodyPr>
            <a:normAutofit/>
          </a:bodyPr>
          <a:lstStyle>
            <a:lvl1pPr>
              <a:defRPr sz="2800" b="1">
                <a:latin typeface="Calisto MT" panose="02040603050505030304" pitchFamily="18" charset="0"/>
              </a:defRPr>
            </a:lvl1pPr>
          </a:lstStyle>
          <a:p>
            <a:r>
              <a:rPr lang="en-US" dirty="0"/>
              <a:t>Click to edit Master title style</a:t>
            </a:r>
            <a:endParaRPr lang="en-ID" dirty="0"/>
          </a:p>
        </p:txBody>
      </p:sp>
    </p:spTree>
    <p:extLst>
      <p:ext uri="{BB962C8B-B14F-4D97-AF65-F5344CB8AC3E}">
        <p14:creationId xmlns:p14="http://schemas.microsoft.com/office/powerpoint/2010/main" val="309736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9E693-712A-4CA8-9C8F-02254711B0F1}" type="datetimeFigureOut">
              <a:rPr lang="en-ID" smtClean="0"/>
              <a:t>26/09/2017</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8D8E8883-9275-4D8C-9489-63BC068E5033}" type="slidenum">
              <a:rPr lang="en-ID" smtClean="0"/>
              <a:t>‹#›</a:t>
            </a:fld>
            <a:endParaRPr lang="en-ID"/>
          </a:p>
        </p:txBody>
      </p:sp>
      <p:pic>
        <p:nvPicPr>
          <p:cNvPr id="5" name="Picture 2" descr="C:\Users\arsil\Desktop\Smartcreative2.jpg">
            <a:extLst>
              <a:ext uri="{FF2B5EF4-FFF2-40B4-BE49-F238E27FC236}">
                <a16:creationId xmlns:a16="http://schemas.microsoft.com/office/drawing/2014/main" id="{A3D8BB26-B96B-49F5-93C8-144AC10320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D16968E2-EE47-4C9C-A9CD-BD35103BD8BA}"/>
              </a:ext>
            </a:extLst>
          </p:cNvPr>
          <p:cNvSpPr>
            <a:spLocks noGrp="1"/>
          </p:cNvSpPr>
          <p:nvPr>
            <p:ph type="title"/>
          </p:nvPr>
        </p:nvSpPr>
        <p:spPr>
          <a:xfrm>
            <a:off x="761998" y="675688"/>
            <a:ext cx="8229600" cy="1143000"/>
          </a:xfrm>
        </p:spPr>
        <p:txBody>
          <a:bodyPr>
            <a:normAutofit/>
          </a:bodyPr>
          <a:lstStyle>
            <a:lvl1pPr algn="ctr">
              <a:defRPr sz="2800" b="1">
                <a:latin typeface="Calisto MT" panose="02040603050505030304" pitchFamily="18" charset="0"/>
              </a:defRPr>
            </a:lvl1pPr>
          </a:lstStyle>
          <a:p>
            <a:endParaRPr lang="en-ID" dirty="0"/>
          </a:p>
        </p:txBody>
      </p:sp>
      <p:sp>
        <p:nvSpPr>
          <p:cNvPr id="7" name="Content Placeholder 4">
            <a:extLst>
              <a:ext uri="{FF2B5EF4-FFF2-40B4-BE49-F238E27FC236}">
                <a16:creationId xmlns:a16="http://schemas.microsoft.com/office/drawing/2014/main" id="{A73A8BB6-F24C-4C10-8EC5-F1352B824EEA}"/>
              </a:ext>
            </a:extLst>
          </p:cNvPr>
          <p:cNvSpPr>
            <a:spLocks noGrp="1"/>
          </p:cNvSpPr>
          <p:nvPr>
            <p:ph idx="1"/>
          </p:nvPr>
        </p:nvSpPr>
        <p:spPr>
          <a:xfrm>
            <a:off x="761998" y="2001251"/>
            <a:ext cx="8229600" cy="4355102"/>
          </a:xfrm>
        </p:spPr>
        <p:txBody>
          <a:bodyPr>
            <a:normAutofit/>
          </a:bodyPr>
          <a:lstStyle>
            <a:lvl1pPr>
              <a:defRPr sz="1800">
                <a:latin typeface="Segoe UI" panose="020B0502040204020203" pitchFamily="34" charset="0"/>
                <a:cs typeface="Segoe UI" panose="020B0502040204020203" pitchFamily="34" charset="0"/>
              </a:defRPr>
            </a:lvl1pPr>
          </a:lstStyle>
          <a:p>
            <a:endParaRPr lang="en-ID" dirty="0"/>
          </a:p>
        </p:txBody>
      </p:sp>
    </p:spTree>
    <p:extLst>
      <p:ext uri="{BB962C8B-B14F-4D97-AF65-F5344CB8AC3E}">
        <p14:creationId xmlns:p14="http://schemas.microsoft.com/office/powerpoint/2010/main" val="3203634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9E693-712A-4CA8-9C8F-02254711B0F1}" type="datetimeFigureOut">
              <a:rPr lang="en-ID" smtClean="0"/>
              <a:t>26/09/2017</a:t>
            </a:fld>
            <a:endParaRPr lang="en-ID"/>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E8883-9275-4D8C-9489-63BC068E5033}" type="slidenum">
              <a:rPr lang="en-ID" smtClean="0"/>
              <a:t>‹#›</a:t>
            </a:fld>
            <a:endParaRPr lang="en-ID"/>
          </a:p>
        </p:txBody>
      </p:sp>
      <p:pic>
        <p:nvPicPr>
          <p:cNvPr id="7" name="Picture 2" descr="C:\Users\arsil\Desktop\Smartcreative.jpg">
            <a:extLst>
              <a:ext uri="{FF2B5EF4-FFF2-40B4-BE49-F238E27FC236}">
                <a16:creationId xmlns:a16="http://schemas.microsoft.com/office/drawing/2014/main" id="{9273AE6D-EC8F-4142-B502-5C8B1FDDBF4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51" r="800" b="504"/>
          <a:stretch>
            <a:fillRect/>
          </a:stretch>
        </p:blipFill>
        <p:spPr bwMode="auto">
          <a:xfrm>
            <a:off x="1" y="17462"/>
            <a:ext cx="9906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66588"/>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6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eb.mit.edu/smadnick/www/wp/2014-08.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xploredatabase.com/2015/03/dates-twelve-rules-for-distributed-database.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image" Target="../media/image6.wmf"/><Relationship Id="rId3" Type="http://schemas.openxmlformats.org/officeDocument/2006/relationships/oleObject" Target="../embeddings/oleObject1.bin"/><Relationship Id="rId21" Type="http://schemas.openxmlformats.org/officeDocument/2006/relationships/oleObject" Target="../embeddings/oleObject15.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3.bin"/><Relationship Id="rId2" Type="http://schemas.openxmlformats.org/officeDocument/2006/relationships/slideLayout" Target="../slideLayouts/slideLayout3.xml"/><Relationship Id="rId16" Type="http://schemas.openxmlformats.org/officeDocument/2006/relationships/oleObject" Target="../embeddings/oleObject12.bin"/><Relationship Id="rId20"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5.wmf"/><Relationship Id="rId10" Type="http://schemas.openxmlformats.org/officeDocument/2006/relationships/oleObject" Target="../embeddings/oleObject7.bin"/><Relationship Id="rId19" Type="http://schemas.openxmlformats.org/officeDocument/2006/relationships/oleObject" Target="../embeddings/oleObject14.bin"/><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6.bin"/><Relationship Id="rId7" Type="http://schemas.openxmlformats.org/officeDocument/2006/relationships/oleObject" Target="../embeddings/oleObject19.bin"/><Relationship Id="rId12"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0" Type="http://schemas.openxmlformats.org/officeDocument/2006/relationships/oleObject" Target="../embeddings/oleObject22.bin"/><Relationship Id="rId4" Type="http://schemas.openxmlformats.org/officeDocument/2006/relationships/image" Target="../media/image4.wmf"/><Relationship Id="rId9"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006323-7723-4B5A-8CE8-BFBE594A42F8}"/>
              </a:ext>
            </a:extLst>
          </p:cNvPr>
          <p:cNvSpPr>
            <a:spLocks noGrp="1"/>
          </p:cNvSpPr>
          <p:nvPr>
            <p:ph type="subTitle" idx="1"/>
          </p:nvPr>
        </p:nvSpPr>
        <p:spPr>
          <a:xfrm>
            <a:off x="3192379" y="3366655"/>
            <a:ext cx="6726650" cy="1510145"/>
          </a:xfrm>
        </p:spPr>
        <p:txBody>
          <a:bodyPr>
            <a:normAutofit/>
          </a:bodyPr>
          <a:lstStyle/>
          <a:p>
            <a:pPr>
              <a:spcBef>
                <a:spcPct val="0"/>
              </a:spcBef>
            </a:pPr>
            <a:r>
              <a:rPr lang="en-US" altLang="en-US" sz="1600" b="1" dirty="0">
                <a:solidFill>
                  <a:schemeClr val="bg1"/>
                </a:solidFill>
              </a:rPr>
              <a:t>DISTRIBUTED DATABASE BOTTOM UP  &amp; DESIGN</a:t>
            </a:r>
          </a:p>
          <a:p>
            <a:pPr>
              <a:spcBef>
                <a:spcPct val="0"/>
              </a:spcBef>
            </a:pPr>
            <a:r>
              <a:rPr lang="en-US" altLang="en-US" sz="1600" b="1" dirty="0">
                <a:solidFill>
                  <a:schemeClr val="bg1"/>
                </a:solidFill>
              </a:rPr>
              <a:t>PERTEMUAN 4</a:t>
            </a:r>
          </a:p>
          <a:p>
            <a:pPr>
              <a:spcBef>
                <a:spcPct val="0"/>
              </a:spcBef>
            </a:pPr>
            <a:r>
              <a:rPr lang="en-US" altLang="en-US" sz="1600" b="1" dirty="0">
                <a:solidFill>
                  <a:schemeClr val="bg1"/>
                </a:solidFill>
              </a:rPr>
              <a:t>IR. NIZIRWAN ANWAR, MT</a:t>
            </a:r>
          </a:p>
          <a:p>
            <a:pPr>
              <a:spcBef>
                <a:spcPct val="0"/>
              </a:spcBef>
            </a:pPr>
            <a:r>
              <a:rPr lang="en-US" altLang="en-US" sz="1600" b="1" dirty="0">
                <a:solidFill>
                  <a:schemeClr val="bg1"/>
                </a:solidFill>
              </a:rPr>
              <a:t>PROGRAM STUDI TEKNIK INFORMATIKA </a:t>
            </a:r>
          </a:p>
          <a:p>
            <a:pPr>
              <a:spcBef>
                <a:spcPct val="0"/>
              </a:spcBef>
            </a:pPr>
            <a:r>
              <a:rPr lang="en-US" altLang="en-US" sz="1600" b="1" dirty="0">
                <a:solidFill>
                  <a:schemeClr val="bg1"/>
                </a:solidFill>
              </a:rPr>
              <a:t>FAKULTAS ILMU KOMPUTER </a:t>
            </a:r>
          </a:p>
        </p:txBody>
      </p:sp>
    </p:spTree>
    <p:extLst>
      <p:ext uri="{BB962C8B-B14F-4D97-AF65-F5344CB8AC3E}">
        <p14:creationId xmlns:p14="http://schemas.microsoft.com/office/powerpoint/2010/main" val="290096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FB573-4C07-4C7C-AF40-63721FAF22BA}"/>
              </a:ext>
            </a:extLst>
          </p:cNvPr>
          <p:cNvSpPr>
            <a:spLocks noGrp="1"/>
          </p:cNvSpPr>
          <p:nvPr>
            <p:ph type="body" idx="13"/>
          </p:nvPr>
        </p:nvSpPr>
        <p:spPr/>
        <p:txBody>
          <a:bodyPr/>
          <a:lstStyle/>
          <a:p>
            <a:r>
              <a:rPr lang="en-US" altLang="en-US" dirty="0"/>
              <a:t>Three tier: middleware</a:t>
            </a:r>
            <a:endParaRPr lang="en-ID" dirty="0"/>
          </a:p>
        </p:txBody>
      </p:sp>
      <p:pic>
        <p:nvPicPr>
          <p:cNvPr id="7" name="Content Placeholder 6">
            <a:extLst>
              <a:ext uri="{FF2B5EF4-FFF2-40B4-BE49-F238E27FC236}">
                <a16:creationId xmlns:a16="http://schemas.microsoft.com/office/drawing/2014/main" id="{D6C6C8A1-B7D3-4094-8D78-A8A603346A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82712" y="2570956"/>
            <a:ext cx="2790825" cy="3552825"/>
          </a:xfrm>
        </p:spPr>
      </p:pic>
      <p:pic>
        <p:nvPicPr>
          <p:cNvPr id="11" name="Content Placeholder 10">
            <a:extLst>
              <a:ext uri="{FF2B5EF4-FFF2-40B4-BE49-F238E27FC236}">
                <a16:creationId xmlns:a16="http://schemas.microsoft.com/office/drawing/2014/main" id="{37495E28-F215-4806-A9DC-636A16A6B40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40165" y="2505075"/>
            <a:ext cx="2761132" cy="3684588"/>
          </a:xfrm>
        </p:spPr>
      </p:pic>
      <p:sp>
        <p:nvSpPr>
          <p:cNvPr id="5" name="Text Placeholder 4">
            <a:extLst>
              <a:ext uri="{FF2B5EF4-FFF2-40B4-BE49-F238E27FC236}">
                <a16:creationId xmlns:a16="http://schemas.microsoft.com/office/drawing/2014/main" id="{58F25D02-D7BC-4C49-BB17-084E800A216A}"/>
              </a:ext>
            </a:extLst>
          </p:cNvPr>
          <p:cNvSpPr>
            <a:spLocks noGrp="1"/>
          </p:cNvSpPr>
          <p:nvPr>
            <p:ph type="body" idx="14"/>
          </p:nvPr>
        </p:nvSpPr>
        <p:spPr/>
        <p:txBody>
          <a:bodyPr/>
          <a:lstStyle/>
          <a:p>
            <a:r>
              <a:rPr lang="en-US" altLang="en-US" dirty="0"/>
              <a:t>Middleware</a:t>
            </a:r>
            <a:endParaRPr lang="en-ID" dirty="0"/>
          </a:p>
        </p:txBody>
      </p:sp>
    </p:spTree>
    <p:extLst>
      <p:ext uri="{BB962C8B-B14F-4D97-AF65-F5344CB8AC3E}">
        <p14:creationId xmlns:p14="http://schemas.microsoft.com/office/powerpoint/2010/main" val="101954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82DE-32E2-4256-827B-6D5291EA1CC8}"/>
              </a:ext>
            </a:extLst>
          </p:cNvPr>
          <p:cNvSpPr>
            <a:spLocks noGrp="1"/>
          </p:cNvSpPr>
          <p:nvPr>
            <p:ph type="title"/>
          </p:nvPr>
        </p:nvSpPr>
        <p:spPr/>
        <p:txBody>
          <a:bodyPr>
            <a:normAutofit/>
          </a:bodyPr>
          <a:lstStyle/>
          <a:p>
            <a:r>
              <a:rPr lang="en-ID" sz="2400" dirty="0"/>
              <a:t>Analysis of a Top-Down Bottom-Up Data Analysis Framework and Software Architecture Design</a:t>
            </a:r>
          </a:p>
        </p:txBody>
      </p:sp>
      <p:sp>
        <p:nvSpPr>
          <p:cNvPr id="3" name="Content Placeholder 2">
            <a:extLst>
              <a:ext uri="{FF2B5EF4-FFF2-40B4-BE49-F238E27FC236}">
                <a16:creationId xmlns:a16="http://schemas.microsoft.com/office/drawing/2014/main" id="{4ACDD315-85D6-447A-8047-BE7C60227A88}"/>
              </a:ext>
            </a:extLst>
          </p:cNvPr>
          <p:cNvSpPr>
            <a:spLocks noGrp="1"/>
          </p:cNvSpPr>
          <p:nvPr>
            <p:ph idx="1"/>
          </p:nvPr>
        </p:nvSpPr>
        <p:spPr/>
        <p:txBody>
          <a:bodyPr anchor="ctr"/>
          <a:lstStyle/>
          <a:p>
            <a:pPr marL="360363" indent="0">
              <a:lnSpc>
                <a:spcPct val="150000"/>
              </a:lnSpc>
              <a:buNone/>
            </a:pPr>
            <a:r>
              <a:rPr lang="en-ID" dirty="0"/>
              <a:t>Paper ( </a:t>
            </a:r>
            <a:r>
              <a:rPr lang="en-ID" dirty="0" err="1"/>
              <a:t>bahan</a:t>
            </a:r>
            <a:r>
              <a:rPr lang="en-ID" dirty="0"/>
              <a:t> </a:t>
            </a:r>
            <a:r>
              <a:rPr lang="en-ID" dirty="0" err="1"/>
              <a:t>diskusi</a:t>
            </a:r>
            <a:r>
              <a:rPr lang="en-ID" dirty="0"/>
              <a:t>) tittle </a:t>
            </a:r>
            <a:r>
              <a:rPr lang="en-ID" i="1" dirty="0"/>
              <a:t>Distributed Database Design Bottom Up </a:t>
            </a:r>
            <a:r>
              <a:rPr lang="en-ID" dirty="0"/>
              <a:t>… link </a:t>
            </a:r>
            <a:r>
              <a:rPr lang="en-ID" dirty="0" err="1"/>
              <a:t>url</a:t>
            </a:r>
            <a:r>
              <a:rPr lang="en-ID" dirty="0"/>
              <a:t> </a:t>
            </a:r>
            <a:r>
              <a:rPr lang="en-ID" dirty="0">
                <a:hlinkClick r:id="rId2"/>
              </a:rPr>
              <a:t>http://web.mit.edu/smadnick/www/wp/2014-08.pdf</a:t>
            </a:r>
            <a:r>
              <a:rPr lang="en-ID" dirty="0"/>
              <a:t> </a:t>
            </a:r>
          </a:p>
        </p:txBody>
      </p:sp>
    </p:spTree>
    <p:extLst>
      <p:ext uri="{BB962C8B-B14F-4D97-AF65-F5344CB8AC3E}">
        <p14:creationId xmlns:p14="http://schemas.microsoft.com/office/powerpoint/2010/main" val="237900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96E-F13C-44E9-8E89-5B29DF5B359C}"/>
              </a:ext>
            </a:extLst>
          </p:cNvPr>
          <p:cNvSpPr>
            <a:spLocks noGrp="1"/>
          </p:cNvSpPr>
          <p:nvPr>
            <p:ph type="title"/>
          </p:nvPr>
        </p:nvSpPr>
        <p:spPr>
          <a:xfrm>
            <a:off x="761998" y="675688"/>
            <a:ext cx="8229600" cy="1143000"/>
          </a:xfrm>
        </p:spPr>
        <p:txBody>
          <a:bodyPr>
            <a:normAutofit fontScale="90000"/>
          </a:bodyPr>
          <a:lstStyle/>
          <a:p>
            <a:r>
              <a:rPr lang="en-US" dirty="0"/>
              <a:t>Dimensions of the Problem</a:t>
            </a:r>
            <a:endParaRPr lang="en-ID" dirty="0"/>
          </a:p>
        </p:txBody>
      </p:sp>
      <p:grpSp>
        <p:nvGrpSpPr>
          <p:cNvPr id="4" name="Group 3">
            <a:extLst>
              <a:ext uri="{FF2B5EF4-FFF2-40B4-BE49-F238E27FC236}">
                <a16:creationId xmlns:a16="http://schemas.microsoft.com/office/drawing/2014/main" id="{88857CC3-59C3-4AAE-80F4-C6EE9057ACFA}"/>
              </a:ext>
            </a:extLst>
          </p:cNvPr>
          <p:cNvGrpSpPr/>
          <p:nvPr/>
        </p:nvGrpSpPr>
        <p:grpSpPr>
          <a:xfrm>
            <a:off x="1274421" y="1692512"/>
            <a:ext cx="7322307" cy="3950672"/>
            <a:chOff x="2351576" y="2745458"/>
            <a:chExt cx="9603736" cy="5759935"/>
          </a:xfrm>
        </p:grpSpPr>
        <p:sp>
          <p:nvSpPr>
            <p:cNvPr id="5" name="Rectangle 3">
              <a:extLst>
                <a:ext uri="{FF2B5EF4-FFF2-40B4-BE49-F238E27FC236}">
                  <a16:creationId xmlns:a16="http://schemas.microsoft.com/office/drawing/2014/main" id="{5A7AB325-0F47-4AEB-BF2B-9E7002545BB4}"/>
                </a:ext>
              </a:extLst>
            </p:cNvPr>
            <p:cNvSpPr>
              <a:spLocks noChangeArrowheads="1"/>
            </p:cNvSpPr>
            <p:nvPr/>
          </p:nvSpPr>
          <p:spPr bwMode="auto">
            <a:xfrm>
              <a:off x="2376053" y="8055753"/>
              <a:ext cx="2400533" cy="449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10" tIns="36124" rIns="90310" bIns="36124">
              <a:spAutoFit/>
            </a:bodyPr>
            <a:lstStyle/>
            <a:p>
              <a:pPr algn="ctr">
                <a:lnSpc>
                  <a:spcPct val="85000"/>
                </a:lnSpc>
              </a:pPr>
              <a:r>
                <a:rPr lang="en-US" dirty="0">
                  <a:solidFill>
                    <a:schemeClr val="hlink"/>
                  </a:solidFill>
                  <a:latin typeface="Book Antiqua"/>
                </a:rPr>
                <a:t>Level of sharing</a:t>
              </a:r>
            </a:p>
          </p:txBody>
        </p:sp>
        <p:sp>
          <p:nvSpPr>
            <p:cNvPr id="6" name="Rectangle 4">
              <a:extLst>
                <a:ext uri="{FF2B5EF4-FFF2-40B4-BE49-F238E27FC236}">
                  <a16:creationId xmlns:a16="http://schemas.microsoft.com/office/drawing/2014/main" id="{814E2D08-E97E-445A-B11D-7DDA9F31E97A}"/>
                </a:ext>
              </a:extLst>
            </p:cNvPr>
            <p:cNvSpPr>
              <a:spLocks noChangeArrowheads="1"/>
            </p:cNvSpPr>
            <p:nvPr/>
          </p:nvSpPr>
          <p:spPr bwMode="auto">
            <a:xfrm>
              <a:off x="9069113" y="5346418"/>
              <a:ext cx="2886199" cy="449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10" tIns="36124" rIns="90310" bIns="36124">
              <a:spAutoFit/>
            </a:bodyPr>
            <a:lstStyle/>
            <a:p>
              <a:pPr algn="ctr">
                <a:lnSpc>
                  <a:spcPct val="85000"/>
                </a:lnSpc>
              </a:pPr>
              <a:r>
                <a:rPr lang="en-US" dirty="0">
                  <a:solidFill>
                    <a:schemeClr val="hlink"/>
                  </a:solidFill>
                  <a:latin typeface="Book Antiqua"/>
                </a:rPr>
                <a:t>Level of knowledge</a:t>
              </a:r>
            </a:p>
          </p:txBody>
        </p:sp>
        <p:sp>
          <p:nvSpPr>
            <p:cNvPr id="7" name="Rectangle 5">
              <a:extLst>
                <a:ext uri="{FF2B5EF4-FFF2-40B4-BE49-F238E27FC236}">
                  <a16:creationId xmlns:a16="http://schemas.microsoft.com/office/drawing/2014/main" id="{11589CD8-144D-494C-BA33-10F26311B8D7}"/>
                </a:ext>
              </a:extLst>
            </p:cNvPr>
            <p:cNvSpPr>
              <a:spLocks noChangeArrowheads="1"/>
            </p:cNvSpPr>
            <p:nvPr/>
          </p:nvSpPr>
          <p:spPr bwMode="auto">
            <a:xfrm>
              <a:off x="3907431" y="2745458"/>
              <a:ext cx="3455965" cy="449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10" tIns="36124" rIns="90310" bIns="36124">
              <a:spAutoFit/>
            </a:bodyPr>
            <a:lstStyle/>
            <a:p>
              <a:pPr algn="ctr">
                <a:lnSpc>
                  <a:spcPct val="85000"/>
                </a:lnSpc>
              </a:pPr>
              <a:r>
                <a:rPr lang="en-US" dirty="0">
                  <a:solidFill>
                    <a:schemeClr val="hlink"/>
                  </a:solidFill>
                  <a:latin typeface="Book Antiqua"/>
                </a:rPr>
                <a:t>Access pattern behavior</a:t>
              </a:r>
            </a:p>
          </p:txBody>
        </p:sp>
        <p:sp>
          <p:nvSpPr>
            <p:cNvPr id="8" name="Line 6">
              <a:extLst>
                <a:ext uri="{FF2B5EF4-FFF2-40B4-BE49-F238E27FC236}">
                  <a16:creationId xmlns:a16="http://schemas.microsoft.com/office/drawing/2014/main" id="{68DF4D7B-E40B-4F93-9D82-EA560D54C049}"/>
                </a:ext>
              </a:extLst>
            </p:cNvPr>
            <p:cNvSpPr>
              <a:spLocks noChangeShapeType="1"/>
            </p:cNvSpPr>
            <p:nvPr/>
          </p:nvSpPr>
          <p:spPr bwMode="auto">
            <a:xfrm>
              <a:off x="5671538" y="3576320"/>
              <a:ext cx="0" cy="1932658"/>
            </a:xfrm>
            <a:prstGeom prst="line">
              <a:avLst/>
            </a:prstGeom>
            <a:noFill/>
            <a:ln w="254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9" name="Line 7">
              <a:extLst>
                <a:ext uri="{FF2B5EF4-FFF2-40B4-BE49-F238E27FC236}">
                  <a16:creationId xmlns:a16="http://schemas.microsoft.com/office/drawing/2014/main" id="{C8CCD2CB-914E-468C-8FAF-4BE2BC3D66F1}"/>
                </a:ext>
              </a:extLst>
            </p:cNvPr>
            <p:cNvSpPr>
              <a:spLocks noChangeShapeType="1"/>
            </p:cNvSpPr>
            <p:nvPr/>
          </p:nvSpPr>
          <p:spPr bwMode="auto">
            <a:xfrm>
              <a:off x="5689600" y="5508978"/>
              <a:ext cx="3287324"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10" name="Line 8">
              <a:extLst>
                <a:ext uri="{FF2B5EF4-FFF2-40B4-BE49-F238E27FC236}">
                  <a16:creationId xmlns:a16="http://schemas.microsoft.com/office/drawing/2014/main" id="{F1A03697-3523-4548-A5EC-EB9B1BEDD41C}"/>
                </a:ext>
              </a:extLst>
            </p:cNvPr>
            <p:cNvSpPr>
              <a:spLocks noChangeShapeType="1"/>
            </p:cNvSpPr>
            <p:nvPr/>
          </p:nvSpPr>
          <p:spPr bwMode="auto">
            <a:xfrm>
              <a:off x="5030329" y="4867769"/>
              <a:ext cx="0" cy="144497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grpSp>
          <p:nvGrpSpPr>
            <p:cNvPr id="11" name="Group 13">
              <a:extLst>
                <a:ext uri="{FF2B5EF4-FFF2-40B4-BE49-F238E27FC236}">
                  <a16:creationId xmlns:a16="http://schemas.microsoft.com/office/drawing/2014/main" id="{525D3B8E-2959-4002-A45E-67D259079B55}"/>
                </a:ext>
              </a:extLst>
            </p:cNvPr>
            <p:cNvGrpSpPr>
              <a:grpSpLocks/>
            </p:cNvGrpSpPr>
            <p:nvPr/>
          </p:nvGrpSpPr>
          <p:grpSpPr bwMode="auto">
            <a:xfrm>
              <a:off x="5030329" y="4867769"/>
              <a:ext cx="2691271" cy="1463040"/>
              <a:chOff x="2228" y="2156"/>
              <a:chExt cx="1192" cy="648"/>
            </a:xfrm>
          </p:grpSpPr>
          <p:sp>
            <p:nvSpPr>
              <p:cNvPr id="36" name="Line 9">
                <a:extLst>
                  <a:ext uri="{FF2B5EF4-FFF2-40B4-BE49-F238E27FC236}">
                    <a16:creationId xmlns:a16="http://schemas.microsoft.com/office/drawing/2014/main" id="{E835053B-9D73-4F8E-A0E9-2EAB164389E8}"/>
                  </a:ext>
                </a:extLst>
              </p:cNvPr>
              <p:cNvSpPr>
                <a:spLocks noChangeShapeType="1"/>
              </p:cNvSpPr>
              <p:nvPr/>
            </p:nvSpPr>
            <p:spPr bwMode="auto">
              <a:xfrm>
                <a:off x="3420" y="2156"/>
                <a:ext cx="0" cy="64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Book Antiqua"/>
                </a:endParaRPr>
              </a:p>
            </p:txBody>
          </p:sp>
          <p:grpSp>
            <p:nvGrpSpPr>
              <p:cNvPr id="37" name="Group 12">
                <a:extLst>
                  <a:ext uri="{FF2B5EF4-FFF2-40B4-BE49-F238E27FC236}">
                    <a16:creationId xmlns:a16="http://schemas.microsoft.com/office/drawing/2014/main" id="{5DAC7F04-0180-4315-921B-9318AC1345F8}"/>
                  </a:ext>
                </a:extLst>
              </p:cNvPr>
              <p:cNvGrpSpPr>
                <a:grpSpLocks/>
              </p:cNvGrpSpPr>
              <p:nvPr/>
            </p:nvGrpSpPr>
            <p:grpSpPr bwMode="auto">
              <a:xfrm>
                <a:off x="2228" y="2156"/>
                <a:ext cx="1184" cy="648"/>
                <a:chOff x="2228" y="2156"/>
                <a:chExt cx="1184" cy="648"/>
              </a:xfrm>
            </p:grpSpPr>
            <p:sp>
              <p:nvSpPr>
                <p:cNvPr id="38" name="Line 10">
                  <a:extLst>
                    <a:ext uri="{FF2B5EF4-FFF2-40B4-BE49-F238E27FC236}">
                      <a16:creationId xmlns:a16="http://schemas.microsoft.com/office/drawing/2014/main" id="{714CA5F2-79D6-4535-B5FD-4B2BD35F900D}"/>
                    </a:ext>
                  </a:extLst>
                </p:cNvPr>
                <p:cNvSpPr>
                  <a:spLocks noChangeShapeType="1"/>
                </p:cNvSpPr>
                <p:nvPr/>
              </p:nvSpPr>
              <p:spPr bwMode="auto">
                <a:xfrm>
                  <a:off x="2228" y="2156"/>
                  <a:ext cx="118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Book Antiqua"/>
                  </a:endParaRPr>
                </a:p>
              </p:txBody>
            </p:sp>
            <p:sp>
              <p:nvSpPr>
                <p:cNvPr id="39" name="Line 11">
                  <a:extLst>
                    <a:ext uri="{FF2B5EF4-FFF2-40B4-BE49-F238E27FC236}">
                      <a16:creationId xmlns:a16="http://schemas.microsoft.com/office/drawing/2014/main" id="{220AE2C8-A515-4466-9001-1089B2689139}"/>
                    </a:ext>
                  </a:extLst>
                </p:cNvPr>
                <p:cNvSpPr>
                  <a:spLocks noChangeShapeType="1"/>
                </p:cNvSpPr>
                <p:nvPr/>
              </p:nvSpPr>
              <p:spPr bwMode="auto">
                <a:xfrm>
                  <a:off x="2228" y="2804"/>
                  <a:ext cx="1184" cy="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Book Antiqua"/>
                  </a:endParaRPr>
                </a:p>
              </p:txBody>
            </p:sp>
          </p:grpSp>
        </p:grpSp>
        <p:sp>
          <p:nvSpPr>
            <p:cNvPr id="12" name="Line 14">
              <a:extLst>
                <a:ext uri="{FF2B5EF4-FFF2-40B4-BE49-F238E27FC236}">
                  <a16:creationId xmlns:a16="http://schemas.microsoft.com/office/drawing/2014/main" id="{19293D61-FF42-495E-829E-C647E8F409B7}"/>
                </a:ext>
              </a:extLst>
            </p:cNvPr>
            <p:cNvSpPr>
              <a:spLocks noChangeShapeType="1"/>
            </p:cNvSpPr>
            <p:nvPr/>
          </p:nvSpPr>
          <p:spPr bwMode="auto">
            <a:xfrm flipH="1">
              <a:off x="3811129" y="5508978"/>
              <a:ext cx="1896533" cy="2257778"/>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grpSp>
          <p:nvGrpSpPr>
            <p:cNvPr id="13" name="Group 17">
              <a:extLst>
                <a:ext uri="{FF2B5EF4-FFF2-40B4-BE49-F238E27FC236}">
                  <a16:creationId xmlns:a16="http://schemas.microsoft.com/office/drawing/2014/main" id="{D3E0C9A6-227E-4011-8E41-942AA66C6A3B}"/>
                </a:ext>
              </a:extLst>
            </p:cNvPr>
            <p:cNvGrpSpPr>
              <a:grpSpLocks/>
            </p:cNvGrpSpPr>
            <p:nvPr/>
          </p:nvGrpSpPr>
          <p:grpSpPr bwMode="auto">
            <a:xfrm>
              <a:off x="4334933" y="5671538"/>
              <a:ext cx="2711592" cy="1465298"/>
              <a:chOff x="1920" y="2512"/>
              <a:chExt cx="1201" cy="649"/>
            </a:xfrm>
          </p:grpSpPr>
          <p:sp>
            <p:nvSpPr>
              <p:cNvPr id="34" name="Line 15">
                <a:extLst>
                  <a:ext uri="{FF2B5EF4-FFF2-40B4-BE49-F238E27FC236}">
                    <a16:creationId xmlns:a16="http://schemas.microsoft.com/office/drawing/2014/main" id="{21A9A5C5-A8E6-4B40-8623-1EFE24A28A3B}"/>
                  </a:ext>
                </a:extLst>
              </p:cNvPr>
              <p:cNvSpPr>
                <a:spLocks noChangeShapeType="1"/>
              </p:cNvSpPr>
              <p:nvPr/>
            </p:nvSpPr>
            <p:spPr bwMode="auto">
              <a:xfrm>
                <a:off x="1924" y="2516"/>
                <a:ext cx="0" cy="64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Book Antiqua"/>
                </a:endParaRPr>
              </a:p>
            </p:txBody>
          </p:sp>
          <p:sp>
            <p:nvSpPr>
              <p:cNvPr id="35" name="Freeform 16">
                <a:extLst>
                  <a:ext uri="{FF2B5EF4-FFF2-40B4-BE49-F238E27FC236}">
                    <a16:creationId xmlns:a16="http://schemas.microsoft.com/office/drawing/2014/main" id="{A3DF405D-4936-4F85-A6ED-60A16816EEDD}"/>
                  </a:ext>
                </a:extLst>
              </p:cNvPr>
              <p:cNvSpPr>
                <a:spLocks/>
              </p:cNvSpPr>
              <p:nvPr/>
            </p:nvSpPr>
            <p:spPr bwMode="auto">
              <a:xfrm>
                <a:off x="1920" y="2512"/>
                <a:ext cx="1201" cy="649"/>
              </a:xfrm>
              <a:custGeom>
                <a:avLst/>
                <a:gdLst>
                  <a:gd name="T0" fmla="*/ 0 w 1201"/>
                  <a:gd name="T1" fmla="*/ 0 h 649"/>
                  <a:gd name="T2" fmla="*/ 1200 w 1201"/>
                  <a:gd name="T3" fmla="*/ 0 h 649"/>
                  <a:gd name="T4" fmla="*/ 1200 w 1201"/>
                  <a:gd name="T5" fmla="*/ 648 h 649"/>
                  <a:gd name="T6" fmla="*/ 0 w 1201"/>
                  <a:gd name="T7" fmla="*/ 648 h 649"/>
                </a:gdLst>
                <a:ahLst/>
                <a:cxnLst>
                  <a:cxn ang="0">
                    <a:pos x="T0" y="T1"/>
                  </a:cxn>
                  <a:cxn ang="0">
                    <a:pos x="T2" y="T3"/>
                  </a:cxn>
                  <a:cxn ang="0">
                    <a:pos x="T4" y="T5"/>
                  </a:cxn>
                  <a:cxn ang="0">
                    <a:pos x="T6" y="T7"/>
                  </a:cxn>
                </a:cxnLst>
                <a:rect l="0" t="0" r="r" b="b"/>
                <a:pathLst>
                  <a:path w="1201" h="649">
                    <a:moveTo>
                      <a:pt x="0" y="0"/>
                    </a:moveTo>
                    <a:lnTo>
                      <a:pt x="1200" y="0"/>
                    </a:lnTo>
                    <a:lnTo>
                      <a:pt x="1200" y="648"/>
                    </a:lnTo>
                    <a:lnTo>
                      <a:pt x="0" y="648"/>
                    </a:lnTo>
                  </a:path>
                </a:pathLst>
              </a:custGeom>
              <a:noFill/>
              <a:ln w="12700" cap="rnd"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Book Antiqua"/>
                </a:endParaRPr>
              </a:p>
            </p:txBody>
          </p:sp>
        </p:grpSp>
        <p:sp>
          <p:nvSpPr>
            <p:cNvPr id="14" name="Freeform 18">
              <a:extLst>
                <a:ext uri="{FF2B5EF4-FFF2-40B4-BE49-F238E27FC236}">
                  <a16:creationId xmlns:a16="http://schemas.microsoft.com/office/drawing/2014/main" id="{3428613D-6152-42ED-A9E9-C7DDB6403B3F}"/>
                </a:ext>
              </a:extLst>
            </p:cNvPr>
            <p:cNvSpPr>
              <a:spLocks/>
            </p:cNvSpPr>
            <p:nvPr/>
          </p:nvSpPr>
          <p:spPr bwMode="auto">
            <a:xfrm>
              <a:off x="5689600" y="4045938"/>
              <a:ext cx="2711592" cy="1465298"/>
            </a:xfrm>
            <a:custGeom>
              <a:avLst/>
              <a:gdLst>
                <a:gd name="T0" fmla="*/ 0 w 1201"/>
                <a:gd name="T1" fmla="*/ 0 h 649"/>
                <a:gd name="T2" fmla="*/ 1200 w 1201"/>
                <a:gd name="T3" fmla="*/ 0 h 649"/>
                <a:gd name="T4" fmla="*/ 1200 w 1201"/>
                <a:gd name="T5" fmla="*/ 648 h 649"/>
              </a:gdLst>
              <a:ahLst/>
              <a:cxnLst>
                <a:cxn ang="0">
                  <a:pos x="T0" y="T1"/>
                </a:cxn>
                <a:cxn ang="0">
                  <a:pos x="T2" y="T3"/>
                </a:cxn>
                <a:cxn ang="0">
                  <a:pos x="T4" y="T5"/>
                </a:cxn>
              </a:cxnLst>
              <a:rect l="0" t="0" r="r" b="b"/>
              <a:pathLst>
                <a:path w="1201" h="649">
                  <a:moveTo>
                    <a:pt x="0" y="0"/>
                  </a:moveTo>
                  <a:lnTo>
                    <a:pt x="1200" y="0"/>
                  </a:lnTo>
                  <a:lnTo>
                    <a:pt x="1200" y="648"/>
                  </a:lnTo>
                </a:path>
              </a:pathLst>
            </a:custGeom>
            <a:noFill/>
            <a:ln w="12700" cap="rnd"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lstStyle/>
            <a:p>
              <a:endParaRPr lang="en-US" dirty="0">
                <a:latin typeface="Book Antiqua"/>
              </a:endParaRPr>
            </a:p>
          </p:txBody>
        </p:sp>
        <p:sp>
          <p:nvSpPr>
            <p:cNvPr id="15" name="Line 19">
              <a:extLst>
                <a:ext uri="{FF2B5EF4-FFF2-40B4-BE49-F238E27FC236}">
                  <a16:creationId xmlns:a16="http://schemas.microsoft.com/office/drawing/2014/main" id="{C64957A5-F1B0-4306-8C3F-AB1E2D29AE2C}"/>
                </a:ext>
              </a:extLst>
            </p:cNvPr>
            <p:cNvSpPr>
              <a:spLocks noChangeShapeType="1"/>
            </p:cNvSpPr>
            <p:nvPr/>
          </p:nvSpPr>
          <p:spPr bwMode="auto">
            <a:xfrm flipH="1">
              <a:off x="4334933" y="4054969"/>
              <a:ext cx="1372729" cy="162560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16" name="Line 20">
              <a:extLst>
                <a:ext uri="{FF2B5EF4-FFF2-40B4-BE49-F238E27FC236}">
                  <a16:creationId xmlns:a16="http://schemas.microsoft.com/office/drawing/2014/main" id="{E1DC35BE-3891-48C3-9D3A-11DC13A4E2A8}"/>
                </a:ext>
              </a:extLst>
            </p:cNvPr>
            <p:cNvSpPr>
              <a:spLocks noChangeShapeType="1"/>
            </p:cNvSpPr>
            <p:nvPr/>
          </p:nvSpPr>
          <p:spPr bwMode="auto">
            <a:xfrm flipH="1">
              <a:off x="7044267" y="4054969"/>
              <a:ext cx="1372729" cy="162560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17" name="Line 21">
              <a:extLst>
                <a:ext uri="{FF2B5EF4-FFF2-40B4-BE49-F238E27FC236}">
                  <a16:creationId xmlns:a16="http://schemas.microsoft.com/office/drawing/2014/main" id="{CF3D4AEE-B6B4-4062-999B-40480750BEB0}"/>
                </a:ext>
              </a:extLst>
            </p:cNvPr>
            <p:cNvSpPr>
              <a:spLocks noChangeShapeType="1"/>
            </p:cNvSpPr>
            <p:nvPr/>
          </p:nvSpPr>
          <p:spPr bwMode="auto">
            <a:xfrm flipH="1">
              <a:off x="7044267" y="5518009"/>
              <a:ext cx="1372729" cy="162560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18" name="Line 22">
              <a:extLst>
                <a:ext uri="{FF2B5EF4-FFF2-40B4-BE49-F238E27FC236}">
                  <a16:creationId xmlns:a16="http://schemas.microsoft.com/office/drawing/2014/main" id="{CC2BA397-661A-4146-A534-3CE49014AB69}"/>
                </a:ext>
              </a:extLst>
            </p:cNvPr>
            <p:cNvSpPr>
              <a:spLocks noChangeShapeType="1"/>
            </p:cNvSpPr>
            <p:nvPr/>
          </p:nvSpPr>
          <p:spPr bwMode="auto">
            <a:xfrm flipH="1">
              <a:off x="5689600" y="4054969"/>
              <a:ext cx="1372729" cy="162560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19" name="Line 23">
              <a:extLst>
                <a:ext uri="{FF2B5EF4-FFF2-40B4-BE49-F238E27FC236}">
                  <a16:creationId xmlns:a16="http://schemas.microsoft.com/office/drawing/2014/main" id="{AC7E6692-EBCF-4896-AC24-5918F45F7A5A}"/>
                </a:ext>
              </a:extLst>
            </p:cNvPr>
            <p:cNvSpPr>
              <a:spLocks noChangeShapeType="1"/>
            </p:cNvSpPr>
            <p:nvPr/>
          </p:nvSpPr>
          <p:spPr bwMode="auto">
            <a:xfrm flipH="1">
              <a:off x="5689600" y="5518009"/>
              <a:ext cx="1372729" cy="1625600"/>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0" name="Line 24">
              <a:extLst>
                <a:ext uri="{FF2B5EF4-FFF2-40B4-BE49-F238E27FC236}">
                  <a16:creationId xmlns:a16="http://schemas.microsoft.com/office/drawing/2014/main" id="{95001871-4A51-438C-85CC-C919341EC5EB}"/>
                </a:ext>
              </a:extLst>
            </p:cNvPr>
            <p:cNvSpPr>
              <a:spLocks noChangeShapeType="1"/>
            </p:cNvSpPr>
            <p:nvPr/>
          </p:nvSpPr>
          <p:spPr bwMode="auto">
            <a:xfrm>
              <a:off x="7053298" y="4054969"/>
              <a:ext cx="0" cy="144497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1" name="Line 25">
              <a:extLst>
                <a:ext uri="{FF2B5EF4-FFF2-40B4-BE49-F238E27FC236}">
                  <a16:creationId xmlns:a16="http://schemas.microsoft.com/office/drawing/2014/main" id="{3A694869-AEBB-410A-A950-5FA592EF125A}"/>
                </a:ext>
              </a:extLst>
            </p:cNvPr>
            <p:cNvSpPr>
              <a:spLocks noChangeShapeType="1"/>
            </p:cNvSpPr>
            <p:nvPr/>
          </p:nvSpPr>
          <p:spPr bwMode="auto">
            <a:xfrm>
              <a:off x="5698631" y="5680569"/>
              <a:ext cx="0" cy="1444978"/>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2" name="Rectangle 26">
              <a:extLst>
                <a:ext uri="{FF2B5EF4-FFF2-40B4-BE49-F238E27FC236}">
                  <a16:creationId xmlns:a16="http://schemas.microsoft.com/office/drawing/2014/main" id="{06271B1C-4328-4AB3-822C-DC6F14109BDA}"/>
                </a:ext>
              </a:extLst>
            </p:cNvPr>
            <p:cNvSpPr>
              <a:spLocks noChangeArrowheads="1"/>
            </p:cNvSpPr>
            <p:nvPr/>
          </p:nvSpPr>
          <p:spPr bwMode="auto">
            <a:xfrm>
              <a:off x="8938542" y="4061742"/>
              <a:ext cx="2172369" cy="993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28691" tIns="63217" rIns="128691" bIns="63217">
              <a:spAutoFit/>
            </a:bodyPr>
            <a:lstStyle/>
            <a:p>
              <a:r>
                <a:rPr lang="en-US" dirty="0">
                  <a:solidFill>
                    <a:srgbClr val="000000"/>
                  </a:solidFill>
                  <a:latin typeface="Book Antiqua"/>
                </a:rPr>
                <a:t>partial</a:t>
              </a:r>
            </a:p>
            <a:p>
              <a:r>
                <a:rPr lang="en-US" dirty="0">
                  <a:solidFill>
                    <a:srgbClr val="000000"/>
                  </a:solidFill>
                  <a:latin typeface="Book Antiqua"/>
                </a:rPr>
                <a:t>information </a:t>
              </a:r>
            </a:p>
          </p:txBody>
        </p:sp>
        <p:sp>
          <p:nvSpPr>
            <p:cNvPr id="23" name="Line 27">
              <a:extLst>
                <a:ext uri="{FF2B5EF4-FFF2-40B4-BE49-F238E27FC236}">
                  <a16:creationId xmlns:a16="http://schemas.microsoft.com/office/drawing/2014/main" id="{2CB974C6-3D3B-4579-A0C6-14D26EFA5C65}"/>
                </a:ext>
              </a:extLst>
            </p:cNvPr>
            <p:cNvSpPr>
              <a:spLocks noChangeShapeType="1"/>
            </p:cNvSpPr>
            <p:nvPr/>
          </p:nvSpPr>
          <p:spPr bwMode="auto">
            <a:xfrm flipV="1">
              <a:off x="5825067" y="3495040"/>
              <a:ext cx="505742" cy="478649"/>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4" name="Line 28">
              <a:extLst>
                <a:ext uri="{FF2B5EF4-FFF2-40B4-BE49-F238E27FC236}">
                  <a16:creationId xmlns:a16="http://schemas.microsoft.com/office/drawing/2014/main" id="{402DF677-C597-4EE0-9052-FD76BA92DDFD}"/>
                </a:ext>
              </a:extLst>
            </p:cNvPr>
            <p:cNvSpPr>
              <a:spLocks noChangeShapeType="1"/>
            </p:cNvSpPr>
            <p:nvPr/>
          </p:nvSpPr>
          <p:spPr bwMode="auto">
            <a:xfrm flipH="1" flipV="1">
              <a:off x="4605867" y="4208498"/>
              <a:ext cx="1029547" cy="1210169"/>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5" name="Line 29">
              <a:extLst>
                <a:ext uri="{FF2B5EF4-FFF2-40B4-BE49-F238E27FC236}">
                  <a16:creationId xmlns:a16="http://schemas.microsoft.com/office/drawing/2014/main" id="{3CD575DD-31A2-411D-92CB-BA184BC0E393}"/>
                </a:ext>
              </a:extLst>
            </p:cNvPr>
            <p:cNvSpPr>
              <a:spLocks noChangeShapeType="1"/>
            </p:cNvSpPr>
            <p:nvPr/>
          </p:nvSpPr>
          <p:spPr bwMode="auto">
            <a:xfrm flipV="1">
              <a:off x="7215858" y="4533618"/>
              <a:ext cx="1733973" cy="885049"/>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6" name="Line 30">
              <a:extLst>
                <a:ext uri="{FF2B5EF4-FFF2-40B4-BE49-F238E27FC236}">
                  <a16:creationId xmlns:a16="http://schemas.microsoft.com/office/drawing/2014/main" id="{414EE267-858E-49C0-ABA9-4C54CBB20677}"/>
                </a:ext>
              </a:extLst>
            </p:cNvPr>
            <p:cNvSpPr>
              <a:spLocks noChangeShapeType="1"/>
            </p:cNvSpPr>
            <p:nvPr/>
          </p:nvSpPr>
          <p:spPr bwMode="auto">
            <a:xfrm>
              <a:off x="8516338" y="5626382"/>
              <a:ext cx="433493" cy="541867"/>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7" name="Line 31">
              <a:extLst>
                <a:ext uri="{FF2B5EF4-FFF2-40B4-BE49-F238E27FC236}">
                  <a16:creationId xmlns:a16="http://schemas.microsoft.com/office/drawing/2014/main" id="{948CA860-2C3A-4C73-81D7-F11F13819E90}"/>
                </a:ext>
              </a:extLst>
            </p:cNvPr>
            <p:cNvSpPr>
              <a:spLocks noChangeShapeType="1"/>
            </p:cNvSpPr>
            <p:nvPr/>
          </p:nvSpPr>
          <p:spPr bwMode="auto">
            <a:xfrm flipH="1" flipV="1">
              <a:off x="3666631" y="5508978"/>
              <a:ext cx="1264356" cy="758613"/>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8" name="Line 32">
              <a:extLst>
                <a:ext uri="{FF2B5EF4-FFF2-40B4-BE49-F238E27FC236}">
                  <a16:creationId xmlns:a16="http://schemas.microsoft.com/office/drawing/2014/main" id="{9A261A59-5D78-4A37-80B8-3337CBD2FC3B}"/>
                </a:ext>
              </a:extLst>
            </p:cNvPr>
            <p:cNvSpPr>
              <a:spLocks noChangeShapeType="1"/>
            </p:cNvSpPr>
            <p:nvPr/>
          </p:nvSpPr>
          <p:spPr bwMode="auto">
            <a:xfrm flipH="1" flipV="1">
              <a:off x="3702756" y="6592711"/>
              <a:ext cx="654756" cy="478649"/>
            </a:xfrm>
            <a:prstGeom prst="line">
              <a:avLst/>
            </a:prstGeom>
            <a:noFill/>
            <a:ln w="12700">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endParaRPr lang="en-US" dirty="0">
                <a:latin typeface="Book Antiqua"/>
              </a:endParaRPr>
            </a:p>
          </p:txBody>
        </p:sp>
        <p:sp>
          <p:nvSpPr>
            <p:cNvPr id="29" name="Rectangle 33">
              <a:extLst>
                <a:ext uri="{FF2B5EF4-FFF2-40B4-BE49-F238E27FC236}">
                  <a16:creationId xmlns:a16="http://schemas.microsoft.com/office/drawing/2014/main" id="{FF8245C6-6C66-4A30-9554-66F0D1E2167B}"/>
                </a:ext>
              </a:extLst>
            </p:cNvPr>
            <p:cNvSpPr>
              <a:spLocks noChangeArrowheads="1"/>
            </p:cNvSpPr>
            <p:nvPr/>
          </p:nvSpPr>
          <p:spPr bwMode="auto">
            <a:xfrm>
              <a:off x="6224539" y="3174435"/>
              <a:ext cx="1511940" cy="58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28691" tIns="63217" rIns="128691" bIns="63217">
              <a:spAutoFit/>
            </a:bodyPr>
            <a:lstStyle/>
            <a:p>
              <a:r>
                <a:rPr lang="en-US" dirty="0">
                  <a:solidFill>
                    <a:srgbClr val="000000"/>
                  </a:solidFill>
                  <a:latin typeface="Book Antiqua"/>
                </a:rPr>
                <a:t>dynamic</a:t>
              </a:r>
            </a:p>
          </p:txBody>
        </p:sp>
        <p:sp>
          <p:nvSpPr>
            <p:cNvPr id="30" name="Rectangle 34">
              <a:extLst>
                <a:ext uri="{FF2B5EF4-FFF2-40B4-BE49-F238E27FC236}">
                  <a16:creationId xmlns:a16="http://schemas.microsoft.com/office/drawing/2014/main" id="{C5673CEF-DE29-4E90-9A7E-1489FF53FDDD}"/>
                </a:ext>
              </a:extLst>
            </p:cNvPr>
            <p:cNvSpPr>
              <a:spLocks noChangeArrowheads="1"/>
            </p:cNvSpPr>
            <p:nvPr/>
          </p:nvSpPr>
          <p:spPr bwMode="auto">
            <a:xfrm>
              <a:off x="4144830" y="3707271"/>
              <a:ext cx="1040990" cy="58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28691" tIns="63217" rIns="128691" bIns="63217">
              <a:spAutoFit/>
            </a:bodyPr>
            <a:lstStyle/>
            <a:p>
              <a:r>
                <a:rPr lang="en-US" dirty="0">
                  <a:solidFill>
                    <a:srgbClr val="000000"/>
                  </a:solidFill>
                  <a:latin typeface="Book Antiqua"/>
                </a:rPr>
                <a:t>static</a:t>
              </a:r>
            </a:p>
          </p:txBody>
        </p:sp>
        <p:sp>
          <p:nvSpPr>
            <p:cNvPr id="31" name="Rectangle 35">
              <a:extLst>
                <a:ext uri="{FF2B5EF4-FFF2-40B4-BE49-F238E27FC236}">
                  <a16:creationId xmlns:a16="http://schemas.microsoft.com/office/drawing/2014/main" id="{946DA3CA-0D94-4978-9695-09E7E9A7CB29}"/>
                </a:ext>
              </a:extLst>
            </p:cNvPr>
            <p:cNvSpPr>
              <a:spLocks noChangeArrowheads="1"/>
            </p:cNvSpPr>
            <p:nvPr/>
          </p:nvSpPr>
          <p:spPr bwMode="auto">
            <a:xfrm>
              <a:off x="2997015" y="5016783"/>
              <a:ext cx="927457" cy="58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28691" tIns="63217" rIns="128691" bIns="63217">
              <a:spAutoFit/>
            </a:bodyPr>
            <a:lstStyle/>
            <a:p>
              <a:r>
                <a:rPr lang="en-US" dirty="0">
                  <a:solidFill>
                    <a:srgbClr val="000000"/>
                  </a:solidFill>
                  <a:latin typeface="Book Antiqua"/>
                </a:rPr>
                <a:t>data</a:t>
              </a:r>
            </a:p>
          </p:txBody>
        </p:sp>
        <p:sp>
          <p:nvSpPr>
            <p:cNvPr id="32" name="Rectangle 36">
              <a:extLst>
                <a:ext uri="{FF2B5EF4-FFF2-40B4-BE49-F238E27FC236}">
                  <a16:creationId xmlns:a16="http://schemas.microsoft.com/office/drawing/2014/main" id="{DF93A13A-EDEB-4EBB-ADE9-2C913381B9FE}"/>
                </a:ext>
              </a:extLst>
            </p:cNvPr>
            <p:cNvSpPr>
              <a:spLocks noChangeArrowheads="1"/>
            </p:cNvSpPr>
            <p:nvPr/>
          </p:nvSpPr>
          <p:spPr bwMode="auto">
            <a:xfrm>
              <a:off x="2351576" y="5847645"/>
              <a:ext cx="1516145" cy="993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28691" tIns="63217" rIns="128691" bIns="63217">
              <a:spAutoFit/>
            </a:bodyPr>
            <a:lstStyle/>
            <a:p>
              <a:r>
                <a:rPr lang="en-US" dirty="0">
                  <a:solidFill>
                    <a:srgbClr val="000000"/>
                  </a:solidFill>
                  <a:latin typeface="Book Antiqua"/>
                </a:rPr>
                <a:t>data +</a:t>
              </a:r>
            </a:p>
            <a:p>
              <a:r>
                <a:rPr lang="en-US" dirty="0">
                  <a:solidFill>
                    <a:srgbClr val="000000"/>
                  </a:solidFill>
                  <a:latin typeface="Book Antiqua"/>
                </a:rPr>
                <a:t>program</a:t>
              </a:r>
            </a:p>
          </p:txBody>
        </p:sp>
        <p:sp>
          <p:nvSpPr>
            <p:cNvPr id="33" name="Rectangle 37">
              <a:extLst>
                <a:ext uri="{FF2B5EF4-FFF2-40B4-BE49-F238E27FC236}">
                  <a16:creationId xmlns:a16="http://schemas.microsoft.com/office/drawing/2014/main" id="{2F799B50-2D2D-4F61-A546-F26550E2981E}"/>
                </a:ext>
              </a:extLst>
            </p:cNvPr>
            <p:cNvSpPr>
              <a:spLocks noChangeArrowheads="1"/>
            </p:cNvSpPr>
            <p:nvPr/>
          </p:nvSpPr>
          <p:spPr bwMode="auto">
            <a:xfrm>
              <a:off x="8789417" y="6001173"/>
              <a:ext cx="1940840" cy="993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28691" tIns="63217" rIns="128691" bIns="63217">
              <a:spAutoFit/>
            </a:bodyPr>
            <a:lstStyle/>
            <a:p>
              <a:r>
                <a:rPr lang="en-US" dirty="0">
                  <a:solidFill>
                    <a:srgbClr val="000000"/>
                  </a:solidFill>
                  <a:latin typeface="Book Antiqua"/>
                </a:rPr>
                <a:t>complete</a:t>
              </a:r>
            </a:p>
            <a:p>
              <a:r>
                <a:rPr lang="en-US" dirty="0">
                  <a:solidFill>
                    <a:srgbClr val="000000"/>
                  </a:solidFill>
                  <a:latin typeface="Book Antiqua"/>
                </a:rPr>
                <a:t>information</a:t>
              </a:r>
            </a:p>
          </p:txBody>
        </p:sp>
      </p:grpSp>
    </p:spTree>
    <p:extLst>
      <p:ext uri="{BB962C8B-B14F-4D97-AF65-F5344CB8AC3E}">
        <p14:creationId xmlns:p14="http://schemas.microsoft.com/office/powerpoint/2010/main" val="134256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805-3B9E-4D01-A496-CFD8F53CD731}"/>
              </a:ext>
            </a:extLst>
          </p:cNvPr>
          <p:cNvSpPr>
            <a:spLocks noGrp="1"/>
          </p:cNvSpPr>
          <p:nvPr>
            <p:ph type="title"/>
          </p:nvPr>
        </p:nvSpPr>
        <p:spPr>
          <a:xfrm>
            <a:off x="761998" y="675688"/>
            <a:ext cx="8229600" cy="1143000"/>
          </a:xfrm>
        </p:spPr>
        <p:txBody>
          <a:bodyPr/>
          <a:lstStyle/>
          <a:p>
            <a:r>
              <a:rPr lang="en-US" altLang="en-US" dirty="0"/>
              <a:t>Distributed Database Design</a:t>
            </a:r>
            <a:endParaRPr lang="en-ID" dirty="0"/>
          </a:p>
        </p:txBody>
      </p:sp>
      <p:sp>
        <p:nvSpPr>
          <p:cNvPr id="3" name="Content Placeholder 2">
            <a:extLst>
              <a:ext uri="{FF2B5EF4-FFF2-40B4-BE49-F238E27FC236}">
                <a16:creationId xmlns:a16="http://schemas.microsoft.com/office/drawing/2014/main" id="{34B8A120-DE62-4B58-ABFF-E5A6A66616FC}"/>
              </a:ext>
            </a:extLst>
          </p:cNvPr>
          <p:cNvSpPr>
            <a:spLocks noGrp="1"/>
          </p:cNvSpPr>
          <p:nvPr>
            <p:ph idx="4294967295"/>
          </p:nvPr>
        </p:nvSpPr>
        <p:spPr>
          <a:xfrm>
            <a:off x="762000" y="1794013"/>
            <a:ext cx="8229600" cy="4354512"/>
          </a:xfrm>
        </p:spPr>
        <p:txBody>
          <a:bodyPr anchor="ctr">
            <a:normAutofit/>
          </a:bodyPr>
          <a:lstStyle/>
          <a:p>
            <a:pPr algn="just">
              <a:buNone/>
            </a:pPr>
            <a:r>
              <a:rPr lang="en-US" altLang="en-US" sz="1800" b="1" dirty="0">
                <a:latin typeface="Segoe UI" panose="020B0502040204020203" pitchFamily="34" charset="0"/>
                <a:cs typeface="Segoe UI" panose="020B0502040204020203" pitchFamily="34" charset="0"/>
              </a:rPr>
              <a:t>Level of sharing</a:t>
            </a:r>
          </a:p>
          <a:p>
            <a:pPr lvl="1" indent="-325438" algn="just">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no sharing - each application and its data execute at one site,</a:t>
            </a:r>
          </a:p>
          <a:p>
            <a:pPr lvl="1" indent="-325438">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data sharing - all the programs are replicated at all the sites, but data files are not,</a:t>
            </a:r>
          </a:p>
          <a:p>
            <a:pPr lvl="1" indent="-325438" algn="just">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data plus program sharing - both data and programs may be shared.</a:t>
            </a:r>
          </a:p>
          <a:p>
            <a:pPr algn="just">
              <a:buNone/>
            </a:pPr>
            <a:r>
              <a:rPr lang="en-US" altLang="en-US" sz="1800" b="1" dirty="0">
                <a:latin typeface="Segoe UI" panose="020B0502040204020203" pitchFamily="34" charset="0"/>
                <a:cs typeface="Segoe UI" panose="020B0502040204020203" pitchFamily="34" charset="0"/>
              </a:rPr>
              <a:t>Behavior of access patterns</a:t>
            </a:r>
          </a:p>
          <a:p>
            <a:pPr lvl="1" indent="-325438" algn="just">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static - access patterns of user requests do not change over time,</a:t>
            </a:r>
          </a:p>
          <a:p>
            <a:pPr lvl="1" indent="-325438" algn="just">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dynamic - access patterns of user requests change over time.</a:t>
            </a:r>
          </a:p>
          <a:p>
            <a:pPr algn="just">
              <a:buNone/>
            </a:pPr>
            <a:r>
              <a:rPr lang="en-US" altLang="en-US" sz="1800" b="1" dirty="0">
                <a:latin typeface="Segoe UI" panose="020B0502040204020203" pitchFamily="34" charset="0"/>
                <a:cs typeface="Segoe UI" panose="020B0502040204020203" pitchFamily="34" charset="0"/>
              </a:rPr>
              <a:t>Level of knowledge on access pattern behavior</a:t>
            </a:r>
          </a:p>
          <a:p>
            <a:pPr lvl="1" indent="-325438">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complete information - the access patterns can reasonably be predicted and do not deviate significantly from the predictions,</a:t>
            </a:r>
          </a:p>
          <a:p>
            <a:pPr lvl="1" indent="-325438" algn="just">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partial information - there are deviation from the predictions.</a:t>
            </a:r>
            <a:endParaRPr lang="en-ID"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9302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1143-886D-4A20-B6D7-5AF3EC9B2A86}"/>
              </a:ext>
            </a:extLst>
          </p:cNvPr>
          <p:cNvSpPr>
            <a:spLocks noGrp="1"/>
          </p:cNvSpPr>
          <p:nvPr>
            <p:ph type="title"/>
          </p:nvPr>
        </p:nvSpPr>
        <p:spPr>
          <a:xfrm>
            <a:off x="761998" y="675688"/>
            <a:ext cx="8229600" cy="1143000"/>
          </a:xfrm>
        </p:spPr>
        <p:txBody>
          <a:bodyPr/>
          <a:lstStyle/>
          <a:p>
            <a:r>
              <a:rPr lang="en-US" altLang="en-US" dirty="0"/>
              <a:t>Top-Down vs. Bottom-Up Design</a:t>
            </a:r>
            <a:endParaRPr lang="en-ID" dirty="0"/>
          </a:p>
        </p:txBody>
      </p:sp>
      <p:sp>
        <p:nvSpPr>
          <p:cNvPr id="3" name="Content Placeholder 2">
            <a:extLst>
              <a:ext uri="{FF2B5EF4-FFF2-40B4-BE49-F238E27FC236}">
                <a16:creationId xmlns:a16="http://schemas.microsoft.com/office/drawing/2014/main" id="{426D0560-0641-4642-8565-AE1D44D7CF55}"/>
              </a:ext>
            </a:extLst>
          </p:cNvPr>
          <p:cNvSpPr>
            <a:spLocks noGrp="1"/>
          </p:cNvSpPr>
          <p:nvPr>
            <p:ph idx="4294967295"/>
          </p:nvPr>
        </p:nvSpPr>
        <p:spPr>
          <a:xfrm>
            <a:off x="761998" y="2001251"/>
            <a:ext cx="8229600" cy="4355102"/>
          </a:xfrm>
        </p:spPr>
        <p:txBody>
          <a:bodyPr anchor="ctr">
            <a:normAutofit/>
          </a:bodyPr>
          <a:lstStyle/>
          <a:p>
            <a:pPr marL="539750" indent="-539750">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Database applications, like other complex systems, can be designed by either of two strategies, or approaches, called the "top-down" strategy and the "bottom-up" strategy.</a:t>
            </a:r>
          </a:p>
          <a:p>
            <a:pPr marL="539750" indent="-539750">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In practice, a designer or design team rarely uses solely one or the other of these strategies.  Nevertheless, their differences are worth noting.</a:t>
            </a:r>
          </a:p>
          <a:p>
            <a:pPr marL="539750" indent="-539750">
              <a:buFont typeface="Wingdings" panose="05000000000000000000" pitchFamily="2" charset="2"/>
              <a:buChar char="v"/>
            </a:pPr>
            <a:r>
              <a:rPr lang="en-US" altLang="en-US" sz="1800" b="1" dirty="0">
                <a:latin typeface="Segoe UI" panose="020B0502040204020203" pitchFamily="34" charset="0"/>
                <a:cs typeface="Segoe UI" panose="020B0502040204020203" pitchFamily="34" charset="0"/>
              </a:rPr>
              <a:t>Top-Down Design</a:t>
            </a:r>
          </a:p>
          <a:p>
            <a:pPr marL="900113" lvl="1" indent="-360363">
              <a:buFont typeface="Wingdings" panose="05000000000000000000" pitchFamily="2" charset="2"/>
              <a:buChar char="q"/>
            </a:pPr>
            <a:r>
              <a:rPr lang="en-US" altLang="en-US" sz="1800" dirty="0">
                <a:latin typeface="Segoe UI" panose="020B0502040204020203" pitchFamily="34" charset="0"/>
                <a:cs typeface="Segoe UI" panose="020B0502040204020203" pitchFamily="34" charset="0"/>
              </a:rPr>
              <a:t>This approach starts by identifying the entities in the problem and their relationships, and then working down to the attributes and their details.</a:t>
            </a:r>
          </a:p>
          <a:p>
            <a:pPr marL="539750" indent="-539750">
              <a:buFont typeface="Wingdings" panose="05000000000000000000" pitchFamily="2" charset="2"/>
              <a:buChar char="v"/>
            </a:pPr>
            <a:r>
              <a:rPr lang="en-US" altLang="en-US" sz="1800" b="1" dirty="0">
                <a:latin typeface="Segoe UI" panose="020B0502040204020203" pitchFamily="34" charset="0"/>
                <a:cs typeface="Segoe UI" panose="020B0502040204020203" pitchFamily="34" charset="0"/>
              </a:rPr>
              <a:t>Bottom-Up Design</a:t>
            </a:r>
          </a:p>
          <a:p>
            <a:pPr marL="900113" lvl="1" indent="-360363">
              <a:buFont typeface="Wingdings" panose="05000000000000000000" pitchFamily="2" charset="2"/>
              <a:buChar char="q"/>
            </a:pPr>
            <a:r>
              <a:rPr lang="en-US" altLang="en-US" sz="1800" dirty="0">
                <a:latin typeface="Segoe UI" panose="020B0502040204020203" pitchFamily="34" charset="0"/>
                <a:cs typeface="Segoe UI" panose="020B0502040204020203" pitchFamily="34" charset="0"/>
              </a:rPr>
              <a:t>This approach starts with the attributes in the problem, and then works up by identifying the entities to which the attributes need to be linked and, in turn, the relationships among the entities</a:t>
            </a:r>
            <a:endParaRPr lang="en-ID"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990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8878-08D9-4980-9284-D1A525E402E6}"/>
              </a:ext>
            </a:extLst>
          </p:cNvPr>
          <p:cNvSpPr>
            <a:spLocks noGrp="1"/>
          </p:cNvSpPr>
          <p:nvPr>
            <p:ph type="title"/>
          </p:nvPr>
        </p:nvSpPr>
        <p:spPr>
          <a:xfrm>
            <a:off x="761998" y="675688"/>
            <a:ext cx="8229600" cy="1143000"/>
          </a:xfrm>
        </p:spPr>
        <p:txBody>
          <a:bodyPr>
            <a:normAutofit/>
          </a:bodyPr>
          <a:lstStyle/>
          <a:p>
            <a:r>
              <a:rPr lang="en-US" altLang="en-US" dirty="0"/>
              <a:t>Top-Down vs. Bottom-Up Design (continued)</a:t>
            </a:r>
            <a:endParaRPr lang="en-ID" dirty="0"/>
          </a:p>
        </p:txBody>
      </p:sp>
      <p:sp>
        <p:nvSpPr>
          <p:cNvPr id="3" name="Content Placeholder 2">
            <a:extLst>
              <a:ext uri="{FF2B5EF4-FFF2-40B4-BE49-F238E27FC236}">
                <a16:creationId xmlns:a16="http://schemas.microsoft.com/office/drawing/2014/main" id="{6ADF66F6-27F9-4391-B39B-869C991A45A3}"/>
              </a:ext>
            </a:extLst>
          </p:cNvPr>
          <p:cNvSpPr>
            <a:spLocks noGrp="1"/>
          </p:cNvSpPr>
          <p:nvPr>
            <p:ph idx="4294967295"/>
          </p:nvPr>
        </p:nvSpPr>
        <p:spPr>
          <a:xfrm>
            <a:off x="761998" y="2001251"/>
            <a:ext cx="8229600" cy="4355102"/>
          </a:xfrm>
        </p:spPr>
        <p:txBody>
          <a:bodyPr anchor="ctr">
            <a:normAutofit/>
          </a:bodyPr>
          <a:lstStyle/>
          <a:p>
            <a:pPr marL="539750" indent="-539750">
              <a:buFont typeface="Wingdings" panose="05000000000000000000" pitchFamily="2" charset="2"/>
              <a:buChar char="v"/>
            </a:pPr>
            <a:r>
              <a:rPr lang="en-US" altLang="en-US" sz="1800" dirty="0">
                <a:latin typeface="Segoe UI" panose="020B0502040204020203" pitchFamily="34" charset="0"/>
                <a:cs typeface="Segoe UI" panose="020B0502040204020203" pitchFamily="34" charset="0"/>
              </a:rPr>
              <a:t>Rob and Coronel comment quite carefully about these two somewhat different strategies, saying:</a:t>
            </a:r>
          </a:p>
          <a:p>
            <a:pPr marL="900113" lvl="1" indent="-360363">
              <a:buFont typeface="Wingdings" panose="05000000000000000000" pitchFamily="2" charset="2"/>
              <a:buChar char="q"/>
            </a:pPr>
            <a:r>
              <a:rPr lang="en-US" altLang="en-US" sz="1800" dirty="0">
                <a:latin typeface="Segoe UI" panose="020B0502040204020203" pitchFamily="34" charset="0"/>
                <a:cs typeface="Segoe UI" panose="020B0502040204020203" pitchFamily="34" charset="0"/>
              </a:rPr>
              <a:t>"Although these two methodologies are complementary rather than mutually exclusive, a primary emphasis on a bottom-up approach </a:t>
            </a:r>
            <a:r>
              <a:rPr lang="en-US" altLang="en-US" sz="1800" i="1" dirty="0">
                <a:latin typeface="Segoe UI" panose="020B0502040204020203" pitchFamily="34" charset="0"/>
                <a:cs typeface="Segoe UI" panose="020B0502040204020203" pitchFamily="34" charset="0"/>
              </a:rPr>
              <a:t>may be</a:t>
            </a:r>
            <a:r>
              <a:rPr lang="en-US" altLang="en-US" sz="1800" dirty="0">
                <a:latin typeface="Segoe UI" panose="020B0502040204020203" pitchFamily="34" charset="0"/>
                <a:cs typeface="Segoe UI" panose="020B0502040204020203" pitchFamily="34" charset="0"/>
              </a:rPr>
              <a:t> [emphasis added] more productive for small databases with few entities, attributes, relations, and transactions.  For situations in which the number, variety, and complexity of entities, relations, and transactions is overwhelming, a primarily top-down approach </a:t>
            </a:r>
            <a:r>
              <a:rPr lang="en-US" altLang="en-US" sz="1800" i="1" dirty="0">
                <a:latin typeface="Segoe UI" panose="020B0502040204020203" pitchFamily="34" charset="0"/>
                <a:cs typeface="Segoe UI" panose="020B0502040204020203" pitchFamily="34" charset="0"/>
              </a:rPr>
              <a:t>may be</a:t>
            </a:r>
            <a:r>
              <a:rPr lang="en-US" altLang="en-US" sz="1800" dirty="0">
                <a:latin typeface="Segoe UI" panose="020B0502040204020203" pitchFamily="34" charset="0"/>
                <a:cs typeface="Segoe UI" panose="020B0502040204020203" pitchFamily="34" charset="0"/>
              </a:rPr>
              <a:t> [emphasis added] more easily managed."</a:t>
            </a:r>
          </a:p>
        </p:txBody>
      </p:sp>
    </p:spTree>
    <p:extLst>
      <p:ext uri="{BB962C8B-B14F-4D97-AF65-F5344CB8AC3E}">
        <p14:creationId xmlns:p14="http://schemas.microsoft.com/office/powerpoint/2010/main" val="209642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B091AB-4CD9-49B5-B397-C65E14648BD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89171" y="1777117"/>
            <a:ext cx="7727658" cy="3709276"/>
          </a:xfrm>
        </p:spPr>
      </p:pic>
      <p:sp>
        <p:nvSpPr>
          <p:cNvPr id="3" name="TextBox 2">
            <a:extLst>
              <a:ext uri="{FF2B5EF4-FFF2-40B4-BE49-F238E27FC236}">
                <a16:creationId xmlns:a16="http://schemas.microsoft.com/office/drawing/2014/main" id="{0D324B4A-54FC-44FF-8C5B-EF5A1A906A8E}"/>
              </a:ext>
            </a:extLst>
          </p:cNvPr>
          <p:cNvSpPr txBox="1"/>
          <p:nvPr/>
        </p:nvSpPr>
        <p:spPr>
          <a:xfrm>
            <a:off x="581889" y="5708072"/>
            <a:ext cx="8839202" cy="923330"/>
          </a:xfrm>
          <a:prstGeom prst="rect">
            <a:avLst/>
          </a:prstGeom>
          <a:noFill/>
        </p:spPr>
        <p:txBody>
          <a:bodyPr wrap="square" rtlCol="0">
            <a:spAutoFit/>
          </a:bodyPr>
          <a:lstStyle/>
          <a:p>
            <a:r>
              <a:rPr lang="en-ID" dirty="0" err="1"/>
              <a:t>Sumber</a:t>
            </a:r>
            <a:r>
              <a:rPr lang="en-ID" dirty="0"/>
              <a:t> </a:t>
            </a:r>
            <a:r>
              <a:rPr lang="en-ID" dirty="0" err="1"/>
              <a:t>informasi</a:t>
            </a:r>
            <a:r>
              <a:rPr lang="en-ID" dirty="0"/>
              <a:t> </a:t>
            </a:r>
            <a:r>
              <a:rPr lang="en-ID" dirty="0">
                <a:hlinkClick r:id="rId3"/>
              </a:rPr>
              <a:t>http://www.exploredatabase.com/2015/03/dates-twelve-rules-for-distributed-database.html</a:t>
            </a:r>
            <a:r>
              <a:rPr lang="en-ID" dirty="0"/>
              <a:t> </a:t>
            </a:r>
          </a:p>
          <a:p>
            <a:endParaRPr lang="en-ID" dirty="0"/>
          </a:p>
        </p:txBody>
      </p:sp>
      <p:sp>
        <p:nvSpPr>
          <p:cNvPr id="6" name="Title 1">
            <a:extLst>
              <a:ext uri="{FF2B5EF4-FFF2-40B4-BE49-F238E27FC236}">
                <a16:creationId xmlns:a16="http://schemas.microsoft.com/office/drawing/2014/main" id="{5F7ABCCD-D83E-45F7-93C9-1FA69875BF5A}"/>
              </a:ext>
            </a:extLst>
          </p:cNvPr>
          <p:cNvSpPr>
            <a:spLocks noGrp="1"/>
          </p:cNvSpPr>
          <p:nvPr>
            <p:ph type="title"/>
          </p:nvPr>
        </p:nvSpPr>
        <p:spPr>
          <a:xfrm>
            <a:off x="581889" y="676275"/>
            <a:ext cx="8409711" cy="1143000"/>
          </a:xfrm>
        </p:spPr>
        <p:txBody>
          <a:bodyPr>
            <a:normAutofit/>
          </a:bodyPr>
          <a:lstStyle/>
          <a:p>
            <a:r>
              <a:rPr lang="en-ID" dirty="0"/>
              <a:t>Date's Twelve Rules for Distributed Database Systems </a:t>
            </a:r>
          </a:p>
        </p:txBody>
      </p:sp>
    </p:spTree>
    <p:extLst>
      <p:ext uri="{BB962C8B-B14F-4D97-AF65-F5344CB8AC3E}">
        <p14:creationId xmlns:p14="http://schemas.microsoft.com/office/powerpoint/2010/main" val="37554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82409C-D96A-453D-93D4-F382486DFD8E}"/>
              </a:ext>
            </a:extLst>
          </p:cNvPr>
          <p:cNvGrpSpPr/>
          <p:nvPr/>
        </p:nvGrpSpPr>
        <p:grpSpPr>
          <a:xfrm>
            <a:off x="1343891" y="1454727"/>
            <a:ext cx="7426036" cy="4918364"/>
            <a:chOff x="419100" y="762000"/>
            <a:chExt cx="8572500" cy="5791200"/>
          </a:xfrm>
        </p:grpSpPr>
        <p:sp>
          <p:nvSpPr>
            <p:cNvPr id="36" name="AutoShape 3">
              <a:extLst>
                <a:ext uri="{FF2B5EF4-FFF2-40B4-BE49-F238E27FC236}">
                  <a16:creationId xmlns:a16="http://schemas.microsoft.com/office/drawing/2014/main" id="{2E91DE78-946C-4020-898A-E3B5DD6A687F}"/>
                </a:ext>
              </a:extLst>
            </p:cNvPr>
            <p:cNvSpPr>
              <a:spLocks noChangeArrowheads="1"/>
            </p:cNvSpPr>
            <p:nvPr/>
          </p:nvSpPr>
          <p:spPr bwMode="auto">
            <a:xfrm>
              <a:off x="436563" y="914400"/>
              <a:ext cx="3733800" cy="3429000"/>
            </a:xfrm>
            <a:prstGeom prst="roundRect">
              <a:avLst>
                <a:gd name="adj" fmla="val 16667"/>
              </a:avLst>
            </a:prstGeom>
            <a:solidFill>
              <a:schemeClr val="bg1"/>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37" name="AutoShape 4">
              <a:extLst>
                <a:ext uri="{FF2B5EF4-FFF2-40B4-BE49-F238E27FC236}">
                  <a16:creationId xmlns:a16="http://schemas.microsoft.com/office/drawing/2014/main" id="{011227EF-692C-44B2-A841-F2C5CEB616A4}"/>
                </a:ext>
              </a:extLst>
            </p:cNvPr>
            <p:cNvSpPr>
              <a:spLocks noChangeArrowheads="1"/>
            </p:cNvSpPr>
            <p:nvPr/>
          </p:nvSpPr>
          <p:spPr bwMode="auto">
            <a:xfrm>
              <a:off x="4724400" y="762000"/>
              <a:ext cx="4267200" cy="5791200"/>
            </a:xfrm>
            <a:prstGeom prst="roundRect">
              <a:avLst>
                <a:gd name="adj" fmla="val 16667"/>
              </a:avLst>
            </a:prstGeom>
            <a:solidFill>
              <a:schemeClr val="bg1"/>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38" name="AutoShape 5">
              <a:extLst>
                <a:ext uri="{FF2B5EF4-FFF2-40B4-BE49-F238E27FC236}">
                  <a16:creationId xmlns:a16="http://schemas.microsoft.com/office/drawing/2014/main" id="{876FA434-B6AB-4A02-A403-7F7AC2C45F87}"/>
                </a:ext>
              </a:extLst>
            </p:cNvPr>
            <p:cNvSpPr>
              <a:spLocks noChangeArrowheads="1"/>
            </p:cNvSpPr>
            <p:nvPr/>
          </p:nvSpPr>
          <p:spPr bwMode="auto">
            <a:xfrm>
              <a:off x="2036763" y="2209800"/>
              <a:ext cx="381000" cy="457200"/>
            </a:xfrm>
            <a:prstGeom prst="upDownArrow">
              <a:avLst>
                <a:gd name="adj1" fmla="val 50000"/>
                <a:gd name="adj2" fmla="val 24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39" name="AutoShape 6">
              <a:extLst>
                <a:ext uri="{FF2B5EF4-FFF2-40B4-BE49-F238E27FC236}">
                  <a16:creationId xmlns:a16="http://schemas.microsoft.com/office/drawing/2014/main" id="{4EF603B2-8CDA-4A15-B832-B08DFF249D98}"/>
                </a:ext>
              </a:extLst>
            </p:cNvPr>
            <p:cNvSpPr>
              <a:spLocks noChangeArrowheads="1"/>
            </p:cNvSpPr>
            <p:nvPr/>
          </p:nvSpPr>
          <p:spPr bwMode="auto">
            <a:xfrm>
              <a:off x="2036763" y="3276600"/>
              <a:ext cx="381000" cy="457200"/>
            </a:xfrm>
            <a:prstGeom prst="upDownArrow">
              <a:avLst>
                <a:gd name="adj1" fmla="val 50000"/>
                <a:gd name="adj2" fmla="val 24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40" name="Rectangle 7">
              <a:extLst>
                <a:ext uri="{FF2B5EF4-FFF2-40B4-BE49-F238E27FC236}">
                  <a16:creationId xmlns:a16="http://schemas.microsoft.com/office/drawing/2014/main" id="{E24D7276-3123-4A25-852B-A53B6718A187}"/>
                </a:ext>
              </a:extLst>
            </p:cNvPr>
            <p:cNvSpPr>
              <a:spLocks noChangeArrowheads="1"/>
            </p:cNvSpPr>
            <p:nvPr/>
          </p:nvSpPr>
          <p:spPr bwMode="auto">
            <a:xfrm>
              <a:off x="1235075" y="992758"/>
              <a:ext cx="1889712"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bottom-up design</a:t>
              </a:r>
            </a:p>
          </p:txBody>
        </p:sp>
        <p:sp>
          <p:nvSpPr>
            <p:cNvPr id="41" name="Rectangle 8">
              <a:extLst>
                <a:ext uri="{FF2B5EF4-FFF2-40B4-BE49-F238E27FC236}">
                  <a16:creationId xmlns:a16="http://schemas.microsoft.com/office/drawing/2014/main" id="{CAA7064C-2F39-4C35-A549-EDBCC6E8B826}"/>
                </a:ext>
              </a:extLst>
            </p:cNvPr>
            <p:cNvSpPr>
              <a:spLocks noChangeArrowheads="1"/>
            </p:cNvSpPr>
            <p:nvPr/>
          </p:nvSpPr>
          <p:spPr bwMode="auto">
            <a:xfrm>
              <a:off x="969963" y="1828800"/>
              <a:ext cx="25908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42" name="Rectangle 9">
              <a:extLst>
                <a:ext uri="{FF2B5EF4-FFF2-40B4-BE49-F238E27FC236}">
                  <a16:creationId xmlns:a16="http://schemas.microsoft.com/office/drawing/2014/main" id="{FE61B86B-55C9-4ADF-9C74-3C359CF3857B}"/>
                </a:ext>
              </a:extLst>
            </p:cNvPr>
            <p:cNvSpPr>
              <a:spLocks noChangeArrowheads="1"/>
            </p:cNvSpPr>
            <p:nvPr/>
          </p:nvSpPr>
          <p:spPr bwMode="auto">
            <a:xfrm>
              <a:off x="969963" y="1524000"/>
              <a:ext cx="9906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43" name="Rectangle 10">
              <a:extLst>
                <a:ext uri="{FF2B5EF4-FFF2-40B4-BE49-F238E27FC236}">
                  <a16:creationId xmlns:a16="http://schemas.microsoft.com/office/drawing/2014/main" id="{E525C2DC-896F-437F-93F2-FAC3F2FA8BAB}"/>
                </a:ext>
              </a:extLst>
            </p:cNvPr>
            <p:cNvSpPr>
              <a:spLocks noChangeArrowheads="1"/>
            </p:cNvSpPr>
            <p:nvPr/>
          </p:nvSpPr>
          <p:spPr bwMode="auto">
            <a:xfrm>
              <a:off x="1960563" y="1524000"/>
              <a:ext cx="16002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44" name="Rectangle 11">
              <a:extLst>
                <a:ext uri="{FF2B5EF4-FFF2-40B4-BE49-F238E27FC236}">
                  <a16:creationId xmlns:a16="http://schemas.microsoft.com/office/drawing/2014/main" id="{6B851591-4F63-4E9B-BF41-EB523E262D84}"/>
                </a:ext>
              </a:extLst>
            </p:cNvPr>
            <p:cNvSpPr>
              <a:spLocks noChangeArrowheads="1"/>
            </p:cNvSpPr>
            <p:nvPr/>
          </p:nvSpPr>
          <p:spPr bwMode="auto">
            <a:xfrm>
              <a:off x="1131888" y="1526158"/>
              <a:ext cx="673946"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PL-A</a:t>
              </a:r>
            </a:p>
          </p:txBody>
        </p:sp>
        <p:sp>
          <p:nvSpPr>
            <p:cNvPr id="45" name="Rectangle 12">
              <a:extLst>
                <a:ext uri="{FF2B5EF4-FFF2-40B4-BE49-F238E27FC236}">
                  <a16:creationId xmlns:a16="http://schemas.microsoft.com/office/drawing/2014/main" id="{BD056ACC-C3E1-429E-B8E5-57B05FB06D36}"/>
                </a:ext>
              </a:extLst>
            </p:cNvPr>
            <p:cNvSpPr>
              <a:spLocks noChangeArrowheads="1"/>
            </p:cNvSpPr>
            <p:nvPr/>
          </p:nvSpPr>
          <p:spPr bwMode="auto">
            <a:xfrm>
              <a:off x="2417763" y="1526158"/>
              <a:ext cx="653591"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PL-B</a:t>
              </a:r>
            </a:p>
          </p:txBody>
        </p:sp>
        <p:sp>
          <p:nvSpPr>
            <p:cNvPr id="46" name="Rectangle 13">
              <a:extLst>
                <a:ext uri="{FF2B5EF4-FFF2-40B4-BE49-F238E27FC236}">
                  <a16:creationId xmlns:a16="http://schemas.microsoft.com/office/drawing/2014/main" id="{98642BD3-8F29-4360-BB66-2255920989C9}"/>
                </a:ext>
              </a:extLst>
            </p:cNvPr>
            <p:cNvSpPr>
              <a:spLocks noChangeArrowheads="1"/>
            </p:cNvSpPr>
            <p:nvPr/>
          </p:nvSpPr>
          <p:spPr bwMode="auto">
            <a:xfrm>
              <a:off x="1882775" y="1830958"/>
              <a:ext cx="646189"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PL-C</a:t>
              </a:r>
            </a:p>
          </p:txBody>
        </p:sp>
        <p:sp>
          <p:nvSpPr>
            <p:cNvPr id="47" name="Rectangle 14">
              <a:extLst>
                <a:ext uri="{FF2B5EF4-FFF2-40B4-BE49-F238E27FC236}">
                  <a16:creationId xmlns:a16="http://schemas.microsoft.com/office/drawing/2014/main" id="{05B56FCC-CF00-4E42-8BCC-1C5DA193357C}"/>
                </a:ext>
              </a:extLst>
            </p:cNvPr>
            <p:cNvSpPr>
              <a:spLocks noChangeArrowheads="1"/>
            </p:cNvSpPr>
            <p:nvPr/>
          </p:nvSpPr>
          <p:spPr bwMode="auto">
            <a:xfrm>
              <a:off x="2959100" y="2667000"/>
              <a:ext cx="601663"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48" name="Rectangle 15">
              <a:extLst>
                <a:ext uri="{FF2B5EF4-FFF2-40B4-BE49-F238E27FC236}">
                  <a16:creationId xmlns:a16="http://schemas.microsoft.com/office/drawing/2014/main" id="{B99E3105-1DA7-4A1E-8DB5-571E8BFA01E7}"/>
                </a:ext>
              </a:extLst>
            </p:cNvPr>
            <p:cNvSpPr>
              <a:spLocks noChangeArrowheads="1"/>
            </p:cNvSpPr>
            <p:nvPr/>
          </p:nvSpPr>
          <p:spPr bwMode="auto">
            <a:xfrm>
              <a:off x="2341563" y="2667000"/>
              <a:ext cx="609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49" name="AutoShape 16">
              <a:extLst>
                <a:ext uri="{FF2B5EF4-FFF2-40B4-BE49-F238E27FC236}">
                  <a16:creationId xmlns:a16="http://schemas.microsoft.com/office/drawing/2014/main" id="{AECB18BF-6BFA-4954-B312-22CBB7933E50}"/>
                </a:ext>
              </a:extLst>
            </p:cNvPr>
            <p:cNvSpPr>
              <a:spLocks noChangeArrowheads="1"/>
            </p:cNvSpPr>
            <p:nvPr/>
          </p:nvSpPr>
          <p:spPr bwMode="auto">
            <a:xfrm>
              <a:off x="969963" y="2667000"/>
              <a:ext cx="1371600" cy="609600"/>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50" name="AutoShape 17">
              <a:extLst>
                <a:ext uri="{FF2B5EF4-FFF2-40B4-BE49-F238E27FC236}">
                  <a16:creationId xmlns:a16="http://schemas.microsoft.com/office/drawing/2014/main" id="{C75459D3-6852-46D6-8D61-0A47DEFF8A85}"/>
                </a:ext>
              </a:extLst>
            </p:cNvPr>
            <p:cNvSpPr>
              <a:spLocks noChangeArrowheads="1"/>
            </p:cNvSpPr>
            <p:nvPr/>
          </p:nvSpPr>
          <p:spPr bwMode="auto">
            <a:xfrm rot="10786686">
              <a:off x="969963" y="2667000"/>
              <a:ext cx="1371600" cy="609600"/>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51" name="Rectangle 18">
              <a:extLst>
                <a:ext uri="{FF2B5EF4-FFF2-40B4-BE49-F238E27FC236}">
                  <a16:creationId xmlns:a16="http://schemas.microsoft.com/office/drawing/2014/main" id="{94CD18CD-7C07-498F-87F8-46739B5660EE}"/>
                </a:ext>
              </a:extLst>
            </p:cNvPr>
            <p:cNvSpPr>
              <a:spLocks noChangeArrowheads="1"/>
            </p:cNvSpPr>
            <p:nvPr/>
          </p:nvSpPr>
          <p:spPr bwMode="auto">
            <a:xfrm>
              <a:off x="995363" y="29718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AL-A</a:t>
              </a:r>
            </a:p>
          </p:txBody>
        </p:sp>
        <p:sp>
          <p:nvSpPr>
            <p:cNvPr id="52" name="Rectangle 19">
              <a:extLst>
                <a:ext uri="{FF2B5EF4-FFF2-40B4-BE49-F238E27FC236}">
                  <a16:creationId xmlns:a16="http://schemas.microsoft.com/office/drawing/2014/main" id="{33023BCD-6BD5-4409-88AA-BFCC2D985E84}"/>
                </a:ext>
              </a:extLst>
            </p:cNvPr>
            <p:cNvSpPr>
              <a:spLocks noChangeArrowheads="1"/>
            </p:cNvSpPr>
            <p:nvPr/>
          </p:nvSpPr>
          <p:spPr bwMode="auto">
            <a:xfrm>
              <a:off x="1593850" y="2669158"/>
              <a:ext cx="698002"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AL-B</a:t>
              </a:r>
            </a:p>
          </p:txBody>
        </p:sp>
        <p:sp>
          <p:nvSpPr>
            <p:cNvPr id="53" name="Rectangle 20">
              <a:extLst>
                <a:ext uri="{FF2B5EF4-FFF2-40B4-BE49-F238E27FC236}">
                  <a16:creationId xmlns:a16="http://schemas.microsoft.com/office/drawing/2014/main" id="{0A939102-D132-43FD-8292-E61CE49BF462}"/>
                </a:ext>
              </a:extLst>
            </p:cNvPr>
            <p:cNvSpPr>
              <a:spLocks noChangeArrowheads="1"/>
            </p:cNvSpPr>
            <p:nvPr/>
          </p:nvSpPr>
          <p:spPr bwMode="auto">
            <a:xfrm rot="18832833">
              <a:off x="2923382" y="2796381"/>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AL-D</a:t>
              </a:r>
            </a:p>
          </p:txBody>
        </p:sp>
        <p:sp>
          <p:nvSpPr>
            <p:cNvPr id="54" name="Rectangle 21">
              <a:extLst>
                <a:ext uri="{FF2B5EF4-FFF2-40B4-BE49-F238E27FC236}">
                  <a16:creationId xmlns:a16="http://schemas.microsoft.com/office/drawing/2014/main" id="{DF2BFCAA-927C-4A42-A71E-F2B22CE8632B}"/>
                </a:ext>
              </a:extLst>
            </p:cNvPr>
            <p:cNvSpPr>
              <a:spLocks noChangeArrowheads="1"/>
            </p:cNvSpPr>
            <p:nvPr/>
          </p:nvSpPr>
          <p:spPr bwMode="auto">
            <a:xfrm rot="19219246">
              <a:off x="2297887" y="2821559"/>
              <a:ext cx="690600" cy="3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AL-C</a:t>
              </a:r>
            </a:p>
          </p:txBody>
        </p:sp>
        <p:sp>
          <p:nvSpPr>
            <p:cNvPr id="55" name="Rectangle 22">
              <a:extLst>
                <a:ext uri="{FF2B5EF4-FFF2-40B4-BE49-F238E27FC236}">
                  <a16:creationId xmlns:a16="http://schemas.microsoft.com/office/drawing/2014/main" id="{8562B23B-4AB6-41FA-9F1E-325601768AA0}"/>
                </a:ext>
              </a:extLst>
            </p:cNvPr>
            <p:cNvSpPr>
              <a:spLocks noChangeArrowheads="1"/>
            </p:cNvSpPr>
            <p:nvPr/>
          </p:nvSpPr>
          <p:spPr bwMode="auto">
            <a:xfrm rot="16171539">
              <a:off x="7440688" y="2384578"/>
              <a:ext cx="2554138" cy="35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bottom-up architecture</a:t>
              </a:r>
            </a:p>
          </p:txBody>
        </p:sp>
        <p:grpSp>
          <p:nvGrpSpPr>
            <p:cNvPr id="56" name="Group 23">
              <a:extLst>
                <a:ext uri="{FF2B5EF4-FFF2-40B4-BE49-F238E27FC236}">
                  <a16:creationId xmlns:a16="http://schemas.microsoft.com/office/drawing/2014/main" id="{9005EF1A-746C-4BE3-A47D-76D527411A6C}"/>
                </a:ext>
              </a:extLst>
            </p:cNvPr>
            <p:cNvGrpSpPr>
              <a:grpSpLocks/>
            </p:cNvGrpSpPr>
            <p:nvPr/>
          </p:nvGrpSpPr>
          <p:grpSpPr bwMode="auto">
            <a:xfrm>
              <a:off x="5181600" y="3505200"/>
              <a:ext cx="1371600" cy="671513"/>
              <a:chOff x="480" y="3120"/>
              <a:chExt cx="864" cy="423"/>
            </a:xfrm>
          </p:grpSpPr>
          <p:sp>
            <p:nvSpPr>
              <p:cNvPr id="138" name="AutoShape 24">
                <a:extLst>
                  <a:ext uri="{FF2B5EF4-FFF2-40B4-BE49-F238E27FC236}">
                    <a16:creationId xmlns:a16="http://schemas.microsoft.com/office/drawing/2014/main" id="{AD07ECA6-F1D9-4F69-A676-4AC72BD36771}"/>
                  </a:ext>
                </a:extLst>
              </p:cNvPr>
              <p:cNvSpPr>
                <a:spLocks noChangeArrowheads="1"/>
              </p:cNvSpPr>
              <p:nvPr/>
            </p:nvSpPr>
            <p:spPr bwMode="auto">
              <a:xfrm>
                <a:off x="480" y="3120"/>
                <a:ext cx="864" cy="384"/>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39" name="Rectangle 25">
                <a:extLst>
                  <a:ext uri="{FF2B5EF4-FFF2-40B4-BE49-F238E27FC236}">
                    <a16:creationId xmlns:a16="http://schemas.microsoft.com/office/drawing/2014/main" id="{D2BF8356-9D38-4CBD-B41E-15BF865E54CA}"/>
                  </a:ext>
                </a:extLst>
              </p:cNvPr>
              <p:cNvSpPr>
                <a:spLocks noChangeArrowheads="1"/>
              </p:cNvSpPr>
              <p:nvPr/>
            </p:nvSpPr>
            <p:spPr bwMode="auto">
              <a:xfrm>
                <a:off x="496" y="3312"/>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AL-A</a:t>
                </a:r>
              </a:p>
            </p:txBody>
          </p:sp>
        </p:grpSp>
        <p:grpSp>
          <p:nvGrpSpPr>
            <p:cNvPr id="57" name="Group 26">
              <a:extLst>
                <a:ext uri="{FF2B5EF4-FFF2-40B4-BE49-F238E27FC236}">
                  <a16:creationId xmlns:a16="http://schemas.microsoft.com/office/drawing/2014/main" id="{D1703C9C-F491-416E-AAC1-D64CDE10839D}"/>
                </a:ext>
              </a:extLst>
            </p:cNvPr>
            <p:cNvGrpSpPr>
              <a:grpSpLocks/>
            </p:cNvGrpSpPr>
            <p:nvPr/>
          </p:nvGrpSpPr>
          <p:grpSpPr bwMode="auto">
            <a:xfrm>
              <a:off x="7086600" y="3300413"/>
              <a:ext cx="685800" cy="730250"/>
              <a:chOff x="1680" y="3087"/>
              <a:chExt cx="432" cy="460"/>
            </a:xfrm>
          </p:grpSpPr>
          <p:sp>
            <p:nvSpPr>
              <p:cNvPr id="136" name="Rectangle 27">
                <a:extLst>
                  <a:ext uri="{FF2B5EF4-FFF2-40B4-BE49-F238E27FC236}">
                    <a16:creationId xmlns:a16="http://schemas.microsoft.com/office/drawing/2014/main" id="{CF3330D8-C12D-405F-B959-0B7E47D309FF}"/>
                  </a:ext>
                </a:extLst>
              </p:cNvPr>
              <p:cNvSpPr>
                <a:spLocks noChangeArrowheads="1"/>
              </p:cNvSpPr>
              <p:nvPr/>
            </p:nvSpPr>
            <p:spPr bwMode="auto">
              <a:xfrm>
                <a:off x="1680" y="3120"/>
                <a:ext cx="43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137" name="Rectangle 28">
                <a:extLst>
                  <a:ext uri="{FF2B5EF4-FFF2-40B4-BE49-F238E27FC236}">
                    <a16:creationId xmlns:a16="http://schemas.microsoft.com/office/drawing/2014/main" id="{C5961DE0-30D4-4C04-935F-69ADE6F55ED6}"/>
                  </a:ext>
                </a:extLst>
              </p:cNvPr>
              <p:cNvSpPr>
                <a:spLocks noChangeArrowheads="1"/>
              </p:cNvSpPr>
              <p:nvPr/>
            </p:nvSpPr>
            <p:spPr bwMode="auto">
              <a:xfrm rot="-2767167">
                <a:off x="1711" y="320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AL-D</a:t>
                </a:r>
              </a:p>
            </p:txBody>
          </p:sp>
        </p:grpSp>
        <p:grpSp>
          <p:nvGrpSpPr>
            <p:cNvPr id="58" name="Group 29">
              <a:extLst>
                <a:ext uri="{FF2B5EF4-FFF2-40B4-BE49-F238E27FC236}">
                  <a16:creationId xmlns:a16="http://schemas.microsoft.com/office/drawing/2014/main" id="{0BF6C945-CAD9-4186-9E44-BB3B8981CB30}"/>
                </a:ext>
              </a:extLst>
            </p:cNvPr>
            <p:cNvGrpSpPr>
              <a:grpSpLocks/>
            </p:cNvGrpSpPr>
            <p:nvPr/>
          </p:nvGrpSpPr>
          <p:grpSpPr bwMode="auto">
            <a:xfrm>
              <a:off x="6051552" y="2743200"/>
              <a:ext cx="690563" cy="609600"/>
              <a:chOff x="1316" y="3120"/>
              <a:chExt cx="435" cy="384"/>
            </a:xfrm>
          </p:grpSpPr>
          <p:sp>
            <p:nvSpPr>
              <p:cNvPr id="134" name="Rectangle 30">
                <a:extLst>
                  <a:ext uri="{FF2B5EF4-FFF2-40B4-BE49-F238E27FC236}">
                    <a16:creationId xmlns:a16="http://schemas.microsoft.com/office/drawing/2014/main" id="{7A83D399-3A0F-429E-9221-44E12128292C}"/>
                  </a:ext>
                </a:extLst>
              </p:cNvPr>
              <p:cNvSpPr>
                <a:spLocks noChangeArrowheads="1"/>
              </p:cNvSpPr>
              <p:nvPr/>
            </p:nvSpPr>
            <p:spPr bwMode="auto">
              <a:xfrm>
                <a:off x="1344" y="3120"/>
                <a:ext cx="38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135" name="Rectangle 31">
                <a:extLst>
                  <a:ext uri="{FF2B5EF4-FFF2-40B4-BE49-F238E27FC236}">
                    <a16:creationId xmlns:a16="http://schemas.microsoft.com/office/drawing/2014/main" id="{E9C52892-3886-4502-94F8-7EB4F3769AE0}"/>
                  </a:ext>
                </a:extLst>
              </p:cNvPr>
              <p:cNvSpPr>
                <a:spLocks noChangeArrowheads="1"/>
              </p:cNvSpPr>
              <p:nvPr/>
            </p:nvSpPr>
            <p:spPr bwMode="auto">
              <a:xfrm rot="19219246">
                <a:off x="1316" y="3217"/>
                <a:ext cx="435"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AL-C</a:t>
                </a:r>
              </a:p>
            </p:txBody>
          </p:sp>
        </p:grpSp>
        <p:graphicFrame>
          <p:nvGraphicFramePr>
            <p:cNvPr id="59" name="Object 32">
              <a:extLst>
                <a:ext uri="{FF2B5EF4-FFF2-40B4-BE49-F238E27FC236}">
                  <a16:creationId xmlns:a16="http://schemas.microsoft.com/office/drawing/2014/main" id="{6CF9AD94-2661-4B91-9B11-8F0F573A6B24}"/>
                </a:ext>
              </a:extLst>
            </p:cNvPr>
            <p:cNvGraphicFramePr>
              <a:graphicFrameLocks noChangeAspect="1"/>
            </p:cNvGraphicFramePr>
            <p:nvPr>
              <p:extLst>
                <p:ext uri="{D42A27DB-BD31-4B8C-83A1-F6EECF244321}">
                  <p14:modId xmlns:p14="http://schemas.microsoft.com/office/powerpoint/2010/main" val="2827176777"/>
                </p:ext>
              </p:extLst>
            </p:nvPr>
          </p:nvGraphicFramePr>
          <p:xfrm>
            <a:off x="5257800" y="3124200"/>
            <a:ext cx="687388" cy="635000"/>
          </p:xfrm>
          <a:graphic>
            <a:graphicData uri="http://schemas.openxmlformats.org/presentationml/2006/ole">
              <mc:AlternateContent xmlns:mc="http://schemas.openxmlformats.org/markup-compatibility/2006">
                <mc:Choice xmlns:v="urn:schemas-microsoft-com:vml" Requires="v">
                  <p:oleObj spid="_x0000_s1266" name="Clip" r:id="rId3" imgW="2501280" imgH="2615760" progId="MS_ClipArt_Gallery.2">
                    <p:embed/>
                  </p:oleObj>
                </mc:Choice>
                <mc:Fallback>
                  <p:oleObj name="Clip" r:id="rId3" imgW="2501280" imgH="2615760" progId="MS_ClipArt_Gallery.2">
                    <p:embed/>
                    <p:pic>
                      <p:nvPicPr>
                        <p:cNvPr id="115744" name="Object 32">
                          <a:extLst>
                            <a:ext uri="{FF2B5EF4-FFF2-40B4-BE49-F238E27FC236}">
                              <a16:creationId xmlns:a16="http://schemas.microsoft.com/office/drawing/2014/main" id="{54626A36-F557-4CE3-AADD-357EB440B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242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 name="Group 33">
              <a:extLst>
                <a:ext uri="{FF2B5EF4-FFF2-40B4-BE49-F238E27FC236}">
                  <a16:creationId xmlns:a16="http://schemas.microsoft.com/office/drawing/2014/main" id="{BEBCD14D-14D2-4EBC-8211-1EBFE2C9237E}"/>
                </a:ext>
              </a:extLst>
            </p:cNvPr>
            <p:cNvGrpSpPr>
              <a:grpSpLocks/>
            </p:cNvGrpSpPr>
            <p:nvPr/>
          </p:nvGrpSpPr>
          <p:grpSpPr bwMode="auto">
            <a:xfrm>
              <a:off x="7010400" y="2362200"/>
              <a:ext cx="1455738" cy="1023938"/>
              <a:chOff x="3547" y="1419"/>
              <a:chExt cx="917" cy="645"/>
            </a:xfrm>
          </p:grpSpPr>
          <p:grpSp>
            <p:nvGrpSpPr>
              <p:cNvPr id="130" name="Group 34">
                <a:extLst>
                  <a:ext uri="{FF2B5EF4-FFF2-40B4-BE49-F238E27FC236}">
                    <a16:creationId xmlns:a16="http://schemas.microsoft.com/office/drawing/2014/main" id="{82F5708D-5F87-4224-95C2-B93050859A9A}"/>
                  </a:ext>
                </a:extLst>
              </p:cNvPr>
              <p:cNvGrpSpPr>
                <a:grpSpLocks/>
              </p:cNvGrpSpPr>
              <p:nvPr/>
            </p:nvGrpSpPr>
            <p:grpSpPr bwMode="auto">
              <a:xfrm>
                <a:off x="3600" y="1680"/>
                <a:ext cx="864" cy="384"/>
                <a:chOff x="480" y="3120"/>
                <a:chExt cx="864" cy="384"/>
              </a:xfrm>
            </p:grpSpPr>
            <p:sp>
              <p:nvSpPr>
                <p:cNvPr id="132" name="AutoShape 35">
                  <a:extLst>
                    <a:ext uri="{FF2B5EF4-FFF2-40B4-BE49-F238E27FC236}">
                      <a16:creationId xmlns:a16="http://schemas.microsoft.com/office/drawing/2014/main" id="{B69F0AAF-C321-400B-A864-9F0DD8081773}"/>
                    </a:ext>
                  </a:extLst>
                </p:cNvPr>
                <p:cNvSpPr>
                  <a:spLocks noChangeArrowheads="1"/>
                </p:cNvSpPr>
                <p:nvPr/>
              </p:nvSpPr>
              <p:spPr bwMode="auto">
                <a:xfrm rot="10786686">
                  <a:off x="480" y="3120"/>
                  <a:ext cx="864" cy="384"/>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33" name="Rectangle 36">
                  <a:extLst>
                    <a:ext uri="{FF2B5EF4-FFF2-40B4-BE49-F238E27FC236}">
                      <a16:creationId xmlns:a16="http://schemas.microsoft.com/office/drawing/2014/main" id="{66A5F46A-B2D8-44DC-B3B6-D46A72FBB450}"/>
                    </a:ext>
                  </a:extLst>
                </p:cNvPr>
                <p:cNvSpPr>
                  <a:spLocks noChangeArrowheads="1"/>
                </p:cNvSpPr>
                <p:nvPr/>
              </p:nvSpPr>
              <p:spPr bwMode="auto">
                <a:xfrm>
                  <a:off x="873" y="3121"/>
                  <a:ext cx="44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AL-B</a:t>
                  </a:r>
                </a:p>
              </p:txBody>
            </p:sp>
          </p:grpSp>
          <p:graphicFrame>
            <p:nvGraphicFramePr>
              <p:cNvPr id="131" name="Object 37">
                <a:extLst>
                  <a:ext uri="{FF2B5EF4-FFF2-40B4-BE49-F238E27FC236}">
                    <a16:creationId xmlns:a16="http://schemas.microsoft.com/office/drawing/2014/main" id="{DF743AC1-CD87-4E2D-B0FD-0A22A1EECE57}"/>
                  </a:ext>
                </a:extLst>
              </p:cNvPr>
              <p:cNvGraphicFramePr>
                <a:graphicFrameLocks noChangeAspect="1"/>
              </p:cNvGraphicFramePr>
              <p:nvPr/>
            </p:nvGraphicFramePr>
            <p:xfrm>
              <a:off x="3547" y="1419"/>
              <a:ext cx="433" cy="400"/>
            </p:xfrm>
            <a:graphic>
              <a:graphicData uri="http://schemas.openxmlformats.org/presentationml/2006/ole">
                <mc:AlternateContent xmlns:mc="http://schemas.openxmlformats.org/markup-compatibility/2006">
                  <mc:Choice xmlns:v="urn:schemas-microsoft-com:vml" Requires="v">
                    <p:oleObj spid="_x0000_s1267" name="Clip" r:id="rId5" imgW="2501280" imgH="2615760" progId="MS_ClipArt_Gallery.2">
                      <p:embed/>
                    </p:oleObj>
                  </mc:Choice>
                  <mc:Fallback>
                    <p:oleObj name="Clip" r:id="rId5" imgW="2501280" imgH="2615760" progId="MS_ClipArt_Gallery.2">
                      <p:embed/>
                      <p:pic>
                        <p:nvPicPr>
                          <p:cNvPr id="115749" name="Object 37">
                            <a:extLst>
                              <a:ext uri="{FF2B5EF4-FFF2-40B4-BE49-F238E27FC236}">
                                <a16:creationId xmlns:a16="http://schemas.microsoft.com/office/drawing/2014/main" id="{B296C033-07DC-4EE1-83F1-464EDEFDF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 y="1419"/>
                            <a:ext cx="433"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1" name="Object 38">
              <a:extLst>
                <a:ext uri="{FF2B5EF4-FFF2-40B4-BE49-F238E27FC236}">
                  <a16:creationId xmlns:a16="http://schemas.microsoft.com/office/drawing/2014/main" id="{C3E726FB-9109-46C9-B44D-7E49756F08D9}"/>
                </a:ext>
              </a:extLst>
            </p:cNvPr>
            <p:cNvGraphicFramePr>
              <a:graphicFrameLocks noChangeAspect="1"/>
            </p:cNvGraphicFramePr>
            <p:nvPr>
              <p:extLst>
                <p:ext uri="{D42A27DB-BD31-4B8C-83A1-F6EECF244321}">
                  <p14:modId xmlns:p14="http://schemas.microsoft.com/office/powerpoint/2010/main" val="679537530"/>
                </p:ext>
              </p:extLst>
            </p:nvPr>
          </p:nvGraphicFramePr>
          <p:xfrm>
            <a:off x="5638800" y="2286000"/>
            <a:ext cx="687388" cy="635000"/>
          </p:xfrm>
          <a:graphic>
            <a:graphicData uri="http://schemas.openxmlformats.org/presentationml/2006/ole">
              <mc:AlternateContent xmlns:mc="http://schemas.openxmlformats.org/markup-compatibility/2006">
                <mc:Choice xmlns:v="urn:schemas-microsoft-com:vml" Requires="v">
                  <p:oleObj spid="_x0000_s1268" name="Clip" r:id="rId6" imgW="2501280" imgH="2615760" progId="MS_ClipArt_Gallery.2">
                    <p:embed/>
                  </p:oleObj>
                </mc:Choice>
                <mc:Fallback>
                  <p:oleObj name="Clip" r:id="rId6" imgW="2501280" imgH="2615760" progId="MS_ClipArt_Gallery.2">
                    <p:embed/>
                    <p:pic>
                      <p:nvPicPr>
                        <p:cNvPr id="115750" name="Object 38">
                          <a:extLst>
                            <a:ext uri="{FF2B5EF4-FFF2-40B4-BE49-F238E27FC236}">
                              <a16:creationId xmlns:a16="http://schemas.microsoft.com/office/drawing/2014/main" id="{4EA058E9-280E-4884-BBC1-FCD075A77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860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39">
              <a:extLst>
                <a:ext uri="{FF2B5EF4-FFF2-40B4-BE49-F238E27FC236}">
                  <a16:creationId xmlns:a16="http://schemas.microsoft.com/office/drawing/2014/main" id="{646A4686-1F07-4C28-B9E6-6133F34C6344}"/>
                </a:ext>
              </a:extLst>
            </p:cNvPr>
            <p:cNvGraphicFramePr>
              <a:graphicFrameLocks noChangeAspect="1"/>
            </p:cNvGraphicFramePr>
            <p:nvPr>
              <p:extLst>
                <p:ext uri="{D42A27DB-BD31-4B8C-83A1-F6EECF244321}">
                  <p14:modId xmlns:p14="http://schemas.microsoft.com/office/powerpoint/2010/main" val="2662574425"/>
                </p:ext>
              </p:extLst>
            </p:nvPr>
          </p:nvGraphicFramePr>
          <p:xfrm>
            <a:off x="7543800" y="3581400"/>
            <a:ext cx="687388" cy="635000"/>
          </p:xfrm>
          <a:graphic>
            <a:graphicData uri="http://schemas.openxmlformats.org/presentationml/2006/ole">
              <mc:AlternateContent xmlns:mc="http://schemas.openxmlformats.org/markup-compatibility/2006">
                <mc:Choice xmlns:v="urn:schemas-microsoft-com:vml" Requires="v">
                  <p:oleObj spid="_x0000_s1269" name="Clip" r:id="rId7" imgW="2501280" imgH="2615760" progId="MS_ClipArt_Gallery.2">
                    <p:embed/>
                  </p:oleObj>
                </mc:Choice>
                <mc:Fallback>
                  <p:oleObj name="Clip" r:id="rId7" imgW="2501280" imgH="2615760" progId="MS_ClipArt_Gallery.2">
                    <p:embed/>
                    <p:pic>
                      <p:nvPicPr>
                        <p:cNvPr id="115751" name="Object 39">
                          <a:extLst>
                            <a:ext uri="{FF2B5EF4-FFF2-40B4-BE49-F238E27FC236}">
                              <a16:creationId xmlns:a16="http://schemas.microsoft.com/office/drawing/2014/main" id="{FFB1996B-779D-4C77-B13D-6C3D7417B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5814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3" name="Group 40">
              <a:extLst>
                <a:ext uri="{FF2B5EF4-FFF2-40B4-BE49-F238E27FC236}">
                  <a16:creationId xmlns:a16="http://schemas.microsoft.com/office/drawing/2014/main" id="{E3BBAB37-34D1-4629-9659-C8BB1E9F772B}"/>
                </a:ext>
              </a:extLst>
            </p:cNvPr>
            <p:cNvGrpSpPr>
              <a:grpSpLocks/>
            </p:cNvGrpSpPr>
            <p:nvPr/>
          </p:nvGrpSpPr>
          <p:grpSpPr bwMode="auto">
            <a:xfrm>
              <a:off x="5410200" y="1219200"/>
              <a:ext cx="990600" cy="363538"/>
              <a:chOff x="336" y="3024"/>
              <a:chExt cx="624" cy="229"/>
            </a:xfrm>
          </p:grpSpPr>
          <p:sp>
            <p:nvSpPr>
              <p:cNvPr id="128" name="Rectangle 41">
                <a:extLst>
                  <a:ext uri="{FF2B5EF4-FFF2-40B4-BE49-F238E27FC236}">
                    <a16:creationId xmlns:a16="http://schemas.microsoft.com/office/drawing/2014/main" id="{9F22F386-0591-4450-9F8A-42EB3FBA19BA}"/>
                  </a:ext>
                </a:extLst>
              </p:cNvPr>
              <p:cNvSpPr>
                <a:spLocks noChangeArrowheads="1"/>
              </p:cNvSpPr>
              <p:nvPr/>
            </p:nvSpPr>
            <p:spPr bwMode="auto">
              <a:xfrm>
                <a:off x="336" y="3024"/>
                <a:ext cx="624"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129" name="Rectangle 42">
                <a:extLst>
                  <a:ext uri="{FF2B5EF4-FFF2-40B4-BE49-F238E27FC236}">
                    <a16:creationId xmlns:a16="http://schemas.microsoft.com/office/drawing/2014/main" id="{36745F91-5410-4B26-8401-D0A31D70FB9C}"/>
                  </a:ext>
                </a:extLst>
              </p:cNvPr>
              <p:cNvSpPr>
                <a:spLocks noChangeArrowheads="1"/>
              </p:cNvSpPr>
              <p:nvPr/>
            </p:nvSpPr>
            <p:spPr bwMode="auto">
              <a:xfrm>
                <a:off x="438" y="3025"/>
                <a:ext cx="425"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PL-A</a:t>
                </a:r>
              </a:p>
            </p:txBody>
          </p:sp>
        </p:grpSp>
        <p:grpSp>
          <p:nvGrpSpPr>
            <p:cNvPr id="64" name="Group 43">
              <a:extLst>
                <a:ext uri="{FF2B5EF4-FFF2-40B4-BE49-F238E27FC236}">
                  <a16:creationId xmlns:a16="http://schemas.microsoft.com/office/drawing/2014/main" id="{A8094ECA-2F79-4B5D-B321-3A8C30923D75}"/>
                </a:ext>
              </a:extLst>
            </p:cNvPr>
            <p:cNvGrpSpPr>
              <a:grpSpLocks/>
            </p:cNvGrpSpPr>
            <p:nvPr/>
          </p:nvGrpSpPr>
          <p:grpSpPr bwMode="auto">
            <a:xfrm>
              <a:off x="6629400" y="990600"/>
              <a:ext cx="1600200" cy="363538"/>
              <a:chOff x="960" y="3024"/>
              <a:chExt cx="1008" cy="229"/>
            </a:xfrm>
          </p:grpSpPr>
          <p:sp>
            <p:nvSpPr>
              <p:cNvPr id="126" name="Rectangle 44">
                <a:extLst>
                  <a:ext uri="{FF2B5EF4-FFF2-40B4-BE49-F238E27FC236}">
                    <a16:creationId xmlns:a16="http://schemas.microsoft.com/office/drawing/2014/main" id="{7EA3B895-2562-4688-9E67-F60B34B155B4}"/>
                  </a:ext>
                </a:extLst>
              </p:cNvPr>
              <p:cNvSpPr>
                <a:spLocks noChangeArrowheads="1"/>
              </p:cNvSpPr>
              <p:nvPr/>
            </p:nvSpPr>
            <p:spPr bwMode="auto">
              <a:xfrm>
                <a:off x="960" y="3024"/>
                <a:ext cx="1008"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127" name="Rectangle 45">
                <a:extLst>
                  <a:ext uri="{FF2B5EF4-FFF2-40B4-BE49-F238E27FC236}">
                    <a16:creationId xmlns:a16="http://schemas.microsoft.com/office/drawing/2014/main" id="{1FD25D9D-C2DD-4CFA-BECE-6F80ABB3D240}"/>
                  </a:ext>
                </a:extLst>
              </p:cNvPr>
              <p:cNvSpPr>
                <a:spLocks noChangeArrowheads="1"/>
              </p:cNvSpPr>
              <p:nvPr/>
            </p:nvSpPr>
            <p:spPr bwMode="auto">
              <a:xfrm>
                <a:off x="1248" y="3025"/>
                <a:ext cx="41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PL-B</a:t>
                </a:r>
              </a:p>
            </p:txBody>
          </p:sp>
        </p:grpSp>
        <p:grpSp>
          <p:nvGrpSpPr>
            <p:cNvPr id="65" name="Group 46">
              <a:extLst>
                <a:ext uri="{FF2B5EF4-FFF2-40B4-BE49-F238E27FC236}">
                  <a16:creationId xmlns:a16="http://schemas.microsoft.com/office/drawing/2014/main" id="{B4E10C71-3AEA-4E20-9CE9-C42A27DB4CAB}"/>
                </a:ext>
              </a:extLst>
            </p:cNvPr>
            <p:cNvGrpSpPr>
              <a:grpSpLocks/>
            </p:cNvGrpSpPr>
            <p:nvPr/>
          </p:nvGrpSpPr>
          <p:grpSpPr bwMode="auto">
            <a:xfrm>
              <a:off x="5867400" y="1828800"/>
              <a:ext cx="2590800" cy="381000"/>
              <a:chOff x="336" y="3216"/>
              <a:chExt cx="1632" cy="240"/>
            </a:xfrm>
          </p:grpSpPr>
          <p:sp>
            <p:nvSpPr>
              <p:cNvPr id="124" name="Rectangle 47">
                <a:extLst>
                  <a:ext uri="{FF2B5EF4-FFF2-40B4-BE49-F238E27FC236}">
                    <a16:creationId xmlns:a16="http://schemas.microsoft.com/office/drawing/2014/main" id="{529CBC0E-33E9-45B6-AE13-5135FA76F5FB}"/>
                  </a:ext>
                </a:extLst>
              </p:cNvPr>
              <p:cNvSpPr>
                <a:spLocks noChangeArrowheads="1"/>
              </p:cNvSpPr>
              <p:nvPr/>
            </p:nvSpPr>
            <p:spPr bwMode="auto">
              <a:xfrm>
                <a:off x="336" y="3216"/>
                <a:ext cx="1632"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Comic Sans MS" panose="030F0702030302020204" pitchFamily="66" charset="0"/>
                </a:endParaRPr>
              </a:p>
            </p:txBody>
          </p:sp>
          <p:sp>
            <p:nvSpPr>
              <p:cNvPr id="125" name="Rectangle 48">
                <a:extLst>
                  <a:ext uri="{FF2B5EF4-FFF2-40B4-BE49-F238E27FC236}">
                    <a16:creationId xmlns:a16="http://schemas.microsoft.com/office/drawing/2014/main" id="{B63FF68E-6895-424F-969B-A7DD613D5A20}"/>
                  </a:ext>
                </a:extLst>
              </p:cNvPr>
              <p:cNvSpPr>
                <a:spLocks noChangeArrowheads="1"/>
              </p:cNvSpPr>
              <p:nvPr/>
            </p:nvSpPr>
            <p:spPr bwMode="auto">
              <a:xfrm>
                <a:off x="911" y="3217"/>
                <a:ext cx="407"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Comic Sans MS" panose="030F0702030302020204" pitchFamily="66" charset="0"/>
                  </a:rPr>
                  <a:t>PL-C</a:t>
                </a:r>
              </a:p>
            </p:txBody>
          </p:sp>
        </p:grpSp>
        <p:graphicFrame>
          <p:nvGraphicFramePr>
            <p:cNvPr id="66" name="Object 49">
              <a:extLst>
                <a:ext uri="{FF2B5EF4-FFF2-40B4-BE49-F238E27FC236}">
                  <a16:creationId xmlns:a16="http://schemas.microsoft.com/office/drawing/2014/main" id="{21317F39-E063-46BE-B52B-FE1FB4E26B9C}"/>
                </a:ext>
              </a:extLst>
            </p:cNvPr>
            <p:cNvGraphicFramePr>
              <a:graphicFrameLocks noChangeAspect="1"/>
            </p:cNvGraphicFramePr>
            <p:nvPr>
              <p:extLst>
                <p:ext uri="{D42A27DB-BD31-4B8C-83A1-F6EECF244321}">
                  <p14:modId xmlns:p14="http://schemas.microsoft.com/office/powerpoint/2010/main" val="1787798529"/>
                </p:ext>
              </p:extLst>
            </p:nvPr>
          </p:nvGraphicFramePr>
          <p:xfrm>
            <a:off x="7696200" y="1524000"/>
            <a:ext cx="687388" cy="635000"/>
          </p:xfrm>
          <a:graphic>
            <a:graphicData uri="http://schemas.openxmlformats.org/presentationml/2006/ole">
              <mc:AlternateContent xmlns:mc="http://schemas.openxmlformats.org/markup-compatibility/2006">
                <mc:Choice xmlns:v="urn:schemas-microsoft-com:vml" Requires="v">
                  <p:oleObj spid="_x0000_s1270" name="Clip" r:id="rId8" imgW="2501280" imgH="2615760" progId="MS_ClipArt_Gallery.2">
                    <p:embed/>
                  </p:oleObj>
                </mc:Choice>
                <mc:Fallback>
                  <p:oleObj name="Clip" r:id="rId8" imgW="2501280" imgH="2615760" progId="MS_ClipArt_Gallery.2">
                    <p:embed/>
                    <p:pic>
                      <p:nvPicPr>
                        <p:cNvPr id="115761" name="Object 49">
                          <a:extLst>
                            <a:ext uri="{FF2B5EF4-FFF2-40B4-BE49-F238E27FC236}">
                              <a16:creationId xmlns:a16="http://schemas.microsoft.com/office/drawing/2014/main" id="{0C2A62D5-5839-4640-8565-694D4421D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5240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50">
              <a:extLst>
                <a:ext uri="{FF2B5EF4-FFF2-40B4-BE49-F238E27FC236}">
                  <a16:creationId xmlns:a16="http://schemas.microsoft.com/office/drawing/2014/main" id="{E9172507-2086-4B19-813B-481250F568F7}"/>
                </a:ext>
              </a:extLst>
            </p:cNvPr>
            <p:cNvGraphicFramePr>
              <a:graphicFrameLocks noChangeAspect="1"/>
            </p:cNvGraphicFramePr>
            <p:nvPr>
              <p:extLst>
                <p:ext uri="{D42A27DB-BD31-4B8C-83A1-F6EECF244321}">
                  <p14:modId xmlns:p14="http://schemas.microsoft.com/office/powerpoint/2010/main" val="1972657427"/>
                </p:ext>
              </p:extLst>
            </p:nvPr>
          </p:nvGraphicFramePr>
          <p:xfrm>
            <a:off x="4876800" y="1371600"/>
            <a:ext cx="687388" cy="635000"/>
          </p:xfrm>
          <a:graphic>
            <a:graphicData uri="http://schemas.openxmlformats.org/presentationml/2006/ole">
              <mc:AlternateContent xmlns:mc="http://schemas.openxmlformats.org/markup-compatibility/2006">
                <mc:Choice xmlns:v="urn:schemas-microsoft-com:vml" Requires="v">
                  <p:oleObj spid="_x0000_s1271" name="Clip" r:id="rId9" imgW="2501280" imgH="2615760" progId="MS_ClipArt_Gallery.2">
                    <p:embed/>
                  </p:oleObj>
                </mc:Choice>
                <mc:Fallback>
                  <p:oleObj name="Clip" r:id="rId9" imgW="2501280" imgH="2615760" progId="MS_ClipArt_Gallery.2">
                    <p:embed/>
                    <p:pic>
                      <p:nvPicPr>
                        <p:cNvPr id="115762" name="Object 50">
                          <a:extLst>
                            <a:ext uri="{FF2B5EF4-FFF2-40B4-BE49-F238E27FC236}">
                              <a16:creationId xmlns:a16="http://schemas.microsoft.com/office/drawing/2014/main" id="{F8BED009-45D4-4324-BC1A-1B493D13C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51">
              <a:extLst>
                <a:ext uri="{FF2B5EF4-FFF2-40B4-BE49-F238E27FC236}">
                  <a16:creationId xmlns:a16="http://schemas.microsoft.com/office/drawing/2014/main" id="{2DF7CF3A-7EDA-485C-8957-B8147A1889EC}"/>
                </a:ext>
              </a:extLst>
            </p:cNvPr>
            <p:cNvGraphicFramePr>
              <a:graphicFrameLocks noChangeAspect="1"/>
            </p:cNvGraphicFramePr>
            <p:nvPr>
              <p:extLst>
                <p:ext uri="{D42A27DB-BD31-4B8C-83A1-F6EECF244321}">
                  <p14:modId xmlns:p14="http://schemas.microsoft.com/office/powerpoint/2010/main" val="424813371"/>
                </p:ext>
              </p:extLst>
            </p:nvPr>
          </p:nvGraphicFramePr>
          <p:xfrm>
            <a:off x="7848600" y="838200"/>
            <a:ext cx="687388" cy="635000"/>
          </p:xfrm>
          <a:graphic>
            <a:graphicData uri="http://schemas.openxmlformats.org/presentationml/2006/ole">
              <mc:AlternateContent xmlns:mc="http://schemas.openxmlformats.org/markup-compatibility/2006">
                <mc:Choice xmlns:v="urn:schemas-microsoft-com:vml" Requires="v">
                  <p:oleObj spid="_x0000_s1272" name="Clip" r:id="rId10" imgW="2501280" imgH="2615760" progId="MS_ClipArt_Gallery.2">
                    <p:embed/>
                  </p:oleObj>
                </mc:Choice>
                <mc:Fallback>
                  <p:oleObj name="Clip" r:id="rId10" imgW="2501280" imgH="2615760" progId="MS_ClipArt_Gallery.2">
                    <p:embed/>
                    <p:pic>
                      <p:nvPicPr>
                        <p:cNvPr id="115763" name="Object 51">
                          <a:extLst>
                            <a:ext uri="{FF2B5EF4-FFF2-40B4-BE49-F238E27FC236}">
                              <a16:creationId xmlns:a16="http://schemas.microsoft.com/office/drawing/2014/main" id="{E152580E-EE1A-470A-B1C7-3549D16D3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382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 name="Line 52">
              <a:extLst>
                <a:ext uri="{FF2B5EF4-FFF2-40B4-BE49-F238E27FC236}">
                  <a16:creationId xmlns:a16="http://schemas.microsoft.com/office/drawing/2014/main" id="{F95A445C-72DB-4FF7-853B-26ACCB8481A1}"/>
                </a:ext>
              </a:extLst>
            </p:cNvPr>
            <p:cNvSpPr>
              <a:spLocks noChangeShapeType="1"/>
            </p:cNvSpPr>
            <p:nvPr/>
          </p:nvSpPr>
          <p:spPr bwMode="auto">
            <a:xfrm>
              <a:off x="6096000" y="1524000"/>
              <a:ext cx="0" cy="3048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0" name="Line 53">
              <a:extLst>
                <a:ext uri="{FF2B5EF4-FFF2-40B4-BE49-F238E27FC236}">
                  <a16:creationId xmlns:a16="http://schemas.microsoft.com/office/drawing/2014/main" id="{402A1097-D7AE-43D4-A176-3A40CD196602}"/>
                </a:ext>
              </a:extLst>
            </p:cNvPr>
            <p:cNvSpPr>
              <a:spLocks noChangeShapeType="1"/>
            </p:cNvSpPr>
            <p:nvPr/>
          </p:nvSpPr>
          <p:spPr bwMode="auto">
            <a:xfrm>
              <a:off x="6934200" y="1295400"/>
              <a:ext cx="0" cy="5334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1" name="Line 54">
              <a:extLst>
                <a:ext uri="{FF2B5EF4-FFF2-40B4-BE49-F238E27FC236}">
                  <a16:creationId xmlns:a16="http://schemas.microsoft.com/office/drawing/2014/main" id="{7AA3724B-7804-49CB-8AD1-64096AB7EFE0}"/>
                </a:ext>
              </a:extLst>
            </p:cNvPr>
            <p:cNvSpPr>
              <a:spLocks noChangeShapeType="1"/>
            </p:cNvSpPr>
            <p:nvPr/>
          </p:nvSpPr>
          <p:spPr bwMode="auto">
            <a:xfrm>
              <a:off x="6477000" y="2209800"/>
              <a:ext cx="0" cy="5334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2" name="Line 55">
              <a:extLst>
                <a:ext uri="{FF2B5EF4-FFF2-40B4-BE49-F238E27FC236}">
                  <a16:creationId xmlns:a16="http://schemas.microsoft.com/office/drawing/2014/main" id="{27DCC963-DE5A-49F7-9D16-9C4C8565FAE0}"/>
                </a:ext>
              </a:extLst>
            </p:cNvPr>
            <p:cNvSpPr>
              <a:spLocks noChangeShapeType="1"/>
            </p:cNvSpPr>
            <p:nvPr/>
          </p:nvSpPr>
          <p:spPr bwMode="auto">
            <a:xfrm>
              <a:off x="8153400" y="2209800"/>
              <a:ext cx="0" cy="5334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3" name="Line 56">
              <a:extLst>
                <a:ext uri="{FF2B5EF4-FFF2-40B4-BE49-F238E27FC236}">
                  <a16:creationId xmlns:a16="http://schemas.microsoft.com/office/drawing/2014/main" id="{85407EBD-C502-45D8-A22A-24E1B250938F}"/>
                </a:ext>
              </a:extLst>
            </p:cNvPr>
            <p:cNvSpPr>
              <a:spLocks noChangeShapeType="1"/>
            </p:cNvSpPr>
            <p:nvPr/>
          </p:nvSpPr>
          <p:spPr bwMode="auto">
            <a:xfrm>
              <a:off x="6248400" y="3352800"/>
              <a:ext cx="0" cy="6096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4" name="Line 57">
              <a:extLst>
                <a:ext uri="{FF2B5EF4-FFF2-40B4-BE49-F238E27FC236}">
                  <a16:creationId xmlns:a16="http://schemas.microsoft.com/office/drawing/2014/main" id="{687F597D-DA0A-4619-AA82-293A5A467B79}"/>
                </a:ext>
              </a:extLst>
            </p:cNvPr>
            <p:cNvSpPr>
              <a:spLocks noChangeShapeType="1"/>
            </p:cNvSpPr>
            <p:nvPr/>
          </p:nvSpPr>
          <p:spPr bwMode="auto">
            <a:xfrm>
              <a:off x="7391400" y="2971800"/>
              <a:ext cx="0" cy="381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5" name="Line 58">
              <a:extLst>
                <a:ext uri="{FF2B5EF4-FFF2-40B4-BE49-F238E27FC236}">
                  <a16:creationId xmlns:a16="http://schemas.microsoft.com/office/drawing/2014/main" id="{59B9063C-C4EA-400B-9526-5C96338511C4}"/>
                </a:ext>
              </a:extLst>
            </p:cNvPr>
            <p:cNvSpPr>
              <a:spLocks noChangeShapeType="1"/>
            </p:cNvSpPr>
            <p:nvPr/>
          </p:nvSpPr>
          <p:spPr bwMode="auto">
            <a:xfrm>
              <a:off x="6553200" y="33528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6" name="Line 59">
              <a:extLst>
                <a:ext uri="{FF2B5EF4-FFF2-40B4-BE49-F238E27FC236}">
                  <a16:creationId xmlns:a16="http://schemas.microsoft.com/office/drawing/2014/main" id="{A648EE88-EDB9-4B7A-98E7-165F888B0D2E}"/>
                </a:ext>
              </a:extLst>
            </p:cNvPr>
            <p:cNvSpPr>
              <a:spLocks noChangeShapeType="1"/>
            </p:cNvSpPr>
            <p:nvPr/>
          </p:nvSpPr>
          <p:spPr bwMode="auto">
            <a:xfrm>
              <a:off x="6553200" y="3657600"/>
              <a:ext cx="533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7" name="AutoShape 60">
              <a:extLst>
                <a:ext uri="{FF2B5EF4-FFF2-40B4-BE49-F238E27FC236}">
                  <a16:creationId xmlns:a16="http://schemas.microsoft.com/office/drawing/2014/main" id="{C104F402-4AB5-4B9A-A84F-0E01C59945CF}"/>
                </a:ext>
              </a:extLst>
            </p:cNvPr>
            <p:cNvSpPr>
              <a:spLocks noChangeArrowheads="1"/>
            </p:cNvSpPr>
            <p:nvPr/>
          </p:nvSpPr>
          <p:spPr bwMode="auto">
            <a:xfrm>
              <a:off x="3898900" y="2362200"/>
              <a:ext cx="1447800" cy="685800"/>
            </a:xfrm>
            <a:prstGeom prst="rightArrow">
              <a:avLst>
                <a:gd name="adj1" fmla="val 50000"/>
                <a:gd name="adj2" fmla="val 52778"/>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8" name="Rectangle 61">
              <a:extLst>
                <a:ext uri="{FF2B5EF4-FFF2-40B4-BE49-F238E27FC236}">
                  <a16:creationId xmlns:a16="http://schemas.microsoft.com/office/drawing/2014/main" id="{1767343A-63D3-420D-8119-66D2EB3ADBEC}"/>
                </a:ext>
              </a:extLst>
            </p:cNvPr>
            <p:cNvSpPr>
              <a:spLocks noChangeArrowheads="1"/>
            </p:cNvSpPr>
            <p:nvPr/>
          </p:nvSpPr>
          <p:spPr bwMode="auto">
            <a:xfrm>
              <a:off x="893763" y="37338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79" name="Rectangle 62">
              <a:extLst>
                <a:ext uri="{FF2B5EF4-FFF2-40B4-BE49-F238E27FC236}">
                  <a16:creationId xmlns:a16="http://schemas.microsoft.com/office/drawing/2014/main" id="{D8610B32-D0A2-4ACC-9B18-842D96327E1F}"/>
                </a:ext>
              </a:extLst>
            </p:cNvPr>
            <p:cNvSpPr>
              <a:spLocks noChangeArrowheads="1"/>
            </p:cNvSpPr>
            <p:nvPr/>
          </p:nvSpPr>
          <p:spPr bwMode="auto">
            <a:xfrm>
              <a:off x="893763" y="3594039"/>
              <a:ext cx="963612"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sp>
          <p:nvSpPr>
            <p:cNvPr id="80" name="Rectangle 63">
              <a:extLst>
                <a:ext uri="{FF2B5EF4-FFF2-40B4-BE49-F238E27FC236}">
                  <a16:creationId xmlns:a16="http://schemas.microsoft.com/office/drawing/2014/main" id="{F6AC3703-BFFE-491B-BBBC-E4320D84D49D}"/>
                </a:ext>
              </a:extLst>
            </p:cNvPr>
            <p:cNvSpPr>
              <a:spLocks noChangeArrowheads="1"/>
            </p:cNvSpPr>
            <p:nvPr/>
          </p:nvSpPr>
          <p:spPr bwMode="auto">
            <a:xfrm>
              <a:off x="1808163" y="37338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81" name="Rectangle 64">
              <a:extLst>
                <a:ext uri="{FF2B5EF4-FFF2-40B4-BE49-F238E27FC236}">
                  <a16:creationId xmlns:a16="http://schemas.microsoft.com/office/drawing/2014/main" id="{CC6B0ED1-EE27-4FE2-BE03-561F3C2A1335}"/>
                </a:ext>
              </a:extLst>
            </p:cNvPr>
            <p:cNvSpPr>
              <a:spLocks noChangeArrowheads="1"/>
            </p:cNvSpPr>
            <p:nvPr/>
          </p:nvSpPr>
          <p:spPr bwMode="auto">
            <a:xfrm>
              <a:off x="1808163" y="3594039"/>
              <a:ext cx="963612"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sp>
          <p:nvSpPr>
            <p:cNvPr id="82" name="Rectangle 65">
              <a:extLst>
                <a:ext uri="{FF2B5EF4-FFF2-40B4-BE49-F238E27FC236}">
                  <a16:creationId xmlns:a16="http://schemas.microsoft.com/office/drawing/2014/main" id="{3792C75B-FC02-4F34-A6B5-3529C0BD0E6C}"/>
                </a:ext>
              </a:extLst>
            </p:cNvPr>
            <p:cNvSpPr>
              <a:spLocks noChangeArrowheads="1"/>
            </p:cNvSpPr>
            <p:nvPr/>
          </p:nvSpPr>
          <p:spPr bwMode="auto">
            <a:xfrm>
              <a:off x="2722563" y="37338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83" name="Rectangle 66">
              <a:extLst>
                <a:ext uri="{FF2B5EF4-FFF2-40B4-BE49-F238E27FC236}">
                  <a16:creationId xmlns:a16="http://schemas.microsoft.com/office/drawing/2014/main" id="{5663A6C9-F2BC-467A-B2CC-7777DA11EC14}"/>
                </a:ext>
              </a:extLst>
            </p:cNvPr>
            <p:cNvSpPr>
              <a:spLocks noChangeArrowheads="1"/>
            </p:cNvSpPr>
            <p:nvPr/>
          </p:nvSpPr>
          <p:spPr bwMode="auto">
            <a:xfrm>
              <a:off x="2722563" y="3594039"/>
              <a:ext cx="963612"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sp>
          <p:nvSpPr>
            <p:cNvPr id="84" name="Rectangle 67">
              <a:extLst>
                <a:ext uri="{FF2B5EF4-FFF2-40B4-BE49-F238E27FC236}">
                  <a16:creationId xmlns:a16="http://schemas.microsoft.com/office/drawing/2014/main" id="{7901C1AB-C6B8-4F35-AC29-9408C03219E7}"/>
                </a:ext>
              </a:extLst>
            </p:cNvPr>
            <p:cNvSpPr>
              <a:spLocks noChangeArrowheads="1"/>
            </p:cNvSpPr>
            <p:nvPr/>
          </p:nvSpPr>
          <p:spPr bwMode="auto">
            <a:xfrm>
              <a:off x="5257800" y="44196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85" name="Rectangle 68">
              <a:extLst>
                <a:ext uri="{FF2B5EF4-FFF2-40B4-BE49-F238E27FC236}">
                  <a16:creationId xmlns:a16="http://schemas.microsoft.com/office/drawing/2014/main" id="{726606C8-6D8E-4BD4-86A5-AB8A15681F1A}"/>
                </a:ext>
              </a:extLst>
            </p:cNvPr>
            <p:cNvSpPr>
              <a:spLocks noChangeArrowheads="1"/>
            </p:cNvSpPr>
            <p:nvPr/>
          </p:nvSpPr>
          <p:spPr bwMode="auto">
            <a:xfrm>
              <a:off x="5257800" y="4279839"/>
              <a:ext cx="963613"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graphicFrame>
          <p:nvGraphicFramePr>
            <p:cNvPr id="86" name="Object 69">
              <a:extLst>
                <a:ext uri="{FF2B5EF4-FFF2-40B4-BE49-F238E27FC236}">
                  <a16:creationId xmlns:a16="http://schemas.microsoft.com/office/drawing/2014/main" id="{CBFB6771-72AC-479B-8DAF-6202C2D63B7F}"/>
                </a:ext>
              </a:extLst>
            </p:cNvPr>
            <p:cNvGraphicFramePr>
              <a:graphicFrameLocks noChangeAspect="1"/>
            </p:cNvGraphicFramePr>
            <p:nvPr>
              <p:extLst>
                <p:ext uri="{D42A27DB-BD31-4B8C-83A1-F6EECF244321}">
                  <p14:modId xmlns:p14="http://schemas.microsoft.com/office/powerpoint/2010/main" val="3685420455"/>
                </p:ext>
              </p:extLst>
            </p:nvPr>
          </p:nvGraphicFramePr>
          <p:xfrm>
            <a:off x="4800600" y="4343400"/>
            <a:ext cx="687388" cy="635000"/>
          </p:xfrm>
          <a:graphic>
            <a:graphicData uri="http://schemas.openxmlformats.org/presentationml/2006/ole">
              <mc:AlternateContent xmlns:mc="http://schemas.openxmlformats.org/markup-compatibility/2006">
                <mc:Choice xmlns:v="urn:schemas-microsoft-com:vml" Requires="v">
                  <p:oleObj spid="_x0000_s1273" name="Clip" r:id="rId11" imgW="2501280" imgH="2615760" progId="MS_ClipArt_Gallery.2">
                    <p:embed/>
                  </p:oleObj>
                </mc:Choice>
                <mc:Fallback>
                  <p:oleObj name="Clip" r:id="rId11" imgW="2501280" imgH="2615760" progId="MS_ClipArt_Gallery.2">
                    <p:embed/>
                    <p:pic>
                      <p:nvPicPr>
                        <p:cNvPr id="115781" name="Object 69">
                          <a:extLst>
                            <a:ext uri="{FF2B5EF4-FFF2-40B4-BE49-F238E27FC236}">
                              <a16:creationId xmlns:a16="http://schemas.microsoft.com/office/drawing/2014/main" id="{6F45F9C3-2C8C-4628-AD9F-3379A8C94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434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 name="Rectangle 70">
              <a:extLst>
                <a:ext uri="{FF2B5EF4-FFF2-40B4-BE49-F238E27FC236}">
                  <a16:creationId xmlns:a16="http://schemas.microsoft.com/office/drawing/2014/main" id="{D1359AE5-7B78-4214-ACCB-EDD6274D87CA}"/>
                </a:ext>
              </a:extLst>
            </p:cNvPr>
            <p:cNvSpPr>
              <a:spLocks noChangeArrowheads="1"/>
            </p:cNvSpPr>
            <p:nvPr/>
          </p:nvSpPr>
          <p:spPr bwMode="auto">
            <a:xfrm>
              <a:off x="8001000" y="44196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88" name="Rectangle 71">
              <a:extLst>
                <a:ext uri="{FF2B5EF4-FFF2-40B4-BE49-F238E27FC236}">
                  <a16:creationId xmlns:a16="http://schemas.microsoft.com/office/drawing/2014/main" id="{7BCC1491-FD58-4E05-8235-FEF70AB4A3D2}"/>
                </a:ext>
              </a:extLst>
            </p:cNvPr>
            <p:cNvSpPr>
              <a:spLocks noChangeArrowheads="1"/>
            </p:cNvSpPr>
            <p:nvPr/>
          </p:nvSpPr>
          <p:spPr bwMode="auto">
            <a:xfrm>
              <a:off x="8001000" y="4279839"/>
              <a:ext cx="963613"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graphicFrame>
          <p:nvGraphicFramePr>
            <p:cNvPr id="89" name="Object 72">
              <a:extLst>
                <a:ext uri="{FF2B5EF4-FFF2-40B4-BE49-F238E27FC236}">
                  <a16:creationId xmlns:a16="http://schemas.microsoft.com/office/drawing/2014/main" id="{C001FD9A-B5EF-41CE-A872-DBC2702F2113}"/>
                </a:ext>
              </a:extLst>
            </p:cNvPr>
            <p:cNvGraphicFramePr>
              <a:graphicFrameLocks noChangeAspect="1"/>
            </p:cNvGraphicFramePr>
            <p:nvPr>
              <p:extLst>
                <p:ext uri="{D42A27DB-BD31-4B8C-83A1-F6EECF244321}">
                  <p14:modId xmlns:p14="http://schemas.microsoft.com/office/powerpoint/2010/main" val="2578312258"/>
                </p:ext>
              </p:extLst>
            </p:nvPr>
          </p:nvGraphicFramePr>
          <p:xfrm>
            <a:off x="7543800" y="4343400"/>
            <a:ext cx="687388" cy="635000"/>
          </p:xfrm>
          <a:graphic>
            <a:graphicData uri="http://schemas.openxmlformats.org/presentationml/2006/ole">
              <mc:AlternateContent xmlns:mc="http://schemas.openxmlformats.org/markup-compatibility/2006">
                <mc:Choice xmlns:v="urn:schemas-microsoft-com:vml" Requires="v">
                  <p:oleObj spid="_x0000_s1274" name="Clip" r:id="rId12" imgW="2501280" imgH="2615760" progId="MS_ClipArt_Gallery.2">
                    <p:embed/>
                  </p:oleObj>
                </mc:Choice>
                <mc:Fallback>
                  <p:oleObj name="Clip" r:id="rId12" imgW="2501280" imgH="2615760" progId="MS_ClipArt_Gallery.2">
                    <p:embed/>
                    <p:pic>
                      <p:nvPicPr>
                        <p:cNvPr id="115784" name="Object 72">
                          <a:extLst>
                            <a:ext uri="{FF2B5EF4-FFF2-40B4-BE49-F238E27FC236}">
                              <a16:creationId xmlns:a16="http://schemas.microsoft.com/office/drawing/2014/main" id="{BD329A55-8F75-467D-A203-EFF901C20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3434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 name="Rectangle 73">
              <a:extLst>
                <a:ext uri="{FF2B5EF4-FFF2-40B4-BE49-F238E27FC236}">
                  <a16:creationId xmlns:a16="http://schemas.microsoft.com/office/drawing/2014/main" id="{2E5A335D-7935-4025-B528-632ABD4D46B8}"/>
                </a:ext>
              </a:extLst>
            </p:cNvPr>
            <p:cNvSpPr>
              <a:spLocks noChangeArrowheads="1"/>
            </p:cNvSpPr>
            <p:nvPr/>
          </p:nvSpPr>
          <p:spPr bwMode="auto">
            <a:xfrm>
              <a:off x="6629400" y="4419600"/>
              <a:ext cx="9144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1" name="Rectangle 74">
              <a:extLst>
                <a:ext uri="{FF2B5EF4-FFF2-40B4-BE49-F238E27FC236}">
                  <a16:creationId xmlns:a16="http://schemas.microsoft.com/office/drawing/2014/main" id="{F4900772-71A7-434C-9822-17688E500EF0}"/>
                </a:ext>
              </a:extLst>
            </p:cNvPr>
            <p:cNvSpPr>
              <a:spLocks noChangeArrowheads="1"/>
            </p:cNvSpPr>
            <p:nvPr/>
          </p:nvSpPr>
          <p:spPr bwMode="auto">
            <a:xfrm>
              <a:off x="6629401" y="4279839"/>
              <a:ext cx="963613" cy="6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wrapper</a:t>
              </a:r>
            </a:p>
          </p:txBody>
        </p:sp>
        <p:graphicFrame>
          <p:nvGraphicFramePr>
            <p:cNvPr id="92" name="Object 75">
              <a:extLst>
                <a:ext uri="{FF2B5EF4-FFF2-40B4-BE49-F238E27FC236}">
                  <a16:creationId xmlns:a16="http://schemas.microsoft.com/office/drawing/2014/main" id="{B4D76264-2EC9-43C6-A6E9-8B08097C4A74}"/>
                </a:ext>
              </a:extLst>
            </p:cNvPr>
            <p:cNvGraphicFramePr>
              <a:graphicFrameLocks noChangeAspect="1"/>
            </p:cNvGraphicFramePr>
            <p:nvPr>
              <p:extLst>
                <p:ext uri="{D42A27DB-BD31-4B8C-83A1-F6EECF244321}">
                  <p14:modId xmlns:p14="http://schemas.microsoft.com/office/powerpoint/2010/main" val="3524864978"/>
                </p:ext>
              </p:extLst>
            </p:nvPr>
          </p:nvGraphicFramePr>
          <p:xfrm>
            <a:off x="6172200" y="4343400"/>
            <a:ext cx="687388" cy="635000"/>
          </p:xfrm>
          <a:graphic>
            <a:graphicData uri="http://schemas.openxmlformats.org/presentationml/2006/ole">
              <mc:AlternateContent xmlns:mc="http://schemas.openxmlformats.org/markup-compatibility/2006">
                <mc:Choice xmlns:v="urn:schemas-microsoft-com:vml" Requires="v">
                  <p:oleObj spid="_x0000_s1275" name="Clip" r:id="rId13" imgW="2501280" imgH="2615760" progId="MS_ClipArt_Gallery.2">
                    <p:embed/>
                  </p:oleObj>
                </mc:Choice>
                <mc:Fallback>
                  <p:oleObj name="Clip" r:id="rId13" imgW="2501280" imgH="2615760" progId="MS_ClipArt_Gallery.2">
                    <p:embed/>
                    <p:pic>
                      <p:nvPicPr>
                        <p:cNvPr id="115787" name="Object 75">
                          <a:extLst>
                            <a:ext uri="{FF2B5EF4-FFF2-40B4-BE49-F238E27FC236}">
                              <a16:creationId xmlns:a16="http://schemas.microsoft.com/office/drawing/2014/main" id="{CBBC7D93-3278-489F-A0A4-4B5B5E3B6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3434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 name="Line 76">
              <a:extLst>
                <a:ext uri="{FF2B5EF4-FFF2-40B4-BE49-F238E27FC236}">
                  <a16:creationId xmlns:a16="http://schemas.microsoft.com/office/drawing/2014/main" id="{6D82F860-9B8E-4BB1-B88E-5EFC99315D1B}"/>
                </a:ext>
              </a:extLst>
            </p:cNvPr>
            <p:cNvSpPr>
              <a:spLocks noChangeShapeType="1"/>
            </p:cNvSpPr>
            <p:nvPr/>
          </p:nvSpPr>
          <p:spPr bwMode="auto">
            <a:xfrm>
              <a:off x="5638800" y="4114800"/>
              <a:ext cx="0" cy="3048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4" name="Line 77">
              <a:extLst>
                <a:ext uri="{FF2B5EF4-FFF2-40B4-BE49-F238E27FC236}">
                  <a16:creationId xmlns:a16="http://schemas.microsoft.com/office/drawing/2014/main" id="{97F1B495-459F-45E1-ABC4-E96B87299398}"/>
                </a:ext>
              </a:extLst>
            </p:cNvPr>
            <p:cNvSpPr>
              <a:spLocks noChangeShapeType="1"/>
            </p:cNvSpPr>
            <p:nvPr/>
          </p:nvSpPr>
          <p:spPr bwMode="auto">
            <a:xfrm>
              <a:off x="7162800" y="3962400"/>
              <a:ext cx="0" cy="4572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5" name="Line 78">
              <a:extLst>
                <a:ext uri="{FF2B5EF4-FFF2-40B4-BE49-F238E27FC236}">
                  <a16:creationId xmlns:a16="http://schemas.microsoft.com/office/drawing/2014/main" id="{E3581881-0B77-4646-A6BD-A138F992A17E}"/>
                </a:ext>
              </a:extLst>
            </p:cNvPr>
            <p:cNvSpPr>
              <a:spLocks noChangeShapeType="1"/>
            </p:cNvSpPr>
            <p:nvPr/>
          </p:nvSpPr>
          <p:spPr bwMode="auto">
            <a:xfrm>
              <a:off x="7772400" y="3429000"/>
              <a:ext cx="53340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6" name="Line 79">
              <a:extLst>
                <a:ext uri="{FF2B5EF4-FFF2-40B4-BE49-F238E27FC236}">
                  <a16:creationId xmlns:a16="http://schemas.microsoft.com/office/drawing/2014/main" id="{823A831A-DE1B-4A02-84E5-9485CEA59941}"/>
                </a:ext>
              </a:extLst>
            </p:cNvPr>
            <p:cNvSpPr>
              <a:spLocks noChangeShapeType="1"/>
            </p:cNvSpPr>
            <p:nvPr/>
          </p:nvSpPr>
          <p:spPr bwMode="auto">
            <a:xfrm>
              <a:off x="8305800" y="3429000"/>
              <a:ext cx="0" cy="990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7" name="Line 80">
              <a:extLst>
                <a:ext uri="{FF2B5EF4-FFF2-40B4-BE49-F238E27FC236}">
                  <a16:creationId xmlns:a16="http://schemas.microsoft.com/office/drawing/2014/main" id="{27B8AA8D-1A9D-4154-A84A-CB5F47537243}"/>
                </a:ext>
              </a:extLst>
            </p:cNvPr>
            <p:cNvSpPr>
              <a:spLocks noChangeShapeType="1"/>
            </p:cNvSpPr>
            <p:nvPr/>
          </p:nvSpPr>
          <p:spPr bwMode="auto">
            <a:xfrm>
              <a:off x="5638800" y="4724400"/>
              <a:ext cx="0" cy="8382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8" name="Line 81">
              <a:extLst>
                <a:ext uri="{FF2B5EF4-FFF2-40B4-BE49-F238E27FC236}">
                  <a16:creationId xmlns:a16="http://schemas.microsoft.com/office/drawing/2014/main" id="{4591E639-44B4-4F9A-B231-E24C60A4C9FA}"/>
                </a:ext>
              </a:extLst>
            </p:cNvPr>
            <p:cNvSpPr>
              <a:spLocks noChangeShapeType="1"/>
            </p:cNvSpPr>
            <p:nvPr/>
          </p:nvSpPr>
          <p:spPr bwMode="auto">
            <a:xfrm>
              <a:off x="7162800" y="4724400"/>
              <a:ext cx="0" cy="8382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99" name="Line 82">
              <a:extLst>
                <a:ext uri="{FF2B5EF4-FFF2-40B4-BE49-F238E27FC236}">
                  <a16:creationId xmlns:a16="http://schemas.microsoft.com/office/drawing/2014/main" id="{B1DA1A4E-D69A-4FD4-BC5E-7EDC9852EE0D}"/>
                </a:ext>
              </a:extLst>
            </p:cNvPr>
            <p:cNvSpPr>
              <a:spLocks noChangeShapeType="1"/>
            </p:cNvSpPr>
            <p:nvPr/>
          </p:nvSpPr>
          <p:spPr bwMode="auto">
            <a:xfrm>
              <a:off x="8534400" y="4724400"/>
              <a:ext cx="0" cy="8382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grpSp>
          <p:nvGrpSpPr>
            <p:cNvPr id="100" name="Group 83">
              <a:extLst>
                <a:ext uri="{FF2B5EF4-FFF2-40B4-BE49-F238E27FC236}">
                  <a16:creationId xmlns:a16="http://schemas.microsoft.com/office/drawing/2014/main" id="{AC40BFBD-5FE6-430F-9048-DF1F90D6A79F}"/>
                </a:ext>
              </a:extLst>
            </p:cNvPr>
            <p:cNvGrpSpPr>
              <a:grpSpLocks/>
            </p:cNvGrpSpPr>
            <p:nvPr/>
          </p:nvGrpSpPr>
          <p:grpSpPr bwMode="auto">
            <a:xfrm>
              <a:off x="2628900" y="5360988"/>
              <a:ext cx="1676400" cy="747712"/>
              <a:chOff x="1488" y="3695"/>
              <a:chExt cx="960" cy="433"/>
            </a:xfrm>
          </p:grpSpPr>
          <p:sp>
            <p:nvSpPr>
              <p:cNvPr id="122" name="AutoShape 84">
                <a:extLst>
                  <a:ext uri="{FF2B5EF4-FFF2-40B4-BE49-F238E27FC236}">
                    <a16:creationId xmlns:a16="http://schemas.microsoft.com/office/drawing/2014/main" id="{97572D58-2E43-4EC7-92BA-0F0177FD5E18}"/>
                  </a:ext>
                </a:extLst>
              </p:cNvPr>
              <p:cNvSpPr>
                <a:spLocks noChangeArrowheads="1"/>
              </p:cNvSpPr>
              <p:nvPr/>
            </p:nvSpPr>
            <p:spPr bwMode="auto">
              <a:xfrm>
                <a:off x="1488" y="3696"/>
                <a:ext cx="960" cy="432"/>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23" name="AutoShape 85">
                <a:extLst>
                  <a:ext uri="{FF2B5EF4-FFF2-40B4-BE49-F238E27FC236}">
                    <a16:creationId xmlns:a16="http://schemas.microsoft.com/office/drawing/2014/main" id="{E79D6E8F-EC86-4F5D-9190-4A58E28B2252}"/>
                  </a:ext>
                </a:extLst>
              </p:cNvPr>
              <p:cNvSpPr>
                <a:spLocks noChangeArrowheads="1"/>
              </p:cNvSpPr>
              <p:nvPr/>
            </p:nvSpPr>
            <p:spPr bwMode="auto">
              <a:xfrm>
                <a:off x="1518" y="3695"/>
                <a:ext cx="878" cy="4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dirty="0">
                    <a:latin typeface="Comic Sans MS" panose="030F0702030302020204" pitchFamily="66" charset="0"/>
                  </a:rPr>
                  <a:t>legacy</a:t>
                </a:r>
              </a:p>
              <a:p>
                <a:r>
                  <a:rPr lang="en-US" altLang="en-US" sz="1400" dirty="0">
                    <a:latin typeface="Comic Sans MS" panose="030F0702030302020204" pitchFamily="66" charset="0"/>
                  </a:rPr>
                  <a:t>application</a:t>
                </a:r>
              </a:p>
            </p:txBody>
          </p:sp>
        </p:grpSp>
        <p:graphicFrame>
          <p:nvGraphicFramePr>
            <p:cNvPr id="101" name="Object 86">
              <a:extLst>
                <a:ext uri="{FF2B5EF4-FFF2-40B4-BE49-F238E27FC236}">
                  <a16:creationId xmlns:a16="http://schemas.microsoft.com/office/drawing/2014/main" id="{3A72247F-AE00-4749-AD12-8BA8676BB0AC}"/>
                </a:ext>
              </a:extLst>
            </p:cNvPr>
            <p:cNvGraphicFramePr>
              <a:graphicFrameLocks noChangeAspect="1"/>
            </p:cNvGraphicFramePr>
            <p:nvPr>
              <p:extLst>
                <p:ext uri="{D42A27DB-BD31-4B8C-83A1-F6EECF244321}">
                  <p14:modId xmlns:p14="http://schemas.microsoft.com/office/powerpoint/2010/main" val="2866038823"/>
                </p:ext>
              </p:extLst>
            </p:nvPr>
          </p:nvGraphicFramePr>
          <p:xfrm>
            <a:off x="2400300" y="5118100"/>
            <a:ext cx="598488" cy="592138"/>
          </p:xfrm>
          <a:graphic>
            <a:graphicData uri="http://schemas.openxmlformats.org/presentationml/2006/ole">
              <mc:AlternateContent xmlns:mc="http://schemas.openxmlformats.org/markup-compatibility/2006">
                <mc:Choice xmlns:v="urn:schemas-microsoft-com:vml" Requires="v">
                  <p:oleObj spid="_x0000_s1276" name="Clip" r:id="rId14" imgW="1958400" imgH="1941840" progId="MS_ClipArt_Gallery.2">
                    <p:embed/>
                  </p:oleObj>
                </mc:Choice>
                <mc:Fallback>
                  <p:oleObj name="Clip" r:id="rId14" imgW="1958400" imgH="1941840" progId="MS_ClipArt_Gallery.2">
                    <p:embed/>
                    <p:pic>
                      <p:nvPicPr>
                        <p:cNvPr id="115798" name="Object 86">
                          <a:extLst>
                            <a:ext uri="{FF2B5EF4-FFF2-40B4-BE49-F238E27FC236}">
                              <a16:creationId xmlns:a16="http://schemas.microsoft.com/office/drawing/2014/main" id="{93163A74-220D-4C17-86AB-28B97C0B02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0300" y="5118100"/>
                          <a:ext cx="5984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 name="Group 87">
              <a:extLst>
                <a:ext uri="{FF2B5EF4-FFF2-40B4-BE49-F238E27FC236}">
                  <a16:creationId xmlns:a16="http://schemas.microsoft.com/office/drawing/2014/main" id="{5CF202BC-1C3F-49BC-A53E-33286A1CC002}"/>
                </a:ext>
              </a:extLst>
            </p:cNvPr>
            <p:cNvGrpSpPr>
              <a:grpSpLocks/>
            </p:cNvGrpSpPr>
            <p:nvPr/>
          </p:nvGrpSpPr>
          <p:grpSpPr bwMode="auto">
            <a:xfrm>
              <a:off x="647700" y="5360988"/>
              <a:ext cx="1752600" cy="747712"/>
              <a:chOff x="1488" y="3695"/>
              <a:chExt cx="960" cy="433"/>
            </a:xfrm>
          </p:grpSpPr>
          <p:sp>
            <p:nvSpPr>
              <p:cNvPr id="120" name="AutoShape 88">
                <a:extLst>
                  <a:ext uri="{FF2B5EF4-FFF2-40B4-BE49-F238E27FC236}">
                    <a16:creationId xmlns:a16="http://schemas.microsoft.com/office/drawing/2014/main" id="{FA79DC2C-31F9-4F91-9CA8-0E87B07ABCE8}"/>
                  </a:ext>
                </a:extLst>
              </p:cNvPr>
              <p:cNvSpPr>
                <a:spLocks noChangeArrowheads="1"/>
              </p:cNvSpPr>
              <p:nvPr/>
            </p:nvSpPr>
            <p:spPr bwMode="auto">
              <a:xfrm>
                <a:off x="1488" y="3696"/>
                <a:ext cx="960" cy="432"/>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21" name="AutoShape 89">
                <a:extLst>
                  <a:ext uri="{FF2B5EF4-FFF2-40B4-BE49-F238E27FC236}">
                    <a16:creationId xmlns:a16="http://schemas.microsoft.com/office/drawing/2014/main" id="{CF33C47B-AB77-4BC2-8244-16D703A770AF}"/>
                  </a:ext>
                </a:extLst>
              </p:cNvPr>
              <p:cNvSpPr>
                <a:spLocks noChangeArrowheads="1"/>
              </p:cNvSpPr>
              <p:nvPr/>
            </p:nvSpPr>
            <p:spPr bwMode="auto">
              <a:xfrm>
                <a:off x="1518" y="3695"/>
                <a:ext cx="878" cy="4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Comic Sans MS" panose="030F0702030302020204" pitchFamily="66" charset="0"/>
                  </a:rPr>
                  <a:t>legacy</a:t>
                </a:r>
              </a:p>
              <a:p>
                <a:r>
                  <a:rPr lang="en-US" altLang="en-US" sz="1400">
                    <a:latin typeface="Comic Sans MS" panose="030F0702030302020204" pitchFamily="66" charset="0"/>
                  </a:rPr>
                  <a:t>application</a:t>
                </a:r>
              </a:p>
            </p:txBody>
          </p:sp>
        </p:grpSp>
        <p:graphicFrame>
          <p:nvGraphicFramePr>
            <p:cNvPr id="103" name="Object 90">
              <a:extLst>
                <a:ext uri="{FF2B5EF4-FFF2-40B4-BE49-F238E27FC236}">
                  <a16:creationId xmlns:a16="http://schemas.microsoft.com/office/drawing/2014/main" id="{EC4CD1E4-0209-44C5-A59C-24A5E6D510A2}"/>
                </a:ext>
              </a:extLst>
            </p:cNvPr>
            <p:cNvGraphicFramePr>
              <a:graphicFrameLocks noChangeAspect="1"/>
            </p:cNvGraphicFramePr>
            <p:nvPr>
              <p:extLst>
                <p:ext uri="{D42A27DB-BD31-4B8C-83A1-F6EECF244321}">
                  <p14:modId xmlns:p14="http://schemas.microsoft.com/office/powerpoint/2010/main" val="1506764728"/>
                </p:ext>
              </p:extLst>
            </p:nvPr>
          </p:nvGraphicFramePr>
          <p:xfrm>
            <a:off x="419100" y="5118100"/>
            <a:ext cx="598488" cy="592138"/>
          </p:xfrm>
          <a:graphic>
            <a:graphicData uri="http://schemas.openxmlformats.org/presentationml/2006/ole">
              <mc:AlternateContent xmlns:mc="http://schemas.openxmlformats.org/markup-compatibility/2006">
                <mc:Choice xmlns:v="urn:schemas-microsoft-com:vml" Requires="v">
                  <p:oleObj spid="_x0000_s1277" name="Clip" r:id="rId16" imgW="1958400" imgH="1941840" progId="MS_ClipArt_Gallery.2">
                    <p:embed/>
                  </p:oleObj>
                </mc:Choice>
                <mc:Fallback>
                  <p:oleObj name="Clip" r:id="rId16" imgW="1958400" imgH="1941840" progId="MS_ClipArt_Gallery.2">
                    <p:embed/>
                    <p:pic>
                      <p:nvPicPr>
                        <p:cNvPr id="115802" name="Object 90">
                          <a:extLst>
                            <a:ext uri="{FF2B5EF4-FFF2-40B4-BE49-F238E27FC236}">
                              <a16:creationId xmlns:a16="http://schemas.microsoft.com/office/drawing/2014/main" id="{9D608CA1-A490-4BBD-9708-C963035772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 y="5118100"/>
                          <a:ext cx="5984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 name="Line 91">
              <a:extLst>
                <a:ext uri="{FF2B5EF4-FFF2-40B4-BE49-F238E27FC236}">
                  <a16:creationId xmlns:a16="http://schemas.microsoft.com/office/drawing/2014/main" id="{0DDB1466-E6C8-4AEC-915B-7A7E84860396}"/>
                </a:ext>
              </a:extLst>
            </p:cNvPr>
            <p:cNvSpPr>
              <a:spLocks noChangeShapeType="1"/>
            </p:cNvSpPr>
            <p:nvPr/>
          </p:nvSpPr>
          <p:spPr bwMode="auto">
            <a:xfrm>
              <a:off x="4330700" y="5816600"/>
              <a:ext cx="5715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05" name="Line 92">
              <a:extLst>
                <a:ext uri="{FF2B5EF4-FFF2-40B4-BE49-F238E27FC236}">
                  <a16:creationId xmlns:a16="http://schemas.microsoft.com/office/drawing/2014/main" id="{29A80F1B-FE60-47CF-97EB-809DDE411762}"/>
                </a:ext>
              </a:extLst>
            </p:cNvPr>
            <p:cNvSpPr>
              <a:spLocks noChangeShapeType="1"/>
            </p:cNvSpPr>
            <p:nvPr/>
          </p:nvSpPr>
          <p:spPr bwMode="auto">
            <a:xfrm>
              <a:off x="1447800" y="6477000"/>
              <a:ext cx="571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06" name="Line 93">
              <a:extLst>
                <a:ext uri="{FF2B5EF4-FFF2-40B4-BE49-F238E27FC236}">
                  <a16:creationId xmlns:a16="http://schemas.microsoft.com/office/drawing/2014/main" id="{8232F00E-609C-4853-B8BA-5C956C832AF0}"/>
                </a:ext>
              </a:extLst>
            </p:cNvPr>
            <p:cNvSpPr>
              <a:spLocks noChangeShapeType="1"/>
            </p:cNvSpPr>
            <p:nvPr/>
          </p:nvSpPr>
          <p:spPr bwMode="auto">
            <a:xfrm flipV="1">
              <a:off x="7162800" y="6096000"/>
              <a:ext cx="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07" name="Line 94">
              <a:extLst>
                <a:ext uri="{FF2B5EF4-FFF2-40B4-BE49-F238E27FC236}">
                  <a16:creationId xmlns:a16="http://schemas.microsoft.com/office/drawing/2014/main" id="{BA6984D2-AAC8-4803-BF4C-EC0D40A20C43}"/>
                </a:ext>
              </a:extLst>
            </p:cNvPr>
            <p:cNvSpPr>
              <a:spLocks noChangeShapeType="1"/>
            </p:cNvSpPr>
            <p:nvPr/>
          </p:nvSpPr>
          <p:spPr bwMode="auto">
            <a:xfrm flipV="1">
              <a:off x="1447800" y="6134100"/>
              <a:ext cx="0" cy="342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grpSp>
          <p:nvGrpSpPr>
            <p:cNvPr id="108" name="Group 95">
              <a:extLst>
                <a:ext uri="{FF2B5EF4-FFF2-40B4-BE49-F238E27FC236}">
                  <a16:creationId xmlns:a16="http://schemas.microsoft.com/office/drawing/2014/main" id="{623459D9-BC17-4A8E-BE0A-C4FF02D1A4B6}"/>
                </a:ext>
              </a:extLst>
            </p:cNvPr>
            <p:cNvGrpSpPr>
              <a:grpSpLocks/>
            </p:cNvGrpSpPr>
            <p:nvPr/>
          </p:nvGrpSpPr>
          <p:grpSpPr bwMode="auto">
            <a:xfrm>
              <a:off x="6553200" y="5549900"/>
              <a:ext cx="1066800" cy="546100"/>
              <a:chOff x="1056" y="2488"/>
              <a:chExt cx="672" cy="344"/>
            </a:xfrm>
          </p:grpSpPr>
          <p:sp>
            <p:nvSpPr>
              <p:cNvPr id="118" name="Rectangle 96">
                <a:extLst>
                  <a:ext uri="{FF2B5EF4-FFF2-40B4-BE49-F238E27FC236}">
                    <a16:creationId xmlns:a16="http://schemas.microsoft.com/office/drawing/2014/main" id="{D3F2CB2A-2AB1-4465-B769-1D2EE0BFDEA0}"/>
                  </a:ext>
                </a:extLst>
              </p:cNvPr>
              <p:cNvSpPr>
                <a:spLocks noChangeArrowheads="1"/>
              </p:cNvSpPr>
              <p:nvPr/>
            </p:nvSpPr>
            <p:spPr bwMode="auto">
              <a:xfrm>
                <a:off x="1056" y="2496"/>
                <a:ext cx="67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19" name="Text Box 97">
                <a:extLst>
                  <a:ext uri="{FF2B5EF4-FFF2-40B4-BE49-F238E27FC236}">
                    <a16:creationId xmlns:a16="http://schemas.microsoft.com/office/drawing/2014/main" id="{81468367-8C80-48DE-9218-AB35AAEE4E35}"/>
                  </a:ext>
                </a:extLst>
              </p:cNvPr>
              <p:cNvSpPr txBox="1">
                <a:spLocks noChangeArrowheads="1"/>
              </p:cNvSpPr>
              <p:nvPr/>
            </p:nvSpPr>
            <p:spPr bwMode="auto">
              <a:xfrm>
                <a:off x="1131" y="2488"/>
                <a:ext cx="564"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80000"/>
                  </a:lnSpc>
                </a:pPr>
                <a:r>
                  <a:rPr lang="en-US" altLang="en-US" sz="1400">
                    <a:latin typeface="Comic Sans MS" panose="030F0702030302020204" pitchFamily="66" charset="0"/>
                  </a:rPr>
                  <a:t>legacy</a:t>
                </a:r>
              </a:p>
              <a:p>
                <a:pPr>
                  <a:lnSpc>
                    <a:spcPct val="80000"/>
                  </a:lnSpc>
                </a:pPr>
                <a:r>
                  <a:rPr lang="en-US" altLang="en-US" sz="1400">
                    <a:latin typeface="Comic Sans MS" panose="030F0702030302020204" pitchFamily="66" charset="0"/>
                  </a:rPr>
                  <a:t>system</a:t>
                </a:r>
              </a:p>
            </p:txBody>
          </p:sp>
        </p:grpSp>
        <p:grpSp>
          <p:nvGrpSpPr>
            <p:cNvPr id="109" name="Group 98">
              <a:extLst>
                <a:ext uri="{FF2B5EF4-FFF2-40B4-BE49-F238E27FC236}">
                  <a16:creationId xmlns:a16="http://schemas.microsoft.com/office/drawing/2014/main" id="{7BE33996-0560-4C33-A4F6-F48D4E1EFB34}"/>
                </a:ext>
              </a:extLst>
            </p:cNvPr>
            <p:cNvGrpSpPr>
              <a:grpSpLocks/>
            </p:cNvGrpSpPr>
            <p:nvPr/>
          </p:nvGrpSpPr>
          <p:grpSpPr bwMode="auto">
            <a:xfrm>
              <a:off x="7848600" y="5549900"/>
              <a:ext cx="1066800" cy="546100"/>
              <a:chOff x="1056" y="2488"/>
              <a:chExt cx="672" cy="344"/>
            </a:xfrm>
          </p:grpSpPr>
          <p:sp>
            <p:nvSpPr>
              <p:cNvPr id="116" name="Rectangle 99">
                <a:extLst>
                  <a:ext uri="{FF2B5EF4-FFF2-40B4-BE49-F238E27FC236}">
                    <a16:creationId xmlns:a16="http://schemas.microsoft.com/office/drawing/2014/main" id="{4637AA9E-75FC-406F-B34F-D9AA7E55A556}"/>
                  </a:ext>
                </a:extLst>
              </p:cNvPr>
              <p:cNvSpPr>
                <a:spLocks noChangeArrowheads="1"/>
              </p:cNvSpPr>
              <p:nvPr/>
            </p:nvSpPr>
            <p:spPr bwMode="auto">
              <a:xfrm>
                <a:off x="1056" y="2496"/>
                <a:ext cx="67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17" name="Text Box 100">
                <a:extLst>
                  <a:ext uri="{FF2B5EF4-FFF2-40B4-BE49-F238E27FC236}">
                    <a16:creationId xmlns:a16="http://schemas.microsoft.com/office/drawing/2014/main" id="{73E9CE50-68D1-4889-8503-6319A05D71F4}"/>
                  </a:ext>
                </a:extLst>
              </p:cNvPr>
              <p:cNvSpPr txBox="1">
                <a:spLocks noChangeArrowheads="1"/>
              </p:cNvSpPr>
              <p:nvPr/>
            </p:nvSpPr>
            <p:spPr bwMode="auto">
              <a:xfrm>
                <a:off x="1131" y="2488"/>
                <a:ext cx="564"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80000"/>
                  </a:lnSpc>
                </a:pPr>
                <a:r>
                  <a:rPr lang="en-US" altLang="en-US" sz="1400">
                    <a:latin typeface="Comic Sans MS" panose="030F0702030302020204" pitchFamily="66" charset="0"/>
                  </a:rPr>
                  <a:t>legacy</a:t>
                </a:r>
              </a:p>
              <a:p>
                <a:pPr>
                  <a:lnSpc>
                    <a:spcPct val="80000"/>
                  </a:lnSpc>
                </a:pPr>
                <a:r>
                  <a:rPr lang="en-US" altLang="en-US" sz="1400">
                    <a:latin typeface="Comic Sans MS" panose="030F0702030302020204" pitchFamily="66" charset="0"/>
                  </a:rPr>
                  <a:t>system</a:t>
                </a:r>
              </a:p>
            </p:txBody>
          </p:sp>
        </p:grpSp>
        <p:grpSp>
          <p:nvGrpSpPr>
            <p:cNvPr id="110" name="Group 101">
              <a:extLst>
                <a:ext uri="{FF2B5EF4-FFF2-40B4-BE49-F238E27FC236}">
                  <a16:creationId xmlns:a16="http://schemas.microsoft.com/office/drawing/2014/main" id="{CD58B9CE-6927-43EA-B4EF-2CD0C8E5F0BA}"/>
                </a:ext>
              </a:extLst>
            </p:cNvPr>
            <p:cNvGrpSpPr>
              <a:grpSpLocks/>
            </p:cNvGrpSpPr>
            <p:nvPr/>
          </p:nvGrpSpPr>
          <p:grpSpPr bwMode="auto">
            <a:xfrm>
              <a:off x="5105400" y="5549900"/>
              <a:ext cx="1066800" cy="546100"/>
              <a:chOff x="1056" y="2488"/>
              <a:chExt cx="672" cy="344"/>
            </a:xfrm>
          </p:grpSpPr>
          <p:sp>
            <p:nvSpPr>
              <p:cNvPr id="114" name="Rectangle 102">
                <a:extLst>
                  <a:ext uri="{FF2B5EF4-FFF2-40B4-BE49-F238E27FC236}">
                    <a16:creationId xmlns:a16="http://schemas.microsoft.com/office/drawing/2014/main" id="{23A8A8B3-2580-4D05-A453-DCDBB4A92494}"/>
                  </a:ext>
                </a:extLst>
              </p:cNvPr>
              <p:cNvSpPr>
                <a:spLocks noChangeArrowheads="1"/>
              </p:cNvSpPr>
              <p:nvPr/>
            </p:nvSpPr>
            <p:spPr bwMode="auto">
              <a:xfrm>
                <a:off x="1056" y="2496"/>
                <a:ext cx="67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p>
            </p:txBody>
          </p:sp>
          <p:sp>
            <p:nvSpPr>
              <p:cNvPr id="115" name="Text Box 103">
                <a:extLst>
                  <a:ext uri="{FF2B5EF4-FFF2-40B4-BE49-F238E27FC236}">
                    <a16:creationId xmlns:a16="http://schemas.microsoft.com/office/drawing/2014/main" id="{29DBC5D3-0845-473C-9DB1-646535090521}"/>
                  </a:ext>
                </a:extLst>
              </p:cNvPr>
              <p:cNvSpPr txBox="1">
                <a:spLocks noChangeArrowheads="1"/>
              </p:cNvSpPr>
              <p:nvPr/>
            </p:nvSpPr>
            <p:spPr bwMode="auto">
              <a:xfrm>
                <a:off x="1131" y="2488"/>
                <a:ext cx="564"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80000"/>
                  </a:lnSpc>
                </a:pPr>
                <a:r>
                  <a:rPr lang="en-US" altLang="en-US" sz="1400">
                    <a:latin typeface="Comic Sans MS" panose="030F0702030302020204" pitchFamily="66" charset="0"/>
                  </a:rPr>
                  <a:t>legacy</a:t>
                </a:r>
              </a:p>
              <a:p>
                <a:pPr>
                  <a:lnSpc>
                    <a:spcPct val="80000"/>
                  </a:lnSpc>
                </a:pPr>
                <a:r>
                  <a:rPr lang="en-US" altLang="en-US" sz="1400">
                    <a:latin typeface="Comic Sans MS" panose="030F0702030302020204" pitchFamily="66" charset="0"/>
                  </a:rPr>
                  <a:t>system</a:t>
                </a:r>
              </a:p>
            </p:txBody>
          </p:sp>
        </p:grpSp>
        <p:graphicFrame>
          <p:nvGraphicFramePr>
            <p:cNvPr id="111" name="Object 104">
              <a:extLst>
                <a:ext uri="{FF2B5EF4-FFF2-40B4-BE49-F238E27FC236}">
                  <a16:creationId xmlns:a16="http://schemas.microsoft.com/office/drawing/2014/main" id="{27C818C4-F65D-412A-B3DE-BA763146B044}"/>
                </a:ext>
              </a:extLst>
            </p:cNvPr>
            <p:cNvGraphicFramePr>
              <a:graphicFrameLocks noChangeAspect="1"/>
            </p:cNvGraphicFramePr>
            <p:nvPr>
              <p:extLst>
                <p:ext uri="{D42A27DB-BD31-4B8C-83A1-F6EECF244321}">
                  <p14:modId xmlns:p14="http://schemas.microsoft.com/office/powerpoint/2010/main" val="3087985667"/>
                </p:ext>
              </p:extLst>
            </p:nvPr>
          </p:nvGraphicFramePr>
          <p:xfrm>
            <a:off x="4953000" y="5334000"/>
            <a:ext cx="385763" cy="762000"/>
          </p:xfrm>
          <a:graphic>
            <a:graphicData uri="http://schemas.openxmlformats.org/presentationml/2006/ole">
              <mc:AlternateContent xmlns:mc="http://schemas.openxmlformats.org/markup-compatibility/2006">
                <mc:Choice xmlns:v="urn:schemas-microsoft-com:vml" Requires="v">
                  <p:oleObj spid="_x0000_s1278" name="Clip" r:id="rId17" imgW="689040" imgH="1361160" progId="MS_ClipArt_Gallery.2">
                    <p:embed/>
                  </p:oleObj>
                </mc:Choice>
                <mc:Fallback>
                  <p:oleObj name="Clip" r:id="rId17" imgW="689040" imgH="1361160" progId="MS_ClipArt_Gallery.2">
                    <p:embed/>
                    <p:pic>
                      <p:nvPicPr>
                        <p:cNvPr id="115816" name="Object 104">
                          <a:extLst>
                            <a:ext uri="{FF2B5EF4-FFF2-40B4-BE49-F238E27FC236}">
                              <a16:creationId xmlns:a16="http://schemas.microsoft.com/office/drawing/2014/main" id="{990E05E9-2BBB-4A72-AAFC-7F51D0FEB3F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5334000"/>
                          <a:ext cx="3857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105">
              <a:extLst>
                <a:ext uri="{FF2B5EF4-FFF2-40B4-BE49-F238E27FC236}">
                  <a16:creationId xmlns:a16="http://schemas.microsoft.com/office/drawing/2014/main" id="{78D1CEF0-6388-4036-A72A-5B3765CBD522}"/>
                </a:ext>
              </a:extLst>
            </p:cNvPr>
            <p:cNvGraphicFramePr>
              <a:graphicFrameLocks noChangeAspect="1"/>
            </p:cNvGraphicFramePr>
            <p:nvPr>
              <p:extLst>
                <p:ext uri="{D42A27DB-BD31-4B8C-83A1-F6EECF244321}">
                  <p14:modId xmlns:p14="http://schemas.microsoft.com/office/powerpoint/2010/main" val="383716804"/>
                </p:ext>
              </p:extLst>
            </p:nvPr>
          </p:nvGraphicFramePr>
          <p:xfrm>
            <a:off x="6324600" y="5257800"/>
            <a:ext cx="417513" cy="838200"/>
          </p:xfrm>
          <a:graphic>
            <a:graphicData uri="http://schemas.openxmlformats.org/presentationml/2006/ole">
              <mc:AlternateContent xmlns:mc="http://schemas.openxmlformats.org/markup-compatibility/2006">
                <mc:Choice xmlns:v="urn:schemas-microsoft-com:vml" Requires="v">
                  <p:oleObj spid="_x0000_s1279" name="Clip" r:id="rId19" imgW="620280" imgH="1242360" progId="MS_ClipArt_Gallery.2">
                    <p:embed/>
                  </p:oleObj>
                </mc:Choice>
                <mc:Fallback>
                  <p:oleObj name="Clip" r:id="rId19" imgW="620280" imgH="1242360" progId="MS_ClipArt_Gallery.2">
                    <p:embed/>
                    <p:pic>
                      <p:nvPicPr>
                        <p:cNvPr id="115817" name="Object 105">
                          <a:extLst>
                            <a:ext uri="{FF2B5EF4-FFF2-40B4-BE49-F238E27FC236}">
                              <a16:creationId xmlns:a16="http://schemas.microsoft.com/office/drawing/2014/main" id="{23AD8415-45BD-4430-A6EA-1E999D609A0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5257800"/>
                          <a:ext cx="417513"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106">
              <a:extLst>
                <a:ext uri="{FF2B5EF4-FFF2-40B4-BE49-F238E27FC236}">
                  <a16:creationId xmlns:a16="http://schemas.microsoft.com/office/drawing/2014/main" id="{5DB1665E-520F-4B69-9821-96C497BCE03C}"/>
                </a:ext>
              </a:extLst>
            </p:cNvPr>
            <p:cNvGraphicFramePr>
              <a:graphicFrameLocks noChangeAspect="1"/>
            </p:cNvGraphicFramePr>
            <p:nvPr>
              <p:extLst>
                <p:ext uri="{D42A27DB-BD31-4B8C-83A1-F6EECF244321}">
                  <p14:modId xmlns:p14="http://schemas.microsoft.com/office/powerpoint/2010/main" val="4061103174"/>
                </p:ext>
              </p:extLst>
            </p:nvPr>
          </p:nvGraphicFramePr>
          <p:xfrm>
            <a:off x="7696200" y="5334000"/>
            <a:ext cx="385763" cy="762000"/>
          </p:xfrm>
          <a:graphic>
            <a:graphicData uri="http://schemas.openxmlformats.org/presentationml/2006/ole">
              <mc:AlternateContent xmlns:mc="http://schemas.openxmlformats.org/markup-compatibility/2006">
                <mc:Choice xmlns:v="urn:schemas-microsoft-com:vml" Requires="v">
                  <p:oleObj spid="_x0000_s1280" name="Clip" r:id="rId21" imgW="689040" imgH="1361160" progId="MS_ClipArt_Gallery.2">
                    <p:embed/>
                  </p:oleObj>
                </mc:Choice>
                <mc:Fallback>
                  <p:oleObj name="Clip" r:id="rId21" imgW="689040" imgH="1361160" progId="MS_ClipArt_Gallery.2">
                    <p:embed/>
                    <p:pic>
                      <p:nvPicPr>
                        <p:cNvPr id="115818" name="Object 106">
                          <a:extLst>
                            <a:ext uri="{FF2B5EF4-FFF2-40B4-BE49-F238E27FC236}">
                              <a16:creationId xmlns:a16="http://schemas.microsoft.com/office/drawing/2014/main" id="{34462513-EAA7-4AFF-A2F9-82136E9808C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6200" y="5334000"/>
                          <a:ext cx="3857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6" name="Title 1">
            <a:extLst>
              <a:ext uri="{FF2B5EF4-FFF2-40B4-BE49-F238E27FC236}">
                <a16:creationId xmlns:a16="http://schemas.microsoft.com/office/drawing/2014/main" id="{417DD307-730C-4CF8-8CA4-A4FA4C022B44}"/>
              </a:ext>
            </a:extLst>
          </p:cNvPr>
          <p:cNvSpPr txBox="1">
            <a:spLocks/>
          </p:cNvSpPr>
          <p:nvPr/>
        </p:nvSpPr>
        <p:spPr>
          <a:xfrm>
            <a:off x="762000" y="676275"/>
            <a:ext cx="8229600" cy="61003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Calisto MT" panose="02040603050505030304" pitchFamily="18" charset="0"/>
                <a:ea typeface="+mj-ea"/>
                <a:cs typeface="+mj-cs"/>
              </a:defRPr>
            </a:lvl1pPr>
          </a:lstStyle>
          <a:p>
            <a:r>
              <a:rPr lang="en-US" altLang="en-US" dirty="0"/>
              <a:t>Bottom Up design</a:t>
            </a:r>
            <a:endParaRPr lang="en-ID" dirty="0"/>
          </a:p>
        </p:txBody>
      </p:sp>
    </p:spTree>
    <p:extLst>
      <p:ext uri="{BB962C8B-B14F-4D97-AF65-F5344CB8AC3E}">
        <p14:creationId xmlns:p14="http://schemas.microsoft.com/office/powerpoint/2010/main" val="69403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C9EA-5644-471B-89CC-7A5005F47A0E}"/>
              </a:ext>
            </a:extLst>
          </p:cNvPr>
          <p:cNvSpPr>
            <a:spLocks noGrp="1"/>
          </p:cNvSpPr>
          <p:nvPr>
            <p:ph type="title"/>
          </p:nvPr>
        </p:nvSpPr>
        <p:spPr>
          <a:xfrm>
            <a:off x="762000" y="676275"/>
            <a:ext cx="8229600" cy="610030"/>
          </a:xfrm>
        </p:spPr>
        <p:txBody>
          <a:bodyPr anchor="t"/>
          <a:lstStyle/>
          <a:p>
            <a:pPr algn="l"/>
            <a:r>
              <a:rPr lang="en-US" altLang="en-US" dirty="0"/>
              <a:t>Top down design (review)</a:t>
            </a:r>
            <a:endParaRPr lang="en-ID" dirty="0"/>
          </a:p>
        </p:txBody>
      </p:sp>
      <p:grpSp>
        <p:nvGrpSpPr>
          <p:cNvPr id="84" name="Group 83">
            <a:extLst>
              <a:ext uri="{FF2B5EF4-FFF2-40B4-BE49-F238E27FC236}">
                <a16:creationId xmlns:a16="http://schemas.microsoft.com/office/drawing/2014/main" id="{E06D14A5-8E1A-467D-A53B-D43265D2528A}"/>
              </a:ext>
            </a:extLst>
          </p:cNvPr>
          <p:cNvGrpSpPr/>
          <p:nvPr/>
        </p:nvGrpSpPr>
        <p:grpSpPr>
          <a:xfrm>
            <a:off x="1925786" y="3344587"/>
            <a:ext cx="3266331" cy="2977413"/>
            <a:chOff x="1925786" y="3344587"/>
            <a:chExt cx="3266331" cy="2977413"/>
          </a:xfrm>
        </p:grpSpPr>
        <p:sp>
          <p:nvSpPr>
            <p:cNvPr id="61" name="AutoShape 6">
              <a:extLst>
                <a:ext uri="{FF2B5EF4-FFF2-40B4-BE49-F238E27FC236}">
                  <a16:creationId xmlns:a16="http://schemas.microsoft.com/office/drawing/2014/main" id="{E2A8F02F-25AE-4FE6-B724-549DECD66ABE}"/>
                </a:ext>
              </a:extLst>
            </p:cNvPr>
            <p:cNvSpPr>
              <a:spLocks noChangeArrowheads="1"/>
            </p:cNvSpPr>
            <p:nvPr/>
          </p:nvSpPr>
          <p:spPr bwMode="auto">
            <a:xfrm>
              <a:off x="1925786" y="3344587"/>
              <a:ext cx="3266331" cy="2977413"/>
            </a:xfrm>
            <a:prstGeom prst="roundRect">
              <a:avLst>
                <a:gd name="adj" fmla="val 16667"/>
              </a:avLst>
            </a:prstGeom>
            <a:solidFill>
              <a:schemeClr val="bg1"/>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62" name="AutoShape 7">
              <a:extLst>
                <a:ext uri="{FF2B5EF4-FFF2-40B4-BE49-F238E27FC236}">
                  <a16:creationId xmlns:a16="http://schemas.microsoft.com/office/drawing/2014/main" id="{0B9BCB48-9FD3-47A6-AB9D-9582D75F2106}"/>
                </a:ext>
              </a:extLst>
            </p:cNvPr>
            <p:cNvSpPr>
              <a:spLocks noChangeArrowheads="1"/>
            </p:cNvSpPr>
            <p:nvPr/>
          </p:nvSpPr>
          <p:spPr bwMode="auto">
            <a:xfrm>
              <a:off x="3325642" y="4399087"/>
              <a:ext cx="333299" cy="372177"/>
            </a:xfrm>
            <a:prstGeom prst="upDownArrow">
              <a:avLst>
                <a:gd name="adj1" fmla="val 50000"/>
                <a:gd name="adj2" fmla="val 24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63" name="AutoShape 8">
              <a:extLst>
                <a:ext uri="{FF2B5EF4-FFF2-40B4-BE49-F238E27FC236}">
                  <a16:creationId xmlns:a16="http://schemas.microsoft.com/office/drawing/2014/main" id="{8EEA8BBE-1E35-4313-8E79-4B19C613E1A8}"/>
                </a:ext>
              </a:extLst>
            </p:cNvPr>
            <p:cNvSpPr>
              <a:spLocks noChangeArrowheads="1"/>
            </p:cNvSpPr>
            <p:nvPr/>
          </p:nvSpPr>
          <p:spPr bwMode="auto">
            <a:xfrm>
              <a:off x="3325642" y="5267500"/>
              <a:ext cx="333299" cy="372177"/>
            </a:xfrm>
            <a:prstGeom prst="upDownArrow">
              <a:avLst>
                <a:gd name="adj1" fmla="val 50000"/>
                <a:gd name="adj2" fmla="val 24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64" name="Rectangle 9">
              <a:extLst>
                <a:ext uri="{FF2B5EF4-FFF2-40B4-BE49-F238E27FC236}">
                  <a16:creationId xmlns:a16="http://schemas.microsoft.com/office/drawing/2014/main" id="{6CB8D629-D7A4-4C30-BCF1-1D143034C834}"/>
                </a:ext>
              </a:extLst>
            </p:cNvPr>
            <p:cNvSpPr>
              <a:spLocks noChangeArrowheads="1"/>
            </p:cNvSpPr>
            <p:nvPr/>
          </p:nvSpPr>
          <p:spPr bwMode="auto">
            <a:xfrm>
              <a:off x="2668766" y="3414053"/>
              <a:ext cx="1512778"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top-down design</a:t>
              </a:r>
            </a:p>
          </p:txBody>
        </p:sp>
        <p:sp>
          <p:nvSpPr>
            <p:cNvPr id="65" name="Rectangle 10">
              <a:extLst>
                <a:ext uri="{FF2B5EF4-FFF2-40B4-BE49-F238E27FC236}">
                  <a16:creationId xmlns:a16="http://schemas.microsoft.com/office/drawing/2014/main" id="{0C7C395C-1450-4501-8808-AA89E5547CA4}"/>
                </a:ext>
              </a:extLst>
            </p:cNvPr>
            <p:cNvSpPr>
              <a:spLocks noChangeArrowheads="1"/>
            </p:cNvSpPr>
            <p:nvPr/>
          </p:nvSpPr>
          <p:spPr bwMode="auto">
            <a:xfrm>
              <a:off x="2392405" y="4088940"/>
              <a:ext cx="2266434" cy="31014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66" name="Rectangle 11">
              <a:extLst>
                <a:ext uri="{FF2B5EF4-FFF2-40B4-BE49-F238E27FC236}">
                  <a16:creationId xmlns:a16="http://schemas.microsoft.com/office/drawing/2014/main" id="{3E92DA9D-66BF-4F5C-A19C-EFD76018076F}"/>
                </a:ext>
              </a:extLst>
            </p:cNvPr>
            <p:cNvSpPr>
              <a:spLocks noChangeArrowheads="1"/>
            </p:cNvSpPr>
            <p:nvPr/>
          </p:nvSpPr>
          <p:spPr bwMode="auto">
            <a:xfrm>
              <a:off x="2392405" y="3840823"/>
              <a:ext cx="866578" cy="2481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67" name="Rectangle 12">
              <a:extLst>
                <a:ext uri="{FF2B5EF4-FFF2-40B4-BE49-F238E27FC236}">
                  <a16:creationId xmlns:a16="http://schemas.microsoft.com/office/drawing/2014/main" id="{9F586FD7-7DED-4D36-ADA2-B082F1BA0DD2}"/>
                </a:ext>
              </a:extLst>
            </p:cNvPr>
            <p:cNvSpPr>
              <a:spLocks noChangeArrowheads="1"/>
            </p:cNvSpPr>
            <p:nvPr/>
          </p:nvSpPr>
          <p:spPr bwMode="auto">
            <a:xfrm>
              <a:off x="3258982" y="3840823"/>
              <a:ext cx="1399856" cy="2481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68" name="Rectangle 13">
              <a:extLst>
                <a:ext uri="{FF2B5EF4-FFF2-40B4-BE49-F238E27FC236}">
                  <a16:creationId xmlns:a16="http://schemas.microsoft.com/office/drawing/2014/main" id="{32B79870-F2DB-4A88-A965-06F9B142FE92}"/>
                </a:ext>
              </a:extLst>
            </p:cNvPr>
            <p:cNvSpPr>
              <a:spLocks noChangeArrowheads="1"/>
            </p:cNvSpPr>
            <p:nvPr/>
          </p:nvSpPr>
          <p:spPr bwMode="auto">
            <a:xfrm>
              <a:off x="2534058" y="3848259"/>
              <a:ext cx="549155"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PL-A</a:t>
              </a:r>
            </a:p>
          </p:txBody>
        </p:sp>
        <p:sp>
          <p:nvSpPr>
            <p:cNvPr id="69" name="Rectangle 14">
              <a:extLst>
                <a:ext uri="{FF2B5EF4-FFF2-40B4-BE49-F238E27FC236}">
                  <a16:creationId xmlns:a16="http://schemas.microsoft.com/office/drawing/2014/main" id="{F8BB1D28-9036-4E76-8E3B-F2C0DE1DBEEE}"/>
                </a:ext>
              </a:extLst>
            </p:cNvPr>
            <p:cNvSpPr>
              <a:spLocks noChangeArrowheads="1"/>
            </p:cNvSpPr>
            <p:nvPr/>
          </p:nvSpPr>
          <p:spPr bwMode="auto">
            <a:xfrm>
              <a:off x="3658941" y="3848259"/>
              <a:ext cx="557041"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dirty="0">
                  <a:latin typeface="Segoe UI" panose="020B0502040204020203" pitchFamily="34" charset="0"/>
                  <a:cs typeface="Segoe UI" panose="020B0502040204020203" pitchFamily="34" charset="0"/>
                </a:rPr>
                <a:t>PL-B</a:t>
              </a:r>
            </a:p>
          </p:txBody>
        </p:sp>
        <p:sp>
          <p:nvSpPr>
            <p:cNvPr id="70" name="Rectangle 15">
              <a:extLst>
                <a:ext uri="{FF2B5EF4-FFF2-40B4-BE49-F238E27FC236}">
                  <a16:creationId xmlns:a16="http://schemas.microsoft.com/office/drawing/2014/main" id="{42B25E11-5469-4A39-AD7C-AB55335BE52C}"/>
                </a:ext>
              </a:extLst>
            </p:cNvPr>
            <p:cNvSpPr>
              <a:spLocks noChangeArrowheads="1"/>
            </p:cNvSpPr>
            <p:nvPr/>
          </p:nvSpPr>
          <p:spPr bwMode="auto">
            <a:xfrm>
              <a:off x="3190934" y="4096377"/>
              <a:ext cx="550733"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PL-C</a:t>
              </a:r>
            </a:p>
          </p:txBody>
        </p:sp>
        <p:sp>
          <p:nvSpPr>
            <p:cNvPr id="71" name="Rectangle 16">
              <a:extLst>
                <a:ext uri="{FF2B5EF4-FFF2-40B4-BE49-F238E27FC236}">
                  <a16:creationId xmlns:a16="http://schemas.microsoft.com/office/drawing/2014/main" id="{FEE62B3B-9F70-4801-B245-29DBA12C3BF0}"/>
                </a:ext>
              </a:extLst>
            </p:cNvPr>
            <p:cNvSpPr>
              <a:spLocks noChangeArrowheads="1"/>
            </p:cNvSpPr>
            <p:nvPr/>
          </p:nvSpPr>
          <p:spPr bwMode="auto">
            <a:xfrm>
              <a:off x="4125560" y="4771264"/>
              <a:ext cx="533279" cy="4962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72" name="Rectangle 17">
              <a:extLst>
                <a:ext uri="{FF2B5EF4-FFF2-40B4-BE49-F238E27FC236}">
                  <a16:creationId xmlns:a16="http://schemas.microsoft.com/office/drawing/2014/main" id="{69CE32ED-106D-4046-A781-D2B0726CD67A}"/>
                </a:ext>
              </a:extLst>
            </p:cNvPr>
            <p:cNvSpPr>
              <a:spLocks noChangeArrowheads="1"/>
            </p:cNvSpPr>
            <p:nvPr/>
          </p:nvSpPr>
          <p:spPr bwMode="auto">
            <a:xfrm>
              <a:off x="3592281" y="4771264"/>
              <a:ext cx="533279" cy="4962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73" name="AutoShape 18">
              <a:extLst>
                <a:ext uri="{FF2B5EF4-FFF2-40B4-BE49-F238E27FC236}">
                  <a16:creationId xmlns:a16="http://schemas.microsoft.com/office/drawing/2014/main" id="{DDAE7E77-7CA6-4D0B-B4D0-DD2276F86C84}"/>
                </a:ext>
              </a:extLst>
            </p:cNvPr>
            <p:cNvSpPr>
              <a:spLocks noChangeArrowheads="1"/>
            </p:cNvSpPr>
            <p:nvPr/>
          </p:nvSpPr>
          <p:spPr bwMode="auto">
            <a:xfrm>
              <a:off x="2392405" y="4771264"/>
              <a:ext cx="1199877" cy="496236"/>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74" name="AutoShape 19">
              <a:extLst>
                <a:ext uri="{FF2B5EF4-FFF2-40B4-BE49-F238E27FC236}">
                  <a16:creationId xmlns:a16="http://schemas.microsoft.com/office/drawing/2014/main" id="{CE5F2C8B-90EC-4670-8E00-57FC29A3BFFE}"/>
                </a:ext>
              </a:extLst>
            </p:cNvPr>
            <p:cNvSpPr>
              <a:spLocks noChangeArrowheads="1"/>
            </p:cNvSpPr>
            <p:nvPr/>
          </p:nvSpPr>
          <p:spPr bwMode="auto">
            <a:xfrm rot="10786686">
              <a:off x="2392405" y="4771264"/>
              <a:ext cx="1199877" cy="496236"/>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75" name="Rectangle 20">
              <a:extLst>
                <a:ext uri="{FF2B5EF4-FFF2-40B4-BE49-F238E27FC236}">
                  <a16:creationId xmlns:a16="http://schemas.microsoft.com/office/drawing/2014/main" id="{E2865D82-CCFA-4FB1-B12C-27DF26180205}"/>
                </a:ext>
              </a:extLst>
            </p:cNvPr>
            <p:cNvSpPr>
              <a:spLocks noChangeArrowheads="1"/>
            </p:cNvSpPr>
            <p:nvPr/>
          </p:nvSpPr>
          <p:spPr bwMode="auto">
            <a:xfrm>
              <a:off x="2414625" y="5026819"/>
              <a:ext cx="563350"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AL-A</a:t>
              </a:r>
            </a:p>
          </p:txBody>
        </p:sp>
        <p:sp>
          <p:nvSpPr>
            <p:cNvPr id="76" name="Rectangle 21">
              <a:extLst>
                <a:ext uri="{FF2B5EF4-FFF2-40B4-BE49-F238E27FC236}">
                  <a16:creationId xmlns:a16="http://schemas.microsoft.com/office/drawing/2014/main" id="{C53DA8FB-2BFA-47F0-B01C-C9FFEECFA641}"/>
                </a:ext>
              </a:extLst>
            </p:cNvPr>
            <p:cNvSpPr>
              <a:spLocks noChangeArrowheads="1"/>
            </p:cNvSpPr>
            <p:nvPr/>
          </p:nvSpPr>
          <p:spPr bwMode="auto">
            <a:xfrm>
              <a:off x="2938182" y="4778700"/>
              <a:ext cx="550733"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AL-B</a:t>
              </a:r>
            </a:p>
          </p:txBody>
        </p:sp>
        <p:sp>
          <p:nvSpPr>
            <p:cNvPr id="77" name="Rectangle 22">
              <a:extLst>
                <a:ext uri="{FF2B5EF4-FFF2-40B4-BE49-F238E27FC236}">
                  <a16:creationId xmlns:a16="http://schemas.microsoft.com/office/drawing/2014/main" id="{18FB3E1E-47D8-4E2F-8B05-69BD42A5F292}"/>
                </a:ext>
              </a:extLst>
            </p:cNvPr>
            <p:cNvSpPr>
              <a:spLocks noChangeArrowheads="1"/>
            </p:cNvSpPr>
            <p:nvPr/>
          </p:nvSpPr>
          <p:spPr bwMode="auto">
            <a:xfrm rot="18832833">
              <a:off x="4151649" y="4874438"/>
              <a:ext cx="538038" cy="30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AL-D</a:t>
              </a:r>
            </a:p>
          </p:txBody>
        </p:sp>
        <p:sp>
          <p:nvSpPr>
            <p:cNvPr id="78" name="Rectangle 23">
              <a:extLst>
                <a:ext uri="{FF2B5EF4-FFF2-40B4-BE49-F238E27FC236}">
                  <a16:creationId xmlns:a16="http://schemas.microsoft.com/office/drawing/2014/main" id="{DBB8D575-971A-4362-9F08-EAFF703EFC5F}"/>
                </a:ext>
              </a:extLst>
            </p:cNvPr>
            <p:cNvSpPr>
              <a:spLocks noChangeArrowheads="1"/>
            </p:cNvSpPr>
            <p:nvPr/>
          </p:nvSpPr>
          <p:spPr bwMode="auto">
            <a:xfrm rot="19219246">
              <a:off x="3576833" y="4902759"/>
              <a:ext cx="558618"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AL-C</a:t>
              </a:r>
            </a:p>
          </p:txBody>
        </p:sp>
        <p:sp>
          <p:nvSpPr>
            <p:cNvPr id="79" name="AutoShape 24">
              <a:extLst>
                <a:ext uri="{FF2B5EF4-FFF2-40B4-BE49-F238E27FC236}">
                  <a16:creationId xmlns:a16="http://schemas.microsoft.com/office/drawing/2014/main" id="{9EF4168A-1D52-42D1-9517-306EAD804D58}"/>
                </a:ext>
              </a:extLst>
            </p:cNvPr>
            <p:cNvSpPr>
              <a:spLocks noChangeArrowheads="1"/>
            </p:cNvSpPr>
            <p:nvPr/>
          </p:nvSpPr>
          <p:spPr bwMode="auto">
            <a:xfrm>
              <a:off x="2459065" y="5639676"/>
              <a:ext cx="999897" cy="496236"/>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80" name="Rectangle 25">
              <a:extLst>
                <a:ext uri="{FF2B5EF4-FFF2-40B4-BE49-F238E27FC236}">
                  <a16:creationId xmlns:a16="http://schemas.microsoft.com/office/drawing/2014/main" id="{B4D56475-9B8E-4FB7-A4F4-4730FF23D5E8}"/>
                </a:ext>
              </a:extLst>
            </p:cNvPr>
            <p:cNvSpPr>
              <a:spLocks noChangeArrowheads="1"/>
            </p:cNvSpPr>
            <p:nvPr/>
          </p:nvSpPr>
          <p:spPr bwMode="auto">
            <a:xfrm>
              <a:off x="2609049" y="5771171"/>
              <a:ext cx="612240"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RM-1</a:t>
              </a:r>
            </a:p>
          </p:txBody>
        </p:sp>
        <p:sp>
          <p:nvSpPr>
            <p:cNvPr id="81" name="AutoShape 26">
              <a:extLst>
                <a:ext uri="{FF2B5EF4-FFF2-40B4-BE49-F238E27FC236}">
                  <a16:creationId xmlns:a16="http://schemas.microsoft.com/office/drawing/2014/main" id="{1A94A46C-452B-4B18-9CE5-F38F7C0EBE00}"/>
                </a:ext>
              </a:extLst>
            </p:cNvPr>
            <p:cNvSpPr>
              <a:spLocks noChangeArrowheads="1"/>
            </p:cNvSpPr>
            <p:nvPr/>
          </p:nvSpPr>
          <p:spPr bwMode="auto">
            <a:xfrm>
              <a:off x="3592281" y="5639676"/>
              <a:ext cx="999897" cy="496236"/>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82" name="Rectangle 27">
              <a:extLst>
                <a:ext uri="{FF2B5EF4-FFF2-40B4-BE49-F238E27FC236}">
                  <a16:creationId xmlns:a16="http://schemas.microsoft.com/office/drawing/2014/main" id="{9CA75E2B-4516-4222-8A29-D7E3583180DB}"/>
                </a:ext>
              </a:extLst>
            </p:cNvPr>
            <p:cNvSpPr>
              <a:spLocks noChangeArrowheads="1"/>
            </p:cNvSpPr>
            <p:nvPr/>
          </p:nvSpPr>
          <p:spPr bwMode="auto">
            <a:xfrm>
              <a:off x="3742266" y="5771171"/>
              <a:ext cx="629589" cy="28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RM-2</a:t>
              </a:r>
            </a:p>
          </p:txBody>
        </p:sp>
      </p:grpSp>
      <p:grpSp>
        <p:nvGrpSpPr>
          <p:cNvPr id="9" name="Group 8">
            <a:extLst>
              <a:ext uri="{FF2B5EF4-FFF2-40B4-BE49-F238E27FC236}">
                <a16:creationId xmlns:a16="http://schemas.microsoft.com/office/drawing/2014/main" id="{E7705231-6AF3-4D50-9138-9CB925FBF068}"/>
              </a:ext>
            </a:extLst>
          </p:cNvPr>
          <p:cNvGrpSpPr/>
          <p:nvPr/>
        </p:nvGrpSpPr>
        <p:grpSpPr>
          <a:xfrm>
            <a:off x="5858715" y="1731822"/>
            <a:ext cx="3666289" cy="4590178"/>
            <a:chOff x="4724400" y="838200"/>
            <a:chExt cx="4191000" cy="5638800"/>
          </a:xfrm>
        </p:grpSpPr>
        <p:sp>
          <p:nvSpPr>
            <p:cNvPr id="11" name="AutoShape 5">
              <a:extLst>
                <a:ext uri="{FF2B5EF4-FFF2-40B4-BE49-F238E27FC236}">
                  <a16:creationId xmlns:a16="http://schemas.microsoft.com/office/drawing/2014/main" id="{E8F06BFF-945B-4268-87E3-18F0DD2C6EFF}"/>
                </a:ext>
              </a:extLst>
            </p:cNvPr>
            <p:cNvSpPr>
              <a:spLocks noChangeArrowheads="1"/>
            </p:cNvSpPr>
            <p:nvPr/>
          </p:nvSpPr>
          <p:spPr bwMode="auto">
            <a:xfrm>
              <a:off x="4724400" y="838200"/>
              <a:ext cx="4191000" cy="5638800"/>
            </a:xfrm>
            <a:prstGeom prst="roundRect">
              <a:avLst>
                <a:gd name="adj" fmla="val 16667"/>
              </a:avLst>
            </a:prstGeom>
            <a:solidFill>
              <a:schemeClr val="bg1"/>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12" name="Rectangle 28">
              <a:extLst>
                <a:ext uri="{FF2B5EF4-FFF2-40B4-BE49-F238E27FC236}">
                  <a16:creationId xmlns:a16="http://schemas.microsoft.com/office/drawing/2014/main" id="{F0A76370-722A-49C0-A478-EC8909224B83}"/>
                </a:ext>
              </a:extLst>
            </p:cNvPr>
            <p:cNvSpPr>
              <a:spLocks noChangeArrowheads="1"/>
            </p:cNvSpPr>
            <p:nvPr/>
          </p:nvSpPr>
          <p:spPr bwMode="auto">
            <a:xfrm>
              <a:off x="5257800" y="984912"/>
              <a:ext cx="2381121" cy="3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1" dirty="0">
                  <a:latin typeface="Segoe UI" panose="020B0502040204020203" pitchFamily="34" charset="0"/>
                  <a:cs typeface="Segoe UI" panose="020B0502040204020203" pitchFamily="34" charset="0"/>
                </a:rPr>
                <a:t>top-down architecture</a:t>
              </a:r>
            </a:p>
          </p:txBody>
        </p:sp>
        <p:grpSp>
          <p:nvGrpSpPr>
            <p:cNvPr id="13" name="Group 29">
              <a:extLst>
                <a:ext uri="{FF2B5EF4-FFF2-40B4-BE49-F238E27FC236}">
                  <a16:creationId xmlns:a16="http://schemas.microsoft.com/office/drawing/2014/main" id="{F2F61B00-7A3E-4BE0-9E98-84CD8A58889F}"/>
                </a:ext>
              </a:extLst>
            </p:cNvPr>
            <p:cNvGrpSpPr>
              <a:grpSpLocks/>
            </p:cNvGrpSpPr>
            <p:nvPr/>
          </p:nvGrpSpPr>
          <p:grpSpPr bwMode="auto">
            <a:xfrm>
              <a:off x="5257800" y="5334000"/>
              <a:ext cx="1447800" cy="914400"/>
              <a:chOff x="3504" y="3312"/>
              <a:chExt cx="912" cy="576"/>
            </a:xfrm>
          </p:grpSpPr>
          <p:sp>
            <p:nvSpPr>
              <p:cNvPr id="58" name="AutoShape 30">
                <a:extLst>
                  <a:ext uri="{FF2B5EF4-FFF2-40B4-BE49-F238E27FC236}">
                    <a16:creationId xmlns:a16="http://schemas.microsoft.com/office/drawing/2014/main" id="{0AF2D8FC-E3B6-4484-BE5D-88E7B1AD6BDA}"/>
                  </a:ext>
                </a:extLst>
              </p:cNvPr>
              <p:cNvSpPr>
                <a:spLocks noChangeArrowheads="1"/>
              </p:cNvSpPr>
              <p:nvPr/>
            </p:nvSpPr>
            <p:spPr bwMode="auto">
              <a:xfrm>
                <a:off x="3696" y="3504"/>
                <a:ext cx="720" cy="384"/>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59" name="Rectangle 31">
                <a:extLst>
                  <a:ext uri="{FF2B5EF4-FFF2-40B4-BE49-F238E27FC236}">
                    <a16:creationId xmlns:a16="http://schemas.microsoft.com/office/drawing/2014/main" id="{6630D155-B191-4518-9B2A-105461D6D557}"/>
                  </a:ext>
                </a:extLst>
              </p:cNvPr>
              <p:cNvSpPr>
                <a:spLocks noChangeArrowheads="1"/>
              </p:cNvSpPr>
              <p:nvPr/>
            </p:nvSpPr>
            <p:spPr bwMode="auto">
              <a:xfrm>
                <a:off x="3909" y="3654"/>
                <a:ext cx="441"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RM-1</a:t>
                </a:r>
              </a:p>
            </p:txBody>
          </p:sp>
          <p:graphicFrame>
            <p:nvGraphicFramePr>
              <p:cNvPr id="60" name="Object 32">
                <a:extLst>
                  <a:ext uri="{FF2B5EF4-FFF2-40B4-BE49-F238E27FC236}">
                    <a16:creationId xmlns:a16="http://schemas.microsoft.com/office/drawing/2014/main" id="{5FD474CE-62FA-4F08-A2B9-8399B3F112CB}"/>
                  </a:ext>
                </a:extLst>
              </p:cNvPr>
              <p:cNvGraphicFramePr>
                <a:graphicFrameLocks noChangeAspect="1"/>
              </p:cNvGraphicFramePr>
              <p:nvPr/>
            </p:nvGraphicFramePr>
            <p:xfrm>
              <a:off x="3504" y="3312"/>
              <a:ext cx="433" cy="400"/>
            </p:xfrm>
            <a:graphic>
              <a:graphicData uri="http://schemas.openxmlformats.org/presentationml/2006/ole">
                <mc:AlternateContent xmlns:mc="http://schemas.openxmlformats.org/markup-compatibility/2006">
                  <mc:Choice xmlns:v="urn:schemas-microsoft-com:vml" Requires="v">
                    <p:oleObj spid="_x0000_s2203" name="Clip" r:id="rId3" imgW="2501280" imgH="2615760" progId="MS_ClipArt_Gallery.2">
                      <p:embed/>
                    </p:oleObj>
                  </mc:Choice>
                  <mc:Fallback>
                    <p:oleObj name="Clip" r:id="rId3" imgW="2501280" imgH="2615760" progId="MS_ClipArt_Gallery.2">
                      <p:embed/>
                      <p:pic>
                        <p:nvPicPr>
                          <p:cNvPr id="113696" name="Object 32">
                            <a:extLst>
                              <a:ext uri="{FF2B5EF4-FFF2-40B4-BE49-F238E27FC236}">
                                <a16:creationId xmlns:a16="http://schemas.microsoft.com/office/drawing/2014/main" id="{0E866291-C2CB-4B41-A88A-8C7AB5E54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312"/>
                            <a:ext cx="433"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 name="Group 33">
              <a:extLst>
                <a:ext uri="{FF2B5EF4-FFF2-40B4-BE49-F238E27FC236}">
                  <a16:creationId xmlns:a16="http://schemas.microsoft.com/office/drawing/2014/main" id="{785DE354-AEA9-4FD8-A1ED-FF165F629A94}"/>
                </a:ext>
              </a:extLst>
            </p:cNvPr>
            <p:cNvGrpSpPr>
              <a:grpSpLocks/>
            </p:cNvGrpSpPr>
            <p:nvPr/>
          </p:nvGrpSpPr>
          <p:grpSpPr bwMode="auto">
            <a:xfrm>
              <a:off x="7162800" y="5334000"/>
              <a:ext cx="1447800" cy="914400"/>
              <a:chOff x="3504" y="3312"/>
              <a:chExt cx="912" cy="576"/>
            </a:xfrm>
          </p:grpSpPr>
          <p:sp>
            <p:nvSpPr>
              <p:cNvPr id="55" name="AutoShape 34">
                <a:extLst>
                  <a:ext uri="{FF2B5EF4-FFF2-40B4-BE49-F238E27FC236}">
                    <a16:creationId xmlns:a16="http://schemas.microsoft.com/office/drawing/2014/main" id="{1332C151-6FCB-4139-8C05-4773253F7339}"/>
                  </a:ext>
                </a:extLst>
              </p:cNvPr>
              <p:cNvSpPr>
                <a:spLocks noChangeArrowheads="1"/>
              </p:cNvSpPr>
              <p:nvPr/>
            </p:nvSpPr>
            <p:spPr bwMode="auto">
              <a:xfrm>
                <a:off x="3696" y="3504"/>
                <a:ext cx="720" cy="384"/>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56" name="Rectangle 35">
                <a:extLst>
                  <a:ext uri="{FF2B5EF4-FFF2-40B4-BE49-F238E27FC236}">
                    <a16:creationId xmlns:a16="http://schemas.microsoft.com/office/drawing/2014/main" id="{77C8D873-DEA4-4EE1-A8E4-CBA13445F176}"/>
                  </a:ext>
                </a:extLst>
              </p:cNvPr>
              <p:cNvSpPr>
                <a:spLocks noChangeArrowheads="1"/>
              </p:cNvSpPr>
              <p:nvPr/>
            </p:nvSpPr>
            <p:spPr bwMode="auto">
              <a:xfrm>
                <a:off x="3909" y="3654"/>
                <a:ext cx="453"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RM-2</a:t>
                </a:r>
              </a:p>
            </p:txBody>
          </p:sp>
          <p:graphicFrame>
            <p:nvGraphicFramePr>
              <p:cNvPr id="57" name="Object 36">
                <a:extLst>
                  <a:ext uri="{FF2B5EF4-FFF2-40B4-BE49-F238E27FC236}">
                    <a16:creationId xmlns:a16="http://schemas.microsoft.com/office/drawing/2014/main" id="{EEDBC616-EA4D-4EEA-9453-4FEF9A7E9CDC}"/>
                  </a:ext>
                </a:extLst>
              </p:cNvPr>
              <p:cNvGraphicFramePr>
                <a:graphicFrameLocks noChangeAspect="1"/>
              </p:cNvGraphicFramePr>
              <p:nvPr/>
            </p:nvGraphicFramePr>
            <p:xfrm>
              <a:off x="3504" y="3312"/>
              <a:ext cx="433" cy="400"/>
            </p:xfrm>
            <a:graphic>
              <a:graphicData uri="http://schemas.openxmlformats.org/presentationml/2006/ole">
                <mc:AlternateContent xmlns:mc="http://schemas.openxmlformats.org/markup-compatibility/2006">
                  <mc:Choice xmlns:v="urn:schemas-microsoft-com:vml" Requires="v">
                    <p:oleObj spid="_x0000_s2204" name="Clip" r:id="rId5" imgW="2501280" imgH="2615760" progId="MS_ClipArt_Gallery.2">
                      <p:embed/>
                    </p:oleObj>
                  </mc:Choice>
                  <mc:Fallback>
                    <p:oleObj name="Clip" r:id="rId5" imgW="2501280" imgH="2615760" progId="MS_ClipArt_Gallery.2">
                      <p:embed/>
                      <p:pic>
                        <p:nvPicPr>
                          <p:cNvPr id="113700" name="Object 36">
                            <a:extLst>
                              <a:ext uri="{FF2B5EF4-FFF2-40B4-BE49-F238E27FC236}">
                                <a16:creationId xmlns:a16="http://schemas.microsoft.com/office/drawing/2014/main" id="{FC3AD354-3853-4D47-BAEF-5674AB5FA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312"/>
                            <a:ext cx="433"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37">
              <a:extLst>
                <a:ext uri="{FF2B5EF4-FFF2-40B4-BE49-F238E27FC236}">
                  <a16:creationId xmlns:a16="http://schemas.microsoft.com/office/drawing/2014/main" id="{0D81A41E-78B7-44A2-99FB-B9BB225419D1}"/>
                </a:ext>
              </a:extLst>
            </p:cNvPr>
            <p:cNvGrpSpPr>
              <a:grpSpLocks/>
            </p:cNvGrpSpPr>
            <p:nvPr/>
          </p:nvGrpSpPr>
          <p:grpSpPr bwMode="auto">
            <a:xfrm>
              <a:off x="5105400" y="4267200"/>
              <a:ext cx="1371600" cy="661988"/>
              <a:chOff x="480" y="3120"/>
              <a:chExt cx="864" cy="417"/>
            </a:xfrm>
          </p:grpSpPr>
          <p:sp>
            <p:nvSpPr>
              <p:cNvPr id="53" name="AutoShape 38">
                <a:extLst>
                  <a:ext uri="{FF2B5EF4-FFF2-40B4-BE49-F238E27FC236}">
                    <a16:creationId xmlns:a16="http://schemas.microsoft.com/office/drawing/2014/main" id="{3008160E-D234-4D77-A38C-A2A0108FEF30}"/>
                  </a:ext>
                </a:extLst>
              </p:cNvPr>
              <p:cNvSpPr>
                <a:spLocks noChangeArrowheads="1"/>
              </p:cNvSpPr>
              <p:nvPr/>
            </p:nvSpPr>
            <p:spPr bwMode="auto">
              <a:xfrm>
                <a:off x="480" y="3120"/>
                <a:ext cx="864" cy="384"/>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54" name="Rectangle 39">
                <a:extLst>
                  <a:ext uri="{FF2B5EF4-FFF2-40B4-BE49-F238E27FC236}">
                    <a16:creationId xmlns:a16="http://schemas.microsoft.com/office/drawing/2014/main" id="{DECA3BB2-599B-4239-AD3B-F90FEDC325AF}"/>
                  </a:ext>
                </a:extLst>
              </p:cNvPr>
              <p:cNvSpPr>
                <a:spLocks noChangeArrowheads="1"/>
              </p:cNvSpPr>
              <p:nvPr/>
            </p:nvSpPr>
            <p:spPr bwMode="auto">
              <a:xfrm>
                <a:off x="496" y="3318"/>
                <a:ext cx="40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AL-A</a:t>
                </a:r>
              </a:p>
            </p:txBody>
          </p:sp>
        </p:grpSp>
        <p:grpSp>
          <p:nvGrpSpPr>
            <p:cNvPr id="16" name="Group 40">
              <a:extLst>
                <a:ext uri="{FF2B5EF4-FFF2-40B4-BE49-F238E27FC236}">
                  <a16:creationId xmlns:a16="http://schemas.microsoft.com/office/drawing/2014/main" id="{3F870B96-A8E5-470B-B43E-1A6E6B37B050}"/>
                </a:ext>
              </a:extLst>
            </p:cNvPr>
            <p:cNvGrpSpPr>
              <a:grpSpLocks/>
            </p:cNvGrpSpPr>
            <p:nvPr/>
          </p:nvGrpSpPr>
          <p:grpSpPr bwMode="auto">
            <a:xfrm>
              <a:off x="7010400" y="4097339"/>
              <a:ext cx="685800" cy="660400"/>
              <a:chOff x="1680" y="3109"/>
              <a:chExt cx="432" cy="416"/>
            </a:xfrm>
          </p:grpSpPr>
          <p:sp>
            <p:nvSpPr>
              <p:cNvPr id="51" name="Rectangle 41">
                <a:extLst>
                  <a:ext uri="{FF2B5EF4-FFF2-40B4-BE49-F238E27FC236}">
                    <a16:creationId xmlns:a16="http://schemas.microsoft.com/office/drawing/2014/main" id="{4B8705A6-EF2E-4B17-8C66-EF3EE13A0E54}"/>
                  </a:ext>
                </a:extLst>
              </p:cNvPr>
              <p:cNvSpPr>
                <a:spLocks noChangeArrowheads="1"/>
              </p:cNvSpPr>
              <p:nvPr/>
            </p:nvSpPr>
            <p:spPr bwMode="auto">
              <a:xfrm>
                <a:off x="1680" y="3120"/>
                <a:ext cx="43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52" name="Rectangle 42">
                <a:extLst>
                  <a:ext uri="{FF2B5EF4-FFF2-40B4-BE49-F238E27FC236}">
                    <a16:creationId xmlns:a16="http://schemas.microsoft.com/office/drawing/2014/main" id="{C947768E-9DF7-444F-BC4D-F7B64900DFB7}"/>
                  </a:ext>
                </a:extLst>
              </p:cNvPr>
              <p:cNvSpPr>
                <a:spLocks noChangeArrowheads="1"/>
              </p:cNvSpPr>
              <p:nvPr/>
            </p:nvSpPr>
            <p:spPr bwMode="auto">
              <a:xfrm rot="18832833">
                <a:off x="1733" y="3208"/>
                <a:ext cx="41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AL-D</a:t>
                </a:r>
              </a:p>
            </p:txBody>
          </p:sp>
        </p:grpSp>
        <p:grpSp>
          <p:nvGrpSpPr>
            <p:cNvPr id="17" name="Group 43">
              <a:extLst>
                <a:ext uri="{FF2B5EF4-FFF2-40B4-BE49-F238E27FC236}">
                  <a16:creationId xmlns:a16="http://schemas.microsoft.com/office/drawing/2014/main" id="{E3F8A16E-6138-4A58-BF56-D4ACFEBDFD88}"/>
                </a:ext>
              </a:extLst>
            </p:cNvPr>
            <p:cNvGrpSpPr>
              <a:grpSpLocks/>
            </p:cNvGrpSpPr>
            <p:nvPr/>
          </p:nvGrpSpPr>
          <p:grpSpPr bwMode="auto">
            <a:xfrm>
              <a:off x="6002339" y="3505200"/>
              <a:ext cx="638175" cy="609600"/>
              <a:chOff x="1333" y="3120"/>
              <a:chExt cx="402" cy="384"/>
            </a:xfrm>
          </p:grpSpPr>
          <p:sp>
            <p:nvSpPr>
              <p:cNvPr id="49" name="Rectangle 44">
                <a:extLst>
                  <a:ext uri="{FF2B5EF4-FFF2-40B4-BE49-F238E27FC236}">
                    <a16:creationId xmlns:a16="http://schemas.microsoft.com/office/drawing/2014/main" id="{4DA42CA4-44A6-43D1-B279-1C03052F2474}"/>
                  </a:ext>
                </a:extLst>
              </p:cNvPr>
              <p:cNvSpPr>
                <a:spLocks noChangeArrowheads="1"/>
              </p:cNvSpPr>
              <p:nvPr/>
            </p:nvSpPr>
            <p:spPr bwMode="auto">
              <a:xfrm>
                <a:off x="1344" y="3120"/>
                <a:ext cx="38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50" name="Rectangle 45">
                <a:extLst>
                  <a:ext uri="{FF2B5EF4-FFF2-40B4-BE49-F238E27FC236}">
                    <a16:creationId xmlns:a16="http://schemas.microsoft.com/office/drawing/2014/main" id="{E278D37F-8BEC-48F1-829D-3752566149C5}"/>
                  </a:ext>
                </a:extLst>
              </p:cNvPr>
              <p:cNvSpPr>
                <a:spLocks noChangeArrowheads="1"/>
              </p:cNvSpPr>
              <p:nvPr/>
            </p:nvSpPr>
            <p:spPr bwMode="auto">
              <a:xfrm rot="19219246">
                <a:off x="1333" y="3222"/>
                <a:ext cx="402"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AL-C</a:t>
                </a:r>
              </a:p>
            </p:txBody>
          </p:sp>
        </p:grpSp>
        <p:graphicFrame>
          <p:nvGraphicFramePr>
            <p:cNvPr id="18" name="Object 46">
              <a:extLst>
                <a:ext uri="{FF2B5EF4-FFF2-40B4-BE49-F238E27FC236}">
                  <a16:creationId xmlns:a16="http://schemas.microsoft.com/office/drawing/2014/main" id="{6B24FC70-878C-4466-9B90-957F4ACF249B}"/>
                </a:ext>
              </a:extLst>
            </p:cNvPr>
            <p:cNvGraphicFramePr>
              <a:graphicFrameLocks noChangeAspect="1"/>
            </p:cNvGraphicFramePr>
            <p:nvPr>
              <p:extLst>
                <p:ext uri="{D42A27DB-BD31-4B8C-83A1-F6EECF244321}">
                  <p14:modId xmlns:p14="http://schemas.microsoft.com/office/powerpoint/2010/main" val="3883919581"/>
                </p:ext>
              </p:extLst>
            </p:nvPr>
          </p:nvGraphicFramePr>
          <p:xfrm>
            <a:off x="5181600" y="3886200"/>
            <a:ext cx="687388" cy="635000"/>
          </p:xfrm>
          <a:graphic>
            <a:graphicData uri="http://schemas.openxmlformats.org/presentationml/2006/ole">
              <mc:AlternateContent xmlns:mc="http://schemas.openxmlformats.org/markup-compatibility/2006">
                <mc:Choice xmlns:v="urn:schemas-microsoft-com:vml" Requires="v">
                  <p:oleObj spid="_x0000_s2205" name="Clip" r:id="rId6" imgW="2501280" imgH="2615760" progId="MS_ClipArt_Gallery.2">
                    <p:embed/>
                  </p:oleObj>
                </mc:Choice>
                <mc:Fallback>
                  <p:oleObj name="Clip" r:id="rId6" imgW="2501280" imgH="2615760" progId="MS_ClipArt_Gallery.2">
                    <p:embed/>
                    <p:pic>
                      <p:nvPicPr>
                        <p:cNvPr id="113710" name="Object 46">
                          <a:extLst>
                            <a:ext uri="{FF2B5EF4-FFF2-40B4-BE49-F238E27FC236}">
                              <a16:creationId xmlns:a16="http://schemas.microsoft.com/office/drawing/2014/main" id="{4227D2F0-2C71-4F5F-9C13-C4F723EC3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47">
              <a:extLst>
                <a:ext uri="{FF2B5EF4-FFF2-40B4-BE49-F238E27FC236}">
                  <a16:creationId xmlns:a16="http://schemas.microsoft.com/office/drawing/2014/main" id="{6FF3A482-1D8A-4A39-93D7-45D1965343DF}"/>
                </a:ext>
              </a:extLst>
            </p:cNvPr>
            <p:cNvGrpSpPr>
              <a:grpSpLocks/>
            </p:cNvGrpSpPr>
            <p:nvPr/>
          </p:nvGrpSpPr>
          <p:grpSpPr bwMode="auto">
            <a:xfrm>
              <a:off x="6934200" y="3124200"/>
              <a:ext cx="1455738" cy="1023938"/>
              <a:chOff x="3547" y="1419"/>
              <a:chExt cx="917" cy="645"/>
            </a:xfrm>
          </p:grpSpPr>
          <p:grpSp>
            <p:nvGrpSpPr>
              <p:cNvPr id="45" name="Group 48">
                <a:extLst>
                  <a:ext uri="{FF2B5EF4-FFF2-40B4-BE49-F238E27FC236}">
                    <a16:creationId xmlns:a16="http://schemas.microsoft.com/office/drawing/2014/main" id="{69954EAD-3C09-4D43-AE8C-09054D5B31CE}"/>
                  </a:ext>
                </a:extLst>
              </p:cNvPr>
              <p:cNvGrpSpPr>
                <a:grpSpLocks/>
              </p:cNvGrpSpPr>
              <p:nvPr/>
            </p:nvGrpSpPr>
            <p:grpSpPr bwMode="auto">
              <a:xfrm>
                <a:off x="3600" y="1680"/>
                <a:ext cx="864" cy="384"/>
                <a:chOff x="480" y="3120"/>
                <a:chExt cx="864" cy="384"/>
              </a:xfrm>
            </p:grpSpPr>
            <p:sp>
              <p:nvSpPr>
                <p:cNvPr id="47" name="AutoShape 49">
                  <a:extLst>
                    <a:ext uri="{FF2B5EF4-FFF2-40B4-BE49-F238E27FC236}">
                      <a16:creationId xmlns:a16="http://schemas.microsoft.com/office/drawing/2014/main" id="{1A5473E6-FDDB-4E7E-9123-46594507BAE3}"/>
                    </a:ext>
                  </a:extLst>
                </p:cNvPr>
                <p:cNvSpPr>
                  <a:spLocks noChangeArrowheads="1"/>
                </p:cNvSpPr>
                <p:nvPr/>
              </p:nvSpPr>
              <p:spPr bwMode="auto">
                <a:xfrm rot="10786686">
                  <a:off x="480" y="3120"/>
                  <a:ext cx="864" cy="384"/>
                </a:xfrm>
                <a:prstGeom prst="rtTriangle">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48" name="Rectangle 50">
                  <a:extLst>
                    <a:ext uri="{FF2B5EF4-FFF2-40B4-BE49-F238E27FC236}">
                      <a16:creationId xmlns:a16="http://schemas.microsoft.com/office/drawing/2014/main" id="{958A6846-C587-4747-9C13-5D3F51612B42}"/>
                    </a:ext>
                  </a:extLst>
                </p:cNvPr>
                <p:cNvSpPr>
                  <a:spLocks noChangeArrowheads="1"/>
                </p:cNvSpPr>
                <p:nvPr/>
              </p:nvSpPr>
              <p:spPr bwMode="auto">
                <a:xfrm>
                  <a:off x="873" y="3126"/>
                  <a:ext cx="39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AL-B</a:t>
                  </a:r>
                </a:p>
              </p:txBody>
            </p:sp>
          </p:grpSp>
          <p:graphicFrame>
            <p:nvGraphicFramePr>
              <p:cNvPr id="46" name="Object 51">
                <a:extLst>
                  <a:ext uri="{FF2B5EF4-FFF2-40B4-BE49-F238E27FC236}">
                    <a16:creationId xmlns:a16="http://schemas.microsoft.com/office/drawing/2014/main" id="{26F52524-B0C4-4755-88DE-0AC77F122E18}"/>
                  </a:ext>
                </a:extLst>
              </p:cNvPr>
              <p:cNvGraphicFramePr>
                <a:graphicFrameLocks noChangeAspect="1"/>
              </p:cNvGraphicFramePr>
              <p:nvPr/>
            </p:nvGraphicFramePr>
            <p:xfrm>
              <a:off x="3547" y="1419"/>
              <a:ext cx="433" cy="400"/>
            </p:xfrm>
            <a:graphic>
              <a:graphicData uri="http://schemas.openxmlformats.org/presentationml/2006/ole">
                <mc:AlternateContent xmlns:mc="http://schemas.openxmlformats.org/markup-compatibility/2006">
                  <mc:Choice xmlns:v="urn:schemas-microsoft-com:vml" Requires="v">
                    <p:oleObj spid="_x0000_s2206" name="Clip" r:id="rId7" imgW="2501280" imgH="2615760" progId="MS_ClipArt_Gallery.2">
                      <p:embed/>
                    </p:oleObj>
                  </mc:Choice>
                  <mc:Fallback>
                    <p:oleObj name="Clip" r:id="rId7" imgW="2501280" imgH="2615760" progId="MS_ClipArt_Gallery.2">
                      <p:embed/>
                      <p:pic>
                        <p:nvPicPr>
                          <p:cNvPr id="113715" name="Object 51">
                            <a:extLst>
                              <a:ext uri="{FF2B5EF4-FFF2-40B4-BE49-F238E27FC236}">
                                <a16:creationId xmlns:a16="http://schemas.microsoft.com/office/drawing/2014/main" id="{DEF83AF0-7953-4558-AE18-FDBD5B361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 y="1419"/>
                            <a:ext cx="433"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 name="Object 52">
              <a:extLst>
                <a:ext uri="{FF2B5EF4-FFF2-40B4-BE49-F238E27FC236}">
                  <a16:creationId xmlns:a16="http://schemas.microsoft.com/office/drawing/2014/main" id="{7AA5FE28-6462-4247-A1B3-354D4314E7A7}"/>
                </a:ext>
              </a:extLst>
            </p:cNvPr>
            <p:cNvGraphicFramePr>
              <a:graphicFrameLocks noChangeAspect="1"/>
            </p:cNvGraphicFramePr>
            <p:nvPr>
              <p:extLst>
                <p:ext uri="{D42A27DB-BD31-4B8C-83A1-F6EECF244321}">
                  <p14:modId xmlns:p14="http://schemas.microsoft.com/office/powerpoint/2010/main" val="3547365106"/>
                </p:ext>
              </p:extLst>
            </p:nvPr>
          </p:nvGraphicFramePr>
          <p:xfrm>
            <a:off x="5562600" y="3048000"/>
            <a:ext cx="687388" cy="635000"/>
          </p:xfrm>
          <a:graphic>
            <a:graphicData uri="http://schemas.openxmlformats.org/presentationml/2006/ole">
              <mc:AlternateContent xmlns:mc="http://schemas.openxmlformats.org/markup-compatibility/2006">
                <mc:Choice xmlns:v="urn:schemas-microsoft-com:vml" Requires="v">
                  <p:oleObj spid="_x0000_s2207" name="Clip" r:id="rId8" imgW="2501280" imgH="2615760" progId="MS_ClipArt_Gallery.2">
                    <p:embed/>
                  </p:oleObj>
                </mc:Choice>
                <mc:Fallback>
                  <p:oleObj name="Clip" r:id="rId8" imgW="2501280" imgH="2615760" progId="MS_ClipArt_Gallery.2">
                    <p:embed/>
                    <p:pic>
                      <p:nvPicPr>
                        <p:cNvPr id="113716" name="Object 52">
                          <a:extLst>
                            <a:ext uri="{FF2B5EF4-FFF2-40B4-BE49-F238E27FC236}">
                              <a16:creationId xmlns:a16="http://schemas.microsoft.com/office/drawing/2014/main" id="{CBDC7CA0-ECEB-46B0-BFBC-06D49EE47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53">
              <a:extLst>
                <a:ext uri="{FF2B5EF4-FFF2-40B4-BE49-F238E27FC236}">
                  <a16:creationId xmlns:a16="http://schemas.microsoft.com/office/drawing/2014/main" id="{C93BDD48-662B-46C8-B65B-2EC247189653}"/>
                </a:ext>
              </a:extLst>
            </p:cNvPr>
            <p:cNvGraphicFramePr>
              <a:graphicFrameLocks noChangeAspect="1"/>
            </p:cNvGraphicFramePr>
            <p:nvPr>
              <p:extLst>
                <p:ext uri="{D42A27DB-BD31-4B8C-83A1-F6EECF244321}">
                  <p14:modId xmlns:p14="http://schemas.microsoft.com/office/powerpoint/2010/main" val="3986852749"/>
                </p:ext>
              </p:extLst>
            </p:nvPr>
          </p:nvGraphicFramePr>
          <p:xfrm>
            <a:off x="7467600" y="4495800"/>
            <a:ext cx="687388" cy="635000"/>
          </p:xfrm>
          <a:graphic>
            <a:graphicData uri="http://schemas.openxmlformats.org/presentationml/2006/ole">
              <mc:AlternateContent xmlns:mc="http://schemas.openxmlformats.org/markup-compatibility/2006">
                <mc:Choice xmlns:v="urn:schemas-microsoft-com:vml" Requires="v">
                  <p:oleObj spid="_x0000_s2208" name="Clip" r:id="rId9" imgW="2501280" imgH="2615760" progId="MS_ClipArt_Gallery.2">
                    <p:embed/>
                  </p:oleObj>
                </mc:Choice>
                <mc:Fallback>
                  <p:oleObj name="Clip" r:id="rId9" imgW="2501280" imgH="2615760" progId="MS_ClipArt_Gallery.2">
                    <p:embed/>
                    <p:pic>
                      <p:nvPicPr>
                        <p:cNvPr id="113717" name="Object 53">
                          <a:extLst>
                            <a:ext uri="{FF2B5EF4-FFF2-40B4-BE49-F238E27FC236}">
                              <a16:creationId xmlns:a16="http://schemas.microsoft.com/office/drawing/2014/main" id="{C1F8C074-9D80-484B-81E0-35F899787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4958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 name="Group 54">
              <a:extLst>
                <a:ext uri="{FF2B5EF4-FFF2-40B4-BE49-F238E27FC236}">
                  <a16:creationId xmlns:a16="http://schemas.microsoft.com/office/drawing/2014/main" id="{83BF67A1-DD39-4F21-95ED-C44FD809A2AF}"/>
                </a:ext>
              </a:extLst>
            </p:cNvPr>
            <p:cNvGrpSpPr>
              <a:grpSpLocks/>
            </p:cNvGrpSpPr>
            <p:nvPr/>
          </p:nvGrpSpPr>
          <p:grpSpPr bwMode="auto">
            <a:xfrm>
              <a:off x="5334000" y="1752600"/>
              <a:ext cx="990600" cy="357188"/>
              <a:chOff x="336" y="3024"/>
              <a:chExt cx="624" cy="225"/>
            </a:xfrm>
          </p:grpSpPr>
          <p:sp>
            <p:nvSpPr>
              <p:cNvPr id="43" name="Rectangle 55">
                <a:extLst>
                  <a:ext uri="{FF2B5EF4-FFF2-40B4-BE49-F238E27FC236}">
                    <a16:creationId xmlns:a16="http://schemas.microsoft.com/office/drawing/2014/main" id="{FCB91EAB-21CF-4277-B28C-7F5AB177305D}"/>
                  </a:ext>
                </a:extLst>
              </p:cNvPr>
              <p:cNvSpPr>
                <a:spLocks noChangeArrowheads="1"/>
              </p:cNvSpPr>
              <p:nvPr/>
            </p:nvSpPr>
            <p:spPr bwMode="auto">
              <a:xfrm>
                <a:off x="336" y="3024"/>
                <a:ext cx="624"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44" name="Rectangle 56">
                <a:extLst>
                  <a:ext uri="{FF2B5EF4-FFF2-40B4-BE49-F238E27FC236}">
                    <a16:creationId xmlns:a16="http://schemas.microsoft.com/office/drawing/2014/main" id="{38C3CE8C-6681-4229-B4D5-5D1682F8FD81}"/>
                  </a:ext>
                </a:extLst>
              </p:cNvPr>
              <p:cNvSpPr>
                <a:spLocks noChangeArrowheads="1"/>
              </p:cNvSpPr>
              <p:nvPr/>
            </p:nvSpPr>
            <p:spPr bwMode="auto">
              <a:xfrm>
                <a:off x="438" y="3030"/>
                <a:ext cx="395"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PL-A</a:t>
                </a:r>
              </a:p>
            </p:txBody>
          </p:sp>
        </p:grpSp>
        <p:grpSp>
          <p:nvGrpSpPr>
            <p:cNvPr id="23" name="Group 57">
              <a:extLst>
                <a:ext uri="{FF2B5EF4-FFF2-40B4-BE49-F238E27FC236}">
                  <a16:creationId xmlns:a16="http://schemas.microsoft.com/office/drawing/2014/main" id="{47B59E14-2982-4B81-B702-E7383175EE7E}"/>
                </a:ext>
              </a:extLst>
            </p:cNvPr>
            <p:cNvGrpSpPr>
              <a:grpSpLocks/>
            </p:cNvGrpSpPr>
            <p:nvPr/>
          </p:nvGrpSpPr>
          <p:grpSpPr bwMode="auto">
            <a:xfrm>
              <a:off x="6553200" y="1524000"/>
              <a:ext cx="1600200" cy="357188"/>
              <a:chOff x="960" y="3024"/>
              <a:chExt cx="1008" cy="225"/>
            </a:xfrm>
          </p:grpSpPr>
          <p:sp>
            <p:nvSpPr>
              <p:cNvPr id="41" name="Rectangle 58">
                <a:extLst>
                  <a:ext uri="{FF2B5EF4-FFF2-40B4-BE49-F238E27FC236}">
                    <a16:creationId xmlns:a16="http://schemas.microsoft.com/office/drawing/2014/main" id="{45987450-8CBD-4EAB-A67E-D949BA1BDA77}"/>
                  </a:ext>
                </a:extLst>
              </p:cNvPr>
              <p:cNvSpPr>
                <a:spLocks noChangeArrowheads="1"/>
              </p:cNvSpPr>
              <p:nvPr/>
            </p:nvSpPr>
            <p:spPr bwMode="auto">
              <a:xfrm>
                <a:off x="960" y="3024"/>
                <a:ext cx="1008"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42" name="Rectangle 59">
                <a:extLst>
                  <a:ext uri="{FF2B5EF4-FFF2-40B4-BE49-F238E27FC236}">
                    <a16:creationId xmlns:a16="http://schemas.microsoft.com/office/drawing/2014/main" id="{DD085C4D-32B6-417D-966C-5FA8E3ADF023}"/>
                  </a:ext>
                </a:extLst>
              </p:cNvPr>
              <p:cNvSpPr>
                <a:spLocks noChangeArrowheads="1"/>
              </p:cNvSpPr>
              <p:nvPr/>
            </p:nvSpPr>
            <p:spPr bwMode="auto">
              <a:xfrm>
                <a:off x="1248" y="3030"/>
                <a:ext cx="401"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PL-B</a:t>
                </a:r>
              </a:p>
            </p:txBody>
          </p:sp>
        </p:grpSp>
        <p:grpSp>
          <p:nvGrpSpPr>
            <p:cNvPr id="24" name="Group 60">
              <a:extLst>
                <a:ext uri="{FF2B5EF4-FFF2-40B4-BE49-F238E27FC236}">
                  <a16:creationId xmlns:a16="http://schemas.microsoft.com/office/drawing/2014/main" id="{6BC3FB36-6BA2-41A1-BC19-EEF0599021D1}"/>
                </a:ext>
              </a:extLst>
            </p:cNvPr>
            <p:cNvGrpSpPr>
              <a:grpSpLocks/>
            </p:cNvGrpSpPr>
            <p:nvPr/>
          </p:nvGrpSpPr>
          <p:grpSpPr bwMode="auto">
            <a:xfrm>
              <a:off x="5791200" y="2362200"/>
              <a:ext cx="2590800" cy="381000"/>
              <a:chOff x="336" y="3216"/>
              <a:chExt cx="1632" cy="240"/>
            </a:xfrm>
          </p:grpSpPr>
          <p:sp>
            <p:nvSpPr>
              <p:cNvPr id="39" name="Rectangle 61">
                <a:extLst>
                  <a:ext uri="{FF2B5EF4-FFF2-40B4-BE49-F238E27FC236}">
                    <a16:creationId xmlns:a16="http://schemas.microsoft.com/office/drawing/2014/main" id="{61D779C0-A071-449F-9981-2871B2D079E2}"/>
                  </a:ext>
                </a:extLst>
              </p:cNvPr>
              <p:cNvSpPr>
                <a:spLocks noChangeArrowheads="1"/>
              </p:cNvSpPr>
              <p:nvPr/>
            </p:nvSpPr>
            <p:spPr bwMode="auto">
              <a:xfrm>
                <a:off x="336" y="3216"/>
                <a:ext cx="1632" cy="2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400">
                  <a:latin typeface="Segoe UI" panose="020B0502040204020203" pitchFamily="34" charset="0"/>
                  <a:cs typeface="Segoe UI" panose="020B0502040204020203" pitchFamily="34" charset="0"/>
                </a:endParaRPr>
              </a:p>
            </p:txBody>
          </p:sp>
          <p:sp>
            <p:nvSpPr>
              <p:cNvPr id="40" name="Rectangle 62">
                <a:extLst>
                  <a:ext uri="{FF2B5EF4-FFF2-40B4-BE49-F238E27FC236}">
                    <a16:creationId xmlns:a16="http://schemas.microsoft.com/office/drawing/2014/main" id="{A659E61D-26F3-4C2F-9EBA-366A74C7FCC5}"/>
                  </a:ext>
                </a:extLst>
              </p:cNvPr>
              <p:cNvSpPr>
                <a:spLocks noChangeArrowheads="1"/>
              </p:cNvSpPr>
              <p:nvPr/>
            </p:nvSpPr>
            <p:spPr bwMode="auto">
              <a:xfrm>
                <a:off x="911" y="3222"/>
                <a:ext cx="39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Segoe UI" panose="020B0502040204020203" pitchFamily="34" charset="0"/>
                    <a:cs typeface="Segoe UI" panose="020B0502040204020203" pitchFamily="34" charset="0"/>
                  </a:rPr>
                  <a:t>PL-C</a:t>
                </a:r>
              </a:p>
            </p:txBody>
          </p:sp>
        </p:grpSp>
        <p:graphicFrame>
          <p:nvGraphicFramePr>
            <p:cNvPr id="25" name="Object 63">
              <a:extLst>
                <a:ext uri="{FF2B5EF4-FFF2-40B4-BE49-F238E27FC236}">
                  <a16:creationId xmlns:a16="http://schemas.microsoft.com/office/drawing/2014/main" id="{5DA9A7E2-5CE2-48F4-BB0D-67847A5A4409}"/>
                </a:ext>
              </a:extLst>
            </p:cNvPr>
            <p:cNvGraphicFramePr>
              <a:graphicFrameLocks noChangeAspect="1"/>
            </p:cNvGraphicFramePr>
            <p:nvPr>
              <p:extLst>
                <p:ext uri="{D42A27DB-BD31-4B8C-83A1-F6EECF244321}">
                  <p14:modId xmlns:p14="http://schemas.microsoft.com/office/powerpoint/2010/main" val="1883497013"/>
                </p:ext>
              </p:extLst>
            </p:nvPr>
          </p:nvGraphicFramePr>
          <p:xfrm>
            <a:off x="7620000" y="2057400"/>
            <a:ext cx="687388" cy="635000"/>
          </p:xfrm>
          <a:graphic>
            <a:graphicData uri="http://schemas.openxmlformats.org/presentationml/2006/ole">
              <mc:AlternateContent xmlns:mc="http://schemas.openxmlformats.org/markup-compatibility/2006">
                <mc:Choice xmlns:v="urn:schemas-microsoft-com:vml" Requires="v">
                  <p:oleObj spid="_x0000_s2209" name="Clip" r:id="rId10" imgW="2501280" imgH="2615760" progId="MS_ClipArt_Gallery.2">
                    <p:embed/>
                  </p:oleObj>
                </mc:Choice>
                <mc:Fallback>
                  <p:oleObj name="Clip" r:id="rId10" imgW="2501280" imgH="2615760" progId="MS_ClipArt_Gallery.2">
                    <p:embed/>
                    <p:pic>
                      <p:nvPicPr>
                        <p:cNvPr id="113727" name="Object 63">
                          <a:extLst>
                            <a:ext uri="{FF2B5EF4-FFF2-40B4-BE49-F238E27FC236}">
                              <a16:creationId xmlns:a16="http://schemas.microsoft.com/office/drawing/2014/main" id="{A138E1D0-5025-4C47-ADEB-19B132C49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0574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4">
              <a:extLst>
                <a:ext uri="{FF2B5EF4-FFF2-40B4-BE49-F238E27FC236}">
                  <a16:creationId xmlns:a16="http://schemas.microsoft.com/office/drawing/2014/main" id="{B8019C60-EF8F-46D9-B9D9-E74317534F08}"/>
                </a:ext>
              </a:extLst>
            </p:cNvPr>
            <p:cNvGraphicFramePr>
              <a:graphicFrameLocks noChangeAspect="1"/>
            </p:cNvGraphicFramePr>
            <p:nvPr>
              <p:extLst>
                <p:ext uri="{D42A27DB-BD31-4B8C-83A1-F6EECF244321}">
                  <p14:modId xmlns:p14="http://schemas.microsoft.com/office/powerpoint/2010/main" val="3846392244"/>
                </p:ext>
              </p:extLst>
            </p:nvPr>
          </p:nvGraphicFramePr>
          <p:xfrm>
            <a:off x="4800600" y="1371600"/>
            <a:ext cx="687388" cy="635000"/>
          </p:xfrm>
          <a:graphic>
            <a:graphicData uri="http://schemas.openxmlformats.org/presentationml/2006/ole">
              <mc:AlternateContent xmlns:mc="http://schemas.openxmlformats.org/markup-compatibility/2006">
                <mc:Choice xmlns:v="urn:schemas-microsoft-com:vml" Requires="v">
                  <p:oleObj spid="_x0000_s2210" name="Clip" r:id="rId11" imgW="2501280" imgH="2615760" progId="MS_ClipArt_Gallery.2">
                    <p:embed/>
                  </p:oleObj>
                </mc:Choice>
                <mc:Fallback>
                  <p:oleObj name="Clip" r:id="rId11" imgW="2501280" imgH="2615760" progId="MS_ClipArt_Gallery.2">
                    <p:embed/>
                    <p:pic>
                      <p:nvPicPr>
                        <p:cNvPr id="113728" name="Object 64">
                          <a:extLst>
                            <a:ext uri="{FF2B5EF4-FFF2-40B4-BE49-F238E27FC236}">
                              <a16:creationId xmlns:a16="http://schemas.microsoft.com/office/drawing/2014/main" id="{55338FA7-1A7C-4D2E-8861-72E626A6A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5">
              <a:extLst>
                <a:ext uri="{FF2B5EF4-FFF2-40B4-BE49-F238E27FC236}">
                  <a16:creationId xmlns:a16="http://schemas.microsoft.com/office/drawing/2014/main" id="{E8CD6E67-02C6-407A-A7F3-6430D5EE709B}"/>
                </a:ext>
              </a:extLst>
            </p:cNvPr>
            <p:cNvGraphicFramePr>
              <a:graphicFrameLocks noChangeAspect="1"/>
            </p:cNvGraphicFramePr>
            <p:nvPr>
              <p:extLst>
                <p:ext uri="{D42A27DB-BD31-4B8C-83A1-F6EECF244321}">
                  <p14:modId xmlns:p14="http://schemas.microsoft.com/office/powerpoint/2010/main" val="3429717468"/>
                </p:ext>
              </p:extLst>
            </p:nvPr>
          </p:nvGraphicFramePr>
          <p:xfrm>
            <a:off x="7696200" y="1143000"/>
            <a:ext cx="687388" cy="635000"/>
          </p:xfrm>
          <a:graphic>
            <a:graphicData uri="http://schemas.openxmlformats.org/presentationml/2006/ole">
              <mc:AlternateContent xmlns:mc="http://schemas.openxmlformats.org/markup-compatibility/2006">
                <mc:Choice xmlns:v="urn:schemas-microsoft-com:vml" Requires="v">
                  <p:oleObj spid="_x0000_s2211" name="Clip" r:id="rId12" imgW="2501280" imgH="2615760" progId="MS_ClipArt_Gallery.2">
                    <p:embed/>
                  </p:oleObj>
                </mc:Choice>
                <mc:Fallback>
                  <p:oleObj name="Clip" r:id="rId12" imgW="2501280" imgH="2615760" progId="MS_ClipArt_Gallery.2">
                    <p:embed/>
                    <p:pic>
                      <p:nvPicPr>
                        <p:cNvPr id="113729" name="Object 65">
                          <a:extLst>
                            <a:ext uri="{FF2B5EF4-FFF2-40B4-BE49-F238E27FC236}">
                              <a16:creationId xmlns:a16="http://schemas.microsoft.com/office/drawing/2014/main" id="{B230F966-2988-4A60-8847-04C61C5F0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143000"/>
                          <a:ext cx="6873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Line 66">
              <a:extLst>
                <a:ext uri="{FF2B5EF4-FFF2-40B4-BE49-F238E27FC236}">
                  <a16:creationId xmlns:a16="http://schemas.microsoft.com/office/drawing/2014/main" id="{5C53E6E2-21A7-4F33-91D1-D01BEC4D59CB}"/>
                </a:ext>
              </a:extLst>
            </p:cNvPr>
            <p:cNvSpPr>
              <a:spLocks noChangeShapeType="1"/>
            </p:cNvSpPr>
            <p:nvPr/>
          </p:nvSpPr>
          <p:spPr bwMode="auto">
            <a:xfrm>
              <a:off x="6019800" y="2057400"/>
              <a:ext cx="0" cy="3048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29" name="Line 67">
              <a:extLst>
                <a:ext uri="{FF2B5EF4-FFF2-40B4-BE49-F238E27FC236}">
                  <a16:creationId xmlns:a16="http://schemas.microsoft.com/office/drawing/2014/main" id="{E7A0E5CC-7393-4F84-8243-40743D4A6893}"/>
                </a:ext>
              </a:extLst>
            </p:cNvPr>
            <p:cNvSpPr>
              <a:spLocks noChangeShapeType="1"/>
            </p:cNvSpPr>
            <p:nvPr/>
          </p:nvSpPr>
          <p:spPr bwMode="auto">
            <a:xfrm>
              <a:off x="6858000" y="1828800"/>
              <a:ext cx="0" cy="5334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0" name="Line 68">
              <a:extLst>
                <a:ext uri="{FF2B5EF4-FFF2-40B4-BE49-F238E27FC236}">
                  <a16:creationId xmlns:a16="http://schemas.microsoft.com/office/drawing/2014/main" id="{047CC0D7-7A83-4DCC-9CF2-97ABA6D37AED}"/>
                </a:ext>
              </a:extLst>
            </p:cNvPr>
            <p:cNvSpPr>
              <a:spLocks noChangeShapeType="1"/>
            </p:cNvSpPr>
            <p:nvPr/>
          </p:nvSpPr>
          <p:spPr bwMode="auto">
            <a:xfrm>
              <a:off x="6400800" y="2743200"/>
              <a:ext cx="0" cy="762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1" name="Line 69">
              <a:extLst>
                <a:ext uri="{FF2B5EF4-FFF2-40B4-BE49-F238E27FC236}">
                  <a16:creationId xmlns:a16="http://schemas.microsoft.com/office/drawing/2014/main" id="{29A8068C-9200-4FC6-8877-45A861D48E95}"/>
                </a:ext>
              </a:extLst>
            </p:cNvPr>
            <p:cNvSpPr>
              <a:spLocks noChangeShapeType="1"/>
            </p:cNvSpPr>
            <p:nvPr/>
          </p:nvSpPr>
          <p:spPr bwMode="auto">
            <a:xfrm>
              <a:off x="8077200" y="2743200"/>
              <a:ext cx="0" cy="762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2" name="Line 70">
              <a:extLst>
                <a:ext uri="{FF2B5EF4-FFF2-40B4-BE49-F238E27FC236}">
                  <a16:creationId xmlns:a16="http://schemas.microsoft.com/office/drawing/2014/main" id="{261AAD96-C397-4A45-8B89-EC377FDED0AC}"/>
                </a:ext>
              </a:extLst>
            </p:cNvPr>
            <p:cNvSpPr>
              <a:spLocks noChangeShapeType="1"/>
            </p:cNvSpPr>
            <p:nvPr/>
          </p:nvSpPr>
          <p:spPr bwMode="auto">
            <a:xfrm>
              <a:off x="6172200" y="4114800"/>
              <a:ext cx="0" cy="6096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3" name="Line 71">
              <a:extLst>
                <a:ext uri="{FF2B5EF4-FFF2-40B4-BE49-F238E27FC236}">
                  <a16:creationId xmlns:a16="http://schemas.microsoft.com/office/drawing/2014/main" id="{1FE80850-8793-4495-B4F5-553A38935DC1}"/>
                </a:ext>
              </a:extLst>
            </p:cNvPr>
            <p:cNvSpPr>
              <a:spLocks noChangeShapeType="1"/>
            </p:cNvSpPr>
            <p:nvPr/>
          </p:nvSpPr>
          <p:spPr bwMode="auto">
            <a:xfrm>
              <a:off x="7315200" y="3733800"/>
              <a:ext cx="0" cy="381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4" name="Line 72">
              <a:extLst>
                <a:ext uri="{FF2B5EF4-FFF2-40B4-BE49-F238E27FC236}">
                  <a16:creationId xmlns:a16="http://schemas.microsoft.com/office/drawing/2014/main" id="{63CF0DC7-414F-4228-B411-A979BCE52811}"/>
                </a:ext>
              </a:extLst>
            </p:cNvPr>
            <p:cNvSpPr>
              <a:spLocks noChangeShapeType="1"/>
            </p:cNvSpPr>
            <p:nvPr/>
          </p:nvSpPr>
          <p:spPr bwMode="auto">
            <a:xfrm>
              <a:off x="6019800" y="4876800"/>
              <a:ext cx="0" cy="762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5" name="Line 73">
              <a:extLst>
                <a:ext uri="{FF2B5EF4-FFF2-40B4-BE49-F238E27FC236}">
                  <a16:creationId xmlns:a16="http://schemas.microsoft.com/office/drawing/2014/main" id="{F296E95F-0E68-4E80-ABE0-11D5CDE495E4}"/>
                </a:ext>
              </a:extLst>
            </p:cNvPr>
            <p:cNvSpPr>
              <a:spLocks noChangeShapeType="1"/>
            </p:cNvSpPr>
            <p:nvPr/>
          </p:nvSpPr>
          <p:spPr bwMode="auto">
            <a:xfrm>
              <a:off x="6172200" y="4876800"/>
              <a:ext cx="990600" cy="762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6" name="Line 74">
              <a:extLst>
                <a:ext uri="{FF2B5EF4-FFF2-40B4-BE49-F238E27FC236}">
                  <a16:creationId xmlns:a16="http://schemas.microsoft.com/office/drawing/2014/main" id="{FF9FCA94-77BE-4843-B345-6EFA3B5842C3}"/>
                </a:ext>
              </a:extLst>
            </p:cNvPr>
            <p:cNvSpPr>
              <a:spLocks noChangeShapeType="1"/>
            </p:cNvSpPr>
            <p:nvPr/>
          </p:nvSpPr>
          <p:spPr bwMode="auto">
            <a:xfrm>
              <a:off x="8001000" y="5105400"/>
              <a:ext cx="0" cy="5334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7" name="Line 75">
              <a:extLst>
                <a:ext uri="{FF2B5EF4-FFF2-40B4-BE49-F238E27FC236}">
                  <a16:creationId xmlns:a16="http://schemas.microsoft.com/office/drawing/2014/main" id="{133A9E78-D6D2-4A33-BD52-263B450D7C33}"/>
                </a:ext>
              </a:extLst>
            </p:cNvPr>
            <p:cNvSpPr>
              <a:spLocks noChangeShapeType="1"/>
            </p:cNvSpPr>
            <p:nvPr/>
          </p:nvSpPr>
          <p:spPr bwMode="auto">
            <a:xfrm>
              <a:off x="6477000" y="41148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38" name="Line 76">
              <a:extLst>
                <a:ext uri="{FF2B5EF4-FFF2-40B4-BE49-F238E27FC236}">
                  <a16:creationId xmlns:a16="http://schemas.microsoft.com/office/drawing/2014/main" id="{23A7A543-67B3-4C72-B2B0-2254D4BE2619}"/>
                </a:ext>
              </a:extLst>
            </p:cNvPr>
            <p:cNvSpPr>
              <a:spLocks noChangeShapeType="1"/>
            </p:cNvSpPr>
            <p:nvPr/>
          </p:nvSpPr>
          <p:spPr bwMode="auto">
            <a:xfrm>
              <a:off x="6477000" y="4419600"/>
              <a:ext cx="533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grpSp>
      <p:sp>
        <p:nvSpPr>
          <p:cNvPr id="10" name="AutoShape 77">
            <a:extLst>
              <a:ext uri="{FF2B5EF4-FFF2-40B4-BE49-F238E27FC236}">
                <a16:creationId xmlns:a16="http://schemas.microsoft.com/office/drawing/2014/main" id="{3983FA27-FC72-48C6-A06A-DBD4BC0E7DDC}"/>
              </a:ext>
            </a:extLst>
          </p:cNvPr>
          <p:cNvSpPr>
            <a:spLocks noChangeArrowheads="1"/>
          </p:cNvSpPr>
          <p:nvPr/>
        </p:nvSpPr>
        <p:spPr bwMode="auto">
          <a:xfrm>
            <a:off x="4992137" y="3530676"/>
            <a:ext cx="1266536" cy="558265"/>
          </a:xfrm>
          <a:prstGeom prst="rightArrow">
            <a:avLst>
              <a:gd name="adj1" fmla="val 50000"/>
              <a:gd name="adj2" fmla="val 52778"/>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D" sz="1400">
              <a:latin typeface="Segoe UI" panose="020B0502040204020203" pitchFamily="34" charset="0"/>
              <a:cs typeface="Segoe UI" panose="020B0502040204020203" pitchFamily="34" charset="0"/>
            </a:endParaRPr>
          </a:p>
        </p:txBody>
      </p:sp>
      <p:sp>
        <p:nvSpPr>
          <p:cNvPr id="83" name="TextBox 82">
            <a:extLst>
              <a:ext uri="{FF2B5EF4-FFF2-40B4-BE49-F238E27FC236}">
                <a16:creationId xmlns:a16="http://schemas.microsoft.com/office/drawing/2014/main" id="{9607DF21-6363-4B46-A1A4-806D74439ECB}"/>
              </a:ext>
            </a:extLst>
          </p:cNvPr>
          <p:cNvSpPr txBox="1"/>
          <p:nvPr/>
        </p:nvSpPr>
        <p:spPr>
          <a:xfrm>
            <a:off x="413303" y="1396908"/>
            <a:ext cx="4878033" cy="2585323"/>
          </a:xfrm>
          <a:prstGeom prst="rect">
            <a:avLst/>
          </a:prstGeom>
          <a:noFill/>
        </p:spPr>
        <p:txBody>
          <a:bodyPr wrap="square" rtlCol="0">
            <a:spAutoFit/>
          </a:bodyPr>
          <a:lstStyle/>
          <a:p>
            <a:pPr marL="360363" indent="-360363">
              <a:buFont typeface="Wingdings" panose="05000000000000000000" pitchFamily="2" charset="2"/>
              <a:buChar char="v"/>
            </a:pPr>
            <a:r>
              <a:rPr lang="en-US" altLang="en-US" dirty="0"/>
              <a:t>The functionality of a system is divided among several modules. Modules cannot act as a separate component, their functionality depends on the functionality of other modules.</a:t>
            </a:r>
          </a:p>
          <a:p>
            <a:pPr marL="360363" indent="-360363">
              <a:buFont typeface="Wingdings" panose="05000000000000000000" pitchFamily="2" charset="2"/>
              <a:buChar char="v"/>
            </a:pPr>
            <a:r>
              <a:rPr lang="en-US" altLang="en-US" dirty="0"/>
              <a:t>Hardware is typically homogeneous and the system is designed to be distributed from the beginning.</a:t>
            </a:r>
          </a:p>
          <a:p>
            <a:endParaRPr lang="en-ID" dirty="0"/>
          </a:p>
        </p:txBody>
      </p:sp>
    </p:spTree>
    <p:extLst>
      <p:ext uri="{BB962C8B-B14F-4D97-AF65-F5344CB8AC3E}">
        <p14:creationId xmlns:p14="http://schemas.microsoft.com/office/powerpoint/2010/main" val="102911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9B2AA-3D8A-4F7A-84FC-5789FF1E27E5}"/>
              </a:ext>
            </a:extLst>
          </p:cNvPr>
          <p:cNvSpPr>
            <a:spLocks noGrp="1"/>
          </p:cNvSpPr>
          <p:nvPr>
            <p:ph type="body" idx="13"/>
          </p:nvPr>
        </p:nvSpPr>
        <p:spPr/>
        <p:txBody>
          <a:bodyPr/>
          <a:lstStyle/>
          <a:p>
            <a:r>
              <a:rPr lang="en-US" altLang="en-US" dirty="0"/>
              <a:t>One tier: fully centralized</a:t>
            </a:r>
            <a:endParaRPr lang="en-ID" dirty="0"/>
          </a:p>
        </p:txBody>
      </p:sp>
      <p:pic>
        <p:nvPicPr>
          <p:cNvPr id="7" name="Content Placeholder 6">
            <a:extLst>
              <a:ext uri="{FF2B5EF4-FFF2-40B4-BE49-F238E27FC236}">
                <a16:creationId xmlns:a16="http://schemas.microsoft.com/office/drawing/2014/main" id="{3D965BEF-E030-4D3B-9008-9CDC7CD8E6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9387" y="2566194"/>
            <a:ext cx="2657475" cy="3562350"/>
          </a:xfrm>
        </p:spPr>
      </p:pic>
      <p:pic>
        <p:nvPicPr>
          <p:cNvPr id="9" name="Content Placeholder 8">
            <a:extLst>
              <a:ext uri="{FF2B5EF4-FFF2-40B4-BE49-F238E27FC236}">
                <a16:creationId xmlns:a16="http://schemas.microsoft.com/office/drawing/2014/main" id="{CC743607-E737-483C-98B4-F8CEA3449D4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01506" y="2647156"/>
            <a:ext cx="2838450" cy="3400425"/>
          </a:xfrm>
        </p:spPr>
      </p:pic>
      <p:sp>
        <p:nvSpPr>
          <p:cNvPr id="5" name="Text Placeholder 4">
            <a:extLst>
              <a:ext uri="{FF2B5EF4-FFF2-40B4-BE49-F238E27FC236}">
                <a16:creationId xmlns:a16="http://schemas.microsoft.com/office/drawing/2014/main" id="{B275FAD2-E2D4-4F38-AD66-5311AE5292A8}"/>
              </a:ext>
            </a:extLst>
          </p:cNvPr>
          <p:cNvSpPr>
            <a:spLocks noGrp="1"/>
          </p:cNvSpPr>
          <p:nvPr>
            <p:ph type="body" idx="14"/>
          </p:nvPr>
        </p:nvSpPr>
        <p:spPr/>
        <p:txBody>
          <a:bodyPr/>
          <a:lstStyle/>
          <a:p>
            <a:r>
              <a:rPr lang="en-US" altLang="en-US" dirty="0"/>
              <a:t>Two tier: client/server </a:t>
            </a:r>
            <a:endParaRPr lang="en-ID" dirty="0"/>
          </a:p>
        </p:txBody>
      </p:sp>
    </p:spTree>
    <p:extLst>
      <p:ext uri="{BB962C8B-B14F-4D97-AF65-F5344CB8AC3E}">
        <p14:creationId xmlns:p14="http://schemas.microsoft.com/office/powerpoint/2010/main" val="3104525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579</Words>
  <Application>Microsoft Office PowerPoint</Application>
  <PresentationFormat>A4 Paper (210x297 mm)</PresentationFormat>
  <Paragraphs>103</Paragraphs>
  <Slides>11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Book Antiqua</vt:lpstr>
      <vt:lpstr>Calibri</vt:lpstr>
      <vt:lpstr>Calibri Light</vt:lpstr>
      <vt:lpstr>Calisto MT</vt:lpstr>
      <vt:lpstr>Comic Sans MS</vt:lpstr>
      <vt:lpstr>Segoe UI</vt:lpstr>
      <vt:lpstr>Wingdings</vt:lpstr>
      <vt:lpstr>Office Theme</vt:lpstr>
      <vt:lpstr>Microsoft Clip Gallery</vt:lpstr>
      <vt:lpstr>PowerPoint Presentation</vt:lpstr>
      <vt:lpstr>Dimensions of the Problem</vt:lpstr>
      <vt:lpstr>Distributed Database Design</vt:lpstr>
      <vt:lpstr>Top-Down vs. Bottom-Up Design</vt:lpstr>
      <vt:lpstr>Top-Down vs. Bottom-Up Design (continued)</vt:lpstr>
      <vt:lpstr>Date's Twelve Rules for Distributed Database Systems </vt:lpstr>
      <vt:lpstr>PowerPoint Presentation</vt:lpstr>
      <vt:lpstr>Top down design (review)</vt:lpstr>
      <vt:lpstr>PowerPoint Presentation</vt:lpstr>
      <vt:lpstr>PowerPoint Presentation</vt:lpstr>
      <vt:lpstr>Analysis of a Top-Down Bottom-Up Data Analysis Framework and Software Architecture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Anwar</cp:lastModifiedBy>
  <cp:revision>44</cp:revision>
  <dcterms:created xsi:type="dcterms:W3CDTF">2017-09-18T04:18:49Z</dcterms:created>
  <dcterms:modified xsi:type="dcterms:W3CDTF">2017-09-26T09:05:31Z</dcterms:modified>
</cp:coreProperties>
</file>