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383" r:id="rId2"/>
    <p:sldId id="384" r:id="rId3"/>
    <p:sldId id="385" r:id="rId4"/>
    <p:sldId id="386" r:id="rId5"/>
    <p:sldId id="387" r:id="rId6"/>
    <p:sldId id="388" r:id="rId7"/>
    <p:sldId id="389" r:id="rId8"/>
    <p:sldId id="390" r:id="rId9"/>
    <p:sldId id="391" r:id="rId10"/>
    <p:sldId id="392"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 id="406" r:id="rId25"/>
    <p:sldId id="407" r:id="rId26"/>
    <p:sldId id="408" r:id="rId27"/>
    <p:sldId id="409" r:id="rId28"/>
    <p:sldId id="410" r:id="rId29"/>
    <p:sldId id="411" r:id="rId30"/>
    <p:sldId id="412" r:id="rId31"/>
    <p:sldId id="413" r:id="rId32"/>
    <p:sldId id="414" r:id="rId33"/>
    <p:sldId id="415" r:id="rId34"/>
    <p:sldId id="416" r:id="rId35"/>
    <p:sldId id="417" r:id="rId36"/>
    <p:sldId id="418" r:id="rId37"/>
    <p:sldId id="419" r:id="rId38"/>
    <p:sldId id="420" r:id="rId39"/>
    <p:sldId id="421" r:id="rId40"/>
    <p:sldId id="422" r:id="rId41"/>
    <p:sldId id="423" r:id="rId42"/>
    <p:sldId id="424" r:id="rId43"/>
    <p:sldId id="425" r:id="rId44"/>
    <p:sldId id="426" r:id="rId45"/>
    <p:sldId id="427" r:id="rId46"/>
    <p:sldId id="428" r:id="rId47"/>
    <p:sldId id="429" r:id="rId48"/>
    <p:sldId id="430" r:id="rId49"/>
    <p:sldId id="431" r:id="rId50"/>
    <p:sldId id="432" r:id="rId51"/>
    <p:sldId id="433" r:id="rId52"/>
    <p:sldId id="434" r:id="rId53"/>
    <p:sldId id="435" r:id="rId54"/>
    <p:sldId id="436"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p:cViewPr varScale="1">
        <p:scale>
          <a:sx n="54" d="100"/>
          <a:sy n="54" d="100"/>
        </p:scale>
        <p:origin x="1666" y="62"/>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04/03/2018</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04/03/2018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33BFF4F-47E8-4709-B3F2-DB641F0285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Rectangle 3">
            <a:extLst>
              <a:ext uri="{FF2B5EF4-FFF2-40B4-BE49-F238E27FC236}">
                <a16:creationId xmlns:a16="http://schemas.microsoft.com/office/drawing/2014/main" id="{45DFADD5-DA4C-4633-B224-09955CD102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899680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3DBBA80-9C9A-48C5-907A-D5B70D7E6E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3F0D6649-832C-46D2-ABE1-DA44B7F5D1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a:extLst>
              <a:ext uri="{FF2B5EF4-FFF2-40B4-BE49-F238E27FC236}">
                <a16:creationId xmlns:a16="http://schemas.microsoft.com/office/drawing/2014/main" id="{0D32C456-D99A-4F43-9F44-F0E16FAB25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0" hangingPunct="0">
              <a:spcBef>
                <a:spcPct val="0"/>
              </a:spcBef>
            </a:pPr>
            <a:fld id="{00CDEE4D-9285-4365-9CEB-D70EC4621B01}" type="slidenum">
              <a:rPr lang="en-US" altLang="en-US" smtClean="0">
                <a:latin typeface="Times New Roman" panose="02020603050405020304" pitchFamily="18" charset="0"/>
              </a:rPr>
              <a:pPr eaLnBrk="0" hangingPunct="0">
                <a:spcBef>
                  <a:spcPct val="0"/>
                </a:spcBef>
              </a:pPr>
              <a:t>12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108965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9C7CE2B-FD5B-416E-89E7-67A5CF6E8A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98B0DB28-206C-4DEA-A4C9-DA4F606E15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a:extLst>
              <a:ext uri="{FF2B5EF4-FFF2-40B4-BE49-F238E27FC236}">
                <a16:creationId xmlns:a16="http://schemas.microsoft.com/office/drawing/2014/main" id="{3176E09A-305D-43CA-A4DB-4D9BAD049C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0" hangingPunct="0">
              <a:spcBef>
                <a:spcPct val="0"/>
              </a:spcBef>
            </a:pPr>
            <a:fld id="{909C6AA0-14AC-45CC-A770-0996622F70EF}" type="slidenum">
              <a:rPr lang="en-US" altLang="en-US" smtClean="0">
                <a:latin typeface="Times New Roman" panose="02020603050405020304" pitchFamily="18" charset="0"/>
              </a:rPr>
              <a:pPr eaLnBrk="0" hangingPunct="0">
                <a:spcBef>
                  <a:spcPct val="0"/>
                </a:spcBef>
              </a:pPr>
              <a:t>13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694651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03611B8A-6CB4-4028-A46E-3BDAA46A89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3075178C-6D8B-40F1-8440-7ECC5E64DC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2731243F-0B59-4ABC-8E87-AEBBC8ABD9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0" hangingPunct="0">
              <a:spcBef>
                <a:spcPct val="0"/>
              </a:spcBef>
            </a:pPr>
            <a:fld id="{B1563A36-A2C7-44AA-A25A-FAC164356E16}" type="slidenum">
              <a:rPr lang="en-US" altLang="en-US" smtClean="0">
                <a:latin typeface="Times New Roman" panose="02020603050405020304" pitchFamily="18" charset="0"/>
              </a:rPr>
              <a:pPr eaLnBrk="0" hangingPunct="0">
                <a:spcBef>
                  <a:spcPct val="0"/>
                </a:spcBef>
              </a:pPr>
              <a:t>14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432683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93A583E2-D79D-41C2-A87F-07DEA4608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8A0FA213-6D3C-4D68-A90C-7D19FB0B25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8" name="Slide Number Placeholder 3">
            <a:extLst>
              <a:ext uri="{FF2B5EF4-FFF2-40B4-BE49-F238E27FC236}">
                <a16:creationId xmlns:a16="http://schemas.microsoft.com/office/drawing/2014/main" id="{112AD462-F30B-467E-B67E-3B578D7A2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0" hangingPunct="0">
              <a:spcBef>
                <a:spcPct val="0"/>
              </a:spcBef>
            </a:pPr>
            <a:fld id="{C03F391F-1CDF-4E39-BC44-BAA1A4D56082}" type="slidenum">
              <a:rPr lang="en-US" altLang="en-US" smtClean="0">
                <a:latin typeface="Times New Roman" panose="02020603050405020304" pitchFamily="18" charset="0"/>
              </a:rPr>
              <a:pPr eaLnBrk="0" hangingPunct="0">
                <a:spcBef>
                  <a:spcPct val="0"/>
                </a:spcBef>
              </a:pPr>
              <a:t>15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017963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BEDA5EC-6D7E-48CA-93FE-7DCB692354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a:extLst>
              <a:ext uri="{FF2B5EF4-FFF2-40B4-BE49-F238E27FC236}">
                <a16:creationId xmlns:a16="http://schemas.microsoft.com/office/drawing/2014/main" id="{7D942C87-7983-42DA-8B76-3B1B2B965E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40797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5BDB12C-B641-4860-BE08-3F5493D76E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a:extLst>
              <a:ext uri="{FF2B5EF4-FFF2-40B4-BE49-F238E27FC236}">
                <a16:creationId xmlns:a16="http://schemas.microsoft.com/office/drawing/2014/main" id="{9959D49A-96E5-4F64-A71D-90CF1F5F68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54676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6B513EAF-39AD-467E-8B1A-55DE671394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51715184-D77A-4025-8B0B-5FF41B55B8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6" name="Slide Number Placeholder 3">
            <a:extLst>
              <a:ext uri="{FF2B5EF4-FFF2-40B4-BE49-F238E27FC236}">
                <a16:creationId xmlns:a16="http://schemas.microsoft.com/office/drawing/2014/main" id="{62026F11-F1BC-4DC2-B6A3-0DBE3F3832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0" hangingPunct="0">
              <a:spcBef>
                <a:spcPct val="0"/>
              </a:spcBef>
            </a:pPr>
            <a:fld id="{86999430-FAC4-478B-AE16-F451A86F606A}" type="slidenum">
              <a:rPr lang="en-US" altLang="en-US" smtClean="0">
                <a:latin typeface="Times New Roman" panose="02020603050405020304" pitchFamily="18" charset="0"/>
              </a:rPr>
              <a:pPr eaLnBrk="0" hangingPunct="0">
                <a:spcBef>
                  <a:spcPct val="0"/>
                </a:spcBef>
              </a:pPr>
              <a:t>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279930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84C6A9B-F8D5-484C-BE1E-62F17CEE3E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a:extLst>
              <a:ext uri="{FF2B5EF4-FFF2-40B4-BE49-F238E27FC236}">
                <a16:creationId xmlns:a16="http://schemas.microsoft.com/office/drawing/2014/main" id="{BF6D83D3-FF62-4E21-BBA3-7CDEC77752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4224117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058BF70-6543-4D86-BBD4-A89BCB4192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15EEE6CA-CAAA-4E67-8099-DB58F157D0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a:extLst>
              <a:ext uri="{FF2B5EF4-FFF2-40B4-BE49-F238E27FC236}">
                <a16:creationId xmlns:a16="http://schemas.microsoft.com/office/drawing/2014/main" id="{B7B417FC-3245-4869-8F3E-0FA0B0EB93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0" hangingPunct="0">
              <a:spcBef>
                <a:spcPct val="0"/>
              </a:spcBef>
            </a:pPr>
            <a:fld id="{B038E262-FD50-43BC-AB1F-92E54797B2B1}" type="slidenum">
              <a:rPr lang="en-US" altLang="en-US" smtClean="0">
                <a:latin typeface="Times New Roman" panose="02020603050405020304" pitchFamily="18" charset="0"/>
              </a:rPr>
              <a:pPr eaLnBrk="0" hangingPunct="0">
                <a:spcBef>
                  <a:spcPct val="0"/>
                </a:spcBef>
              </a:pPr>
              <a:t>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920078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158EB65-78A2-43D4-9045-84F4E6889A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a:extLst>
              <a:ext uri="{FF2B5EF4-FFF2-40B4-BE49-F238E27FC236}">
                <a16:creationId xmlns:a16="http://schemas.microsoft.com/office/drawing/2014/main" id="{3E7D289F-7EC8-4879-BE91-CDA805148E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909610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532D4A9-7F86-4CE9-A727-E2CFD6D468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a:extLst>
              <a:ext uri="{FF2B5EF4-FFF2-40B4-BE49-F238E27FC236}">
                <a16:creationId xmlns:a16="http://schemas.microsoft.com/office/drawing/2014/main" id="{ED9E5354-A260-4510-BFB4-B24D1C0F09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441727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57B54DC-0C5B-4F23-9DFD-2A7B5557D4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30D04BFE-2846-4C6F-AA20-5FA2B57DF8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270736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a:t>Click here to Edit</a:t>
            </a:r>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a:t>
            </a:r>
            <a:r>
              <a:rPr lang="en-US" dirty="0" err="1"/>
              <a:t>Pokok</a:t>
            </a:r>
            <a:r>
              <a:rPr lang="en-US" dirty="0"/>
              <a:t> </a:t>
            </a:r>
            <a:r>
              <a:rPr lang="en-US" dirty="0" err="1"/>
              <a:t>Bahasan</a:t>
            </a:r>
            <a:br>
              <a:rPr lang="en-US" dirty="0"/>
            </a:br>
            <a:r>
              <a:rPr lang="en-US" dirty="0"/>
              <a:t>Click here to edit </a:t>
            </a:r>
            <a:r>
              <a:rPr lang="en-US" dirty="0" err="1"/>
              <a:t>Pertemuan</a:t>
            </a:r>
            <a:br>
              <a:rPr lang="en-US" dirty="0"/>
            </a:br>
            <a:r>
              <a:rPr lang="en-US" dirty="0"/>
              <a:t>Click here to edit Nama </a:t>
            </a:r>
            <a:r>
              <a:rPr lang="en-US" dirty="0" err="1"/>
              <a:t>Dosen</a:t>
            </a:r>
            <a:br>
              <a:rPr lang="en-US" dirty="0"/>
            </a:br>
            <a:r>
              <a:rPr lang="en-US" dirty="0"/>
              <a:t>Click here to edit Nama Prodi </a:t>
            </a:r>
            <a:r>
              <a:rPr lang="en-US" dirty="0" err="1"/>
              <a:t>dan</a:t>
            </a:r>
            <a:r>
              <a:rPr lang="en-US" dirty="0"/>
              <a:t> </a:t>
            </a:r>
            <a:r>
              <a:rPr lang="en-US" dirty="0" err="1"/>
              <a:t>Fakultas</a:t>
            </a:r>
            <a:endParaRPr lang="en-US" dirty="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3/4/2018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3/4/2018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3/4/2018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3/4/2018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a:t>Materi</a:t>
            </a:r>
            <a:r>
              <a:rPr lang="en-US" dirty="0"/>
              <a:t> </a:t>
            </a:r>
            <a:r>
              <a:rPr lang="en-US" dirty="0" err="1"/>
              <a:t>Sebelum</a:t>
            </a:r>
            <a:r>
              <a:rPr lang="en-US" dirty="0"/>
              <a:t> UTS</a:t>
            </a:r>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lvl="0"/>
            <a:endParaRPr lang="en-US" dirty="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3/4/2018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3/4/2018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3/4/2018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3/4/2018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3/4/2018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3/4/2018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3/4/2018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3/4/2018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java.oracle.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hyperlink" Target="http://developer.android.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openhandsetalliance.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developer.android.com/"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s://en.wikipedia.org/wiki/Vehicle_Identification_Number" TargetMode="External"/><Relationship Id="rId3" Type="http://schemas.openxmlformats.org/officeDocument/2006/relationships/hyperlink" Target="http://proquest.safaribooksonline.com.proxy.lib.ohio-state.edu/book/programming/java/9780137150021" TargetMode="External"/><Relationship Id="rId7" Type="http://schemas.openxmlformats.org/officeDocument/2006/relationships/hyperlink" Target="http://docs.oracle.com/javase/1.5.0/docs/api/index.html" TargetMode="External"/><Relationship Id="rId2" Type="http://schemas.openxmlformats.org/officeDocument/2006/relationships/hyperlink" Target="http://proquest.safaribooksonline.com.proxy.lib.ohio-state.edu/book/-/9781118087886" TargetMode="External"/><Relationship Id="rId1" Type="http://schemas.openxmlformats.org/officeDocument/2006/relationships/slideLayout" Target="../slideLayouts/slideLayout2.xml"/><Relationship Id="rId6" Type="http://schemas.openxmlformats.org/officeDocument/2006/relationships/hyperlink" Target="http://www.ece.ncsu.edu/wireless/MadeInWALAN/AndroidTutorial/PPTs/javaReview.ppt" TargetMode="External"/><Relationship Id="rId5" Type="http://schemas.openxmlformats.org/officeDocument/2006/relationships/hyperlink" Target="http://proquest.safaribooksonline.com.proxy.lib.ohio-state.edu/book/programming/android/9781935182924" TargetMode="External"/><Relationship Id="rId10" Type="http://schemas.openxmlformats.org/officeDocument/2006/relationships/hyperlink" Target="http://www.android.com/" TargetMode="External"/><Relationship Id="rId4" Type="http://schemas.openxmlformats.org/officeDocument/2006/relationships/hyperlink" Target="http://proquest.safaribooksonline.com.proxy.lib.ohio-state.edu/book/programming/java/9780132761987" TargetMode="External"/><Relationship Id="rId9" Type="http://schemas.openxmlformats.org/officeDocument/2006/relationships/hyperlink" Target="http://www.nielsen.com/us/en/insights/news/2014/smartphone-milestone-half-of-americans-ages-55-own-smartphones.html"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proquest.safaribooksonline.com/book/programming/java/0321349601" TargetMode="External"/><Relationship Id="rId7" Type="http://schemas.openxmlformats.org/officeDocument/2006/relationships/hyperlink" Target="http://blog.zeezonline.com/2013/11/install-google-play-on-genymotion-2-0/" TargetMode="External"/><Relationship Id="rId2" Type="http://schemas.openxmlformats.org/officeDocument/2006/relationships/hyperlink" Target="http://bcs.wiley.com/he-bcs/Books?action=index&amp;itemId=1118087887&amp;bcsId=7006" TargetMode="External"/><Relationship Id="rId1" Type="http://schemas.openxmlformats.org/officeDocument/2006/relationships/slideLayout" Target="../slideLayouts/slideLayout2.xml"/><Relationship Id="rId6" Type="http://schemas.openxmlformats.org/officeDocument/2006/relationships/hyperlink" Target="https://cloud.genymotion.com/page/doc/#collapse4" TargetMode="External"/><Relationship Id="rId5" Type="http://schemas.openxmlformats.org/officeDocument/2006/relationships/hyperlink" Target="https://developer.android.com/guide/topics/ui/declaring-layout.html#CommonLayouts" TargetMode="External"/><Relationship Id="rId4" Type="http://schemas.openxmlformats.org/officeDocument/2006/relationships/hyperlink" Target="https://developer.android.com/guide/components/activities.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openhandsetalliance.compag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MOBILE COMPUTING</a:t>
            </a:r>
            <a:endParaRPr lang="id-ID" dirty="0"/>
          </a:p>
        </p:txBody>
      </p:sp>
      <p:sp>
        <p:nvSpPr>
          <p:cNvPr id="3" name="Subtitle 2"/>
          <p:cNvSpPr>
            <a:spLocks noGrp="1"/>
          </p:cNvSpPr>
          <p:nvPr>
            <p:ph type="subTitle" idx="1"/>
          </p:nvPr>
        </p:nvSpPr>
        <p:spPr/>
        <p:txBody>
          <a:bodyPr/>
          <a:lstStyle/>
          <a:p>
            <a:br>
              <a:rPr lang="en-US" dirty="0"/>
            </a:br>
            <a:r>
              <a:rPr lang="en-US" dirty="0" err="1"/>
              <a:t>Dosen</a:t>
            </a:r>
            <a:r>
              <a:rPr lang="en-US" dirty="0"/>
              <a:t> </a:t>
            </a:r>
            <a:r>
              <a:rPr lang="en-US" dirty="0" err="1"/>
              <a:t>Pengampu</a:t>
            </a:r>
            <a:r>
              <a:rPr lang="en-US" dirty="0"/>
              <a:t>: Hendry Gunawan </a:t>
            </a:r>
            <a:r>
              <a:rPr lang="en-US" dirty="0" err="1"/>
              <a:t>S.Kom</a:t>
            </a:r>
            <a:r>
              <a:rPr lang="en-US" dirty="0"/>
              <a:t>, MM</a:t>
            </a:r>
          </a:p>
          <a:p>
            <a:r>
              <a:rPr lang="en-US" dirty="0"/>
              <a:t>Prodi </a:t>
            </a:r>
            <a:r>
              <a:rPr lang="en-US" dirty="0" err="1"/>
              <a:t>Sistem</a:t>
            </a:r>
            <a:r>
              <a:rPr lang="en-US" dirty="0"/>
              <a:t> </a:t>
            </a:r>
            <a:r>
              <a:rPr lang="en-US" dirty="0" err="1"/>
              <a:t>Informasi</a:t>
            </a:r>
            <a:r>
              <a:rPr lang="en-US" dirty="0"/>
              <a:t> - </a:t>
            </a:r>
            <a:r>
              <a:rPr lang="en-US" dirty="0" err="1"/>
              <a:t>Fakultas</a:t>
            </a:r>
            <a:r>
              <a:rPr lang="en-US" dirty="0"/>
              <a:t> </a:t>
            </a:r>
            <a:r>
              <a:rPr lang="en-US" dirty="0" err="1"/>
              <a:t>Ilmu</a:t>
            </a:r>
            <a:r>
              <a:rPr lang="en-US" dirty="0"/>
              <a:t> </a:t>
            </a:r>
            <a:r>
              <a:rPr lang="en-US" dirty="0" err="1"/>
              <a:t>Komputer</a:t>
            </a:r>
            <a:endParaRPr lang="en-US" dirty="0"/>
          </a:p>
        </p:txBody>
      </p:sp>
    </p:spTree>
    <p:extLst>
      <p:ext uri="{BB962C8B-B14F-4D97-AF65-F5344CB8AC3E}">
        <p14:creationId xmlns:p14="http://schemas.microsoft.com/office/powerpoint/2010/main" val="400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a:extLst>
              <a:ext uri="{FF2B5EF4-FFF2-40B4-BE49-F238E27FC236}">
                <a16:creationId xmlns:a16="http://schemas.microsoft.com/office/drawing/2014/main" id="{4392C3FF-DEF5-416E-92F2-196AB9F187DE}"/>
              </a:ext>
            </a:extLst>
          </p:cNvPr>
          <p:cNvSpPr txBox="1">
            <a:spLocks noGrp="1"/>
          </p:cNvSpPr>
          <p:nvPr/>
        </p:nvSpPr>
        <p:spPr bwMode="auto">
          <a:xfrm>
            <a:off x="3200400" y="65532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lvl1pPr defTabSz="1016000" eaLnBrk="0" hangingPunct="0">
              <a:defRPr sz="2400">
                <a:solidFill>
                  <a:schemeClr val="tx1"/>
                </a:solidFill>
                <a:latin typeface="Times New Roman" panose="02020603050405020304" pitchFamily="18" charset="0"/>
              </a:defRPr>
            </a:lvl1pPr>
            <a:lvl2pPr marL="742950" indent="-285750" defTabSz="1016000" eaLnBrk="0" hangingPunct="0">
              <a:defRPr sz="2400">
                <a:solidFill>
                  <a:schemeClr val="tx1"/>
                </a:solidFill>
                <a:latin typeface="Times New Roman" panose="02020603050405020304" pitchFamily="18" charset="0"/>
              </a:defRPr>
            </a:lvl2pPr>
            <a:lvl3pPr marL="1143000" indent="-228600" defTabSz="1016000" eaLnBrk="0" hangingPunct="0">
              <a:defRPr sz="2400">
                <a:solidFill>
                  <a:schemeClr val="tx1"/>
                </a:solidFill>
                <a:latin typeface="Times New Roman" panose="02020603050405020304" pitchFamily="18" charset="0"/>
              </a:defRPr>
            </a:lvl3pPr>
            <a:lvl4pPr marL="1600200" indent="-228600" defTabSz="1016000" eaLnBrk="0" hangingPunct="0">
              <a:defRPr sz="2400">
                <a:solidFill>
                  <a:schemeClr val="tx1"/>
                </a:solidFill>
                <a:latin typeface="Times New Roman" panose="02020603050405020304" pitchFamily="18" charset="0"/>
              </a:defRPr>
            </a:lvl4pPr>
            <a:lvl5pPr marL="2057400" indent="-228600" defTabSz="1016000" eaLnBrk="0" hangingPunct="0">
              <a:defRPr sz="2400">
                <a:solidFill>
                  <a:schemeClr val="tx1"/>
                </a:solidFill>
                <a:latin typeface="Times New Roman" panose="02020603050405020304" pitchFamily="18" charset="0"/>
              </a:defRPr>
            </a:lvl5pPr>
            <a:lvl6pPr marL="2514600" indent="-228600" defTabSz="1016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1016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1016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10160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990">
                <a:latin typeface="Verdana" panose="020B0604030504040204" pitchFamily="34" charset="0"/>
              </a:rPr>
              <a:t>@2010 Mihail L. Sichitiu</a:t>
            </a:r>
          </a:p>
        </p:txBody>
      </p:sp>
      <p:sp>
        <p:nvSpPr>
          <p:cNvPr id="10243" name="Slide Number Placeholder 5">
            <a:extLst>
              <a:ext uri="{FF2B5EF4-FFF2-40B4-BE49-F238E27FC236}">
                <a16:creationId xmlns:a16="http://schemas.microsoft.com/office/drawing/2014/main" id="{6A7715D1-CC12-479F-9C7D-07C8B13EA216}"/>
              </a:ext>
            </a:extLst>
          </p:cNvPr>
          <p:cNvSpPr txBox="1">
            <a:spLocks noGrp="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lvl1pPr defTabSz="1016000" eaLnBrk="0" hangingPunct="0">
              <a:defRPr sz="2400">
                <a:solidFill>
                  <a:schemeClr val="tx1"/>
                </a:solidFill>
                <a:latin typeface="Times New Roman" panose="02020603050405020304" pitchFamily="18" charset="0"/>
              </a:defRPr>
            </a:lvl1pPr>
            <a:lvl2pPr marL="742950" indent="-285750" defTabSz="1016000" eaLnBrk="0" hangingPunct="0">
              <a:defRPr sz="2400">
                <a:solidFill>
                  <a:schemeClr val="tx1"/>
                </a:solidFill>
                <a:latin typeface="Times New Roman" panose="02020603050405020304" pitchFamily="18" charset="0"/>
              </a:defRPr>
            </a:lvl2pPr>
            <a:lvl3pPr marL="1143000" indent="-228600" defTabSz="1016000" eaLnBrk="0" hangingPunct="0">
              <a:defRPr sz="2400">
                <a:solidFill>
                  <a:schemeClr val="tx1"/>
                </a:solidFill>
                <a:latin typeface="Times New Roman" panose="02020603050405020304" pitchFamily="18" charset="0"/>
              </a:defRPr>
            </a:lvl3pPr>
            <a:lvl4pPr marL="1600200" indent="-228600" defTabSz="1016000" eaLnBrk="0" hangingPunct="0">
              <a:defRPr sz="2400">
                <a:solidFill>
                  <a:schemeClr val="tx1"/>
                </a:solidFill>
                <a:latin typeface="Times New Roman" panose="02020603050405020304" pitchFamily="18" charset="0"/>
              </a:defRPr>
            </a:lvl4pPr>
            <a:lvl5pPr marL="2057400" indent="-228600" defTabSz="1016000" eaLnBrk="0" hangingPunct="0">
              <a:defRPr sz="2400">
                <a:solidFill>
                  <a:schemeClr val="tx1"/>
                </a:solidFill>
                <a:latin typeface="Times New Roman" panose="02020603050405020304" pitchFamily="18" charset="0"/>
              </a:defRPr>
            </a:lvl5pPr>
            <a:lvl6pPr marL="2514600" indent="-228600" defTabSz="1016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1016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1016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1016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defRPr/>
            </a:pPr>
            <a:fld id="{743CBF5F-6669-42A2-9368-2C2F71B9BDD5}" type="slidenum">
              <a:rPr lang="en-US" altLang="en-US" sz="990">
                <a:latin typeface="Verdana" panose="020B0604030504040204" pitchFamily="34" charset="0"/>
              </a:rPr>
              <a:pPr algn="r" eaLnBrk="1" hangingPunct="1">
                <a:defRPr/>
              </a:pPr>
              <a:t>10</a:t>
            </a:fld>
            <a:endParaRPr lang="en-US" altLang="en-US" sz="990">
              <a:latin typeface="Verdana" panose="020B0604030504040204" pitchFamily="34" charset="0"/>
            </a:endParaRPr>
          </a:p>
        </p:txBody>
      </p:sp>
      <p:sp>
        <p:nvSpPr>
          <p:cNvPr id="10244" name="Rectangle 2">
            <a:extLst>
              <a:ext uri="{FF2B5EF4-FFF2-40B4-BE49-F238E27FC236}">
                <a16:creationId xmlns:a16="http://schemas.microsoft.com/office/drawing/2014/main" id="{B0E79647-AB81-49D5-9EF9-F7E185CC64F9}"/>
              </a:ext>
            </a:extLst>
          </p:cNvPr>
          <p:cNvSpPr>
            <a:spLocks noGrp="1" noChangeArrowheads="1"/>
          </p:cNvSpPr>
          <p:nvPr>
            <p:ph type="title" idx="4294967295"/>
          </p:nvPr>
        </p:nvSpPr>
        <p:spPr>
          <a:xfrm>
            <a:off x="650875" y="0"/>
            <a:ext cx="7772400" cy="922338"/>
          </a:xfrm>
        </p:spPr>
        <p:txBody>
          <a:bodyPr lIns="91439" tIns="45719" rIns="91439" bIns="45719" anchor="b"/>
          <a:lstStyle/>
          <a:p>
            <a:pPr eaLnBrk="1" hangingPunct="1">
              <a:defRPr/>
            </a:pPr>
            <a:r>
              <a:rPr lang="en-US" altLang="en-US" sz="4860"/>
              <a:t>Tablets</a:t>
            </a:r>
          </a:p>
        </p:txBody>
      </p:sp>
      <p:pic>
        <p:nvPicPr>
          <p:cNvPr id="20485" name="Picture 4">
            <a:extLst>
              <a:ext uri="{FF2B5EF4-FFF2-40B4-BE49-F238E27FC236}">
                <a16:creationId xmlns:a16="http://schemas.microsoft.com/office/drawing/2014/main" id="{28F81DDA-4B9F-4717-B610-8AB1DD961A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752600"/>
            <a:ext cx="22479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5">
            <a:extLst>
              <a:ext uri="{FF2B5EF4-FFF2-40B4-BE49-F238E27FC236}">
                <a16:creationId xmlns:a16="http://schemas.microsoft.com/office/drawing/2014/main" id="{050DEC6A-B90D-4180-838D-D03024230704}"/>
              </a:ext>
            </a:extLst>
          </p:cNvPr>
          <p:cNvSpPr txBox="1">
            <a:spLocks noChangeArrowheads="1"/>
          </p:cNvSpPr>
          <p:nvPr/>
        </p:nvSpPr>
        <p:spPr bwMode="auto">
          <a:xfrm>
            <a:off x="914400" y="3124200"/>
            <a:ext cx="2389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101600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10160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Velocity Micro Cruz</a:t>
            </a:r>
          </a:p>
        </p:txBody>
      </p:sp>
      <p:pic>
        <p:nvPicPr>
          <p:cNvPr id="20487" name="Picture 7">
            <a:extLst>
              <a:ext uri="{FF2B5EF4-FFF2-40B4-BE49-F238E27FC236}">
                <a16:creationId xmlns:a16="http://schemas.microsoft.com/office/drawing/2014/main" id="{2CB40443-5962-48BE-B4D8-908519CF3F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828800"/>
            <a:ext cx="14859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 Box 8">
            <a:extLst>
              <a:ext uri="{FF2B5EF4-FFF2-40B4-BE49-F238E27FC236}">
                <a16:creationId xmlns:a16="http://schemas.microsoft.com/office/drawing/2014/main" id="{F503C010-92A3-4F08-AB7A-A88E8510B517}"/>
              </a:ext>
            </a:extLst>
          </p:cNvPr>
          <p:cNvSpPr txBox="1">
            <a:spLocks noChangeArrowheads="1"/>
          </p:cNvSpPr>
          <p:nvPr/>
        </p:nvSpPr>
        <p:spPr bwMode="auto">
          <a:xfrm>
            <a:off x="3810000" y="3200400"/>
            <a:ext cx="1951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101600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10160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Gome FlyTouch</a:t>
            </a:r>
          </a:p>
        </p:txBody>
      </p:sp>
      <p:pic>
        <p:nvPicPr>
          <p:cNvPr id="20489" name="Picture 10">
            <a:extLst>
              <a:ext uri="{FF2B5EF4-FFF2-40B4-BE49-F238E27FC236}">
                <a16:creationId xmlns:a16="http://schemas.microsoft.com/office/drawing/2014/main" id="{EB7C7911-B7F8-4759-8625-D34F7E6283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752600"/>
            <a:ext cx="20574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 Box 11">
            <a:extLst>
              <a:ext uri="{FF2B5EF4-FFF2-40B4-BE49-F238E27FC236}">
                <a16:creationId xmlns:a16="http://schemas.microsoft.com/office/drawing/2014/main" id="{FEA628AD-2D64-4307-91F3-962955CB728E}"/>
              </a:ext>
            </a:extLst>
          </p:cNvPr>
          <p:cNvSpPr txBox="1">
            <a:spLocks noChangeArrowheads="1"/>
          </p:cNvSpPr>
          <p:nvPr/>
        </p:nvSpPr>
        <p:spPr bwMode="auto">
          <a:xfrm>
            <a:off x="6553200" y="3200400"/>
            <a:ext cx="1716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101600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10160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Acer beTouch</a:t>
            </a:r>
          </a:p>
        </p:txBody>
      </p:sp>
      <p:pic>
        <p:nvPicPr>
          <p:cNvPr id="20491" name="Picture 12">
            <a:extLst>
              <a:ext uri="{FF2B5EF4-FFF2-40B4-BE49-F238E27FC236}">
                <a16:creationId xmlns:a16="http://schemas.microsoft.com/office/drawing/2014/main" id="{563E85EA-B16D-42A8-9C14-163480D6934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 y="419100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 Box 13">
            <a:extLst>
              <a:ext uri="{FF2B5EF4-FFF2-40B4-BE49-F238E27FC236}">
                <a16:creationId xmlns:a16="http://schemas.microsoft.com/office/drawing/2014/main" id="{67412DD0-FD59-41EC-B94E-D39E27389E06}"/>
              </a:ext>
            </a:extLst>
          </p:cNvPr>
          <p:cNvSpPr txBox="1">
            <a:spLocks noChangeArrowheads="1"/>
          </p:cNvSpPr>
          <p:nvPr/>
        </p:nvSpPr>
        <p:spPr bwMode="auto">
          <a:xfrm>
            <a:off x="1066800" y="6096000"/>
            <a:ext cx="1231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101600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10160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Dawa D7</a:t>
            </a:r>
          </a:p>
        </p:txBody>
      </p:sp>
      <p:pic>
        <p:nvPicPr>
          <p:cNvPr id="20493" name="Picture 15">
            <a:extLst>
              <a:ext uri="{FF2B5EF4-FFF2-40B4-BE49-F238E27FC236}">
                <a16:creationId xmlns:a16="http://schemas.microsoft.com/office/drawing/2014/main" id="{61F0A823-F4FC-4D74-BF16-746B8EE4A2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4419600"/>
            <a:ext cx="1905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 Box 16">
            <a:extLst>
              <a:ext uri="{FF2B5EF4-FFF2-40B4-BE49-F238E27FC236}">
                <a16:creationId xmlns:a16="http://schemas.microsoft.com/office/drawing/2014/main" id="{62E01664-4511-4B42-889E-59D56C05DE3C}"/>
              </a:ext>
            </a:extLst>
          </p:cNvPr>
          <p:cNvSpPr txBox="1">
            <a:spLocks noChangeArrowheads="1"/>
          </p:cNvSpPr>
          <p:nvPr/>
        </p:nvSpPr>
        <p:spPr bwMode="auto">
          <a:xfrm>
            <a:off x="3733800" y="5715000"/>
            <a:ext cx="2109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101600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10160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Toshiba Android </a:t>
            </a:r>
          </a:p>
          <a:p>
            <a:pPr>
              <a:spcBef>
                <a:spcPct val="0"/>
              </a:spcBef>
              <a:buFontTx/>
              <a:buNone/>
            </a:pPr>
            <a:r>
              <a:rPr lang="en-US" altLang="en-US" sz="1800">
                <a:latin typeface="Verdana" panose="020B0604030504040204" pitchFamily="34" charset="0"/>
              </a:rPr>
              <a:t>SmartBook</a:t>
            </a:r>
          </a:p>
        </p:txBody>
      </p:sp>
      <p:pic>
        <p:nvPicPr>
          <p:cNvPr id="20495" name="Picture 17">
            <a:extLst>
              <a:ext uri="{FF2B5EF4-FFF2-40B4-BE49-F238E27FC236}">
                <a16:creationId xmlns:a16="http://schemas.microsoft.com/office/drawing/2014/main" id="{8B0EE0E9-0FBF-4EF1-8B40-BD0618D9A5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4419600"/>
            <a:ext cx="28194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6" name="Text Box 18">
            <a:extLst>
              <a:ext uri="{FF2B5EF4-FFF2-40B4-BE49-F238E27FC236}">
                <a16:creationId xmlns:a16="http://schemas.microsoft.com/office/drawing/2014/main" id="{EABBDBA9-5CD2-43E6-9C94-723F44FA0E93}"/>
              </a:ext>
            </a:extLst>
          </p:cNvPr>
          <p:cNvSpPr txBox="1">
            <a:spLocks noChangeArrowheads="1"/>
          </p:cNvSpPr>
          <p:nvPr/>
        </p:nvSpPr>
        <p:spPr bwMode="auto">
          <a:xfrm>
            <a:off x="6400800" y="5715000"/>
            <a:ext cx="2538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101600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10160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Cisco Android Tablet</a:t>
            </a:r>
          </a:p>
        </p:txBody>
      </p:sp>
    </p:spTree>
    <p:extLst>
      <p:ext uri="{BB962C8B-B14F-4D97-AF65-F5344CB8AC3E}">
        <p14:creationId xmlns:p14="http://schemas.microsoft.com/office/powerpoint/2010/main" val="3080948690"/>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
            <a:extLst>
              <a:ext uri="{FF2B5EF4-FFF2-40B4-BE49-F238E27FC236}">
                <a16:creationId xmlns:a16="http://schemas.microsoft.com/office/drawing/2014/main" id="{A9D07479-9665-4796-A6B7-F72940178B72}"/>
              </a:ext>
            </a:extLst>
          </p:cNvPr>
          <p:cNvSpPr txBox="1">
            <a:spLocks noChangeArrowheads="1"/>
          </p:cNvSpPr>
          <p:nvPr/>
        </p:nvSpPr>
        <p:spPr bwMode="auto">
          <a:xfrm>
            <a:off x="650875" y="1050925"/>
            <a:ext cx="8294688"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5000"/>
              </a:lnSpc>
              <a:defRPr/>
            </a:pPr>
            <a:r>
              <a:rPr lang="en-US" altLang="en-US" sz="2160" b="1" dirty="0">
                <a:solidFill>
                  <a:srgbClr val="666666"/>
                </a:solidFill>
                <a:latin typeface="Arial" panose="020B0604020202020204" pitchFamily="34" charset="0"/>
              </a:rPr>
              <a:t> Hardware </a:t>
            </a:r>
            <a:r>
              <a:rPr lang="en-US" altLang="en-US" sz="1800" dirty="0">
                <a:solidFill>
                  <a:srgbClr val="666666"/>
                </a:solidFill>
                <a:latin typeface="Arial" panose="020B0604020202020204" pitchFamily="34" charset="0"/>
              </a:rPr>
              <a:t> </a:t>
            </a:r>
            <a:endParaRPr lang="en-US" altLang="en-US" sz="2520" dirty="0"/>
          </a:p>
          <a:p>
            <a:pPr eaLnBrk="1" hangingPunct="1">
              <a:lnSpc>
                <a:spcPct val="95000"/>
              </a:lnSpc>
              <a:defRPr/>
            </a:pPr>
            <a:endParaRPr lang="en-US" altLang="en-US" sz="2160" dirty="0">
              <a:solidFill>
                <a:srgbClr val="666666"/>
              </a:solidFill>
              <a:latin typeface="Arial" panose="020B0604020202020204" pitchFamily="34" charset="0"/>
            </a:endParaRPr>
          </a:p>
          <a:p>
            <a:pPr eaLnBrk="1" hangingPunct="1">
              <a:lnSpc>
                <a:spcPct val="95000"/>
              </a:lnSpc>
              <a:defRPr/>
            </a:pPr>
            <a:r>
              <a:rPr lang="en-US" altLang="en-US" sz="2160" dirty="0">
                <a:latin typeface="Arial" panose="020B0604020202020204" pitchFamily="34" charset="0"/>
              </a:rPr>
              <a:t>Android is not a single piece of hardware; it's a complete, end-to-end software platform that can be adapted to work on any number of hardware configurations. Everything is there, from the bootloader all the way up to the applications.</a:t>
            </a:r>
            <a:endParaRPr lang="en-US" altLang="en-US" sz="2160" dirty="0"/>
          </a:p>
          <a:p>
            <a:pPr eaLnBrk="1" hangingPunct="1">
              <a:lnSpc>
                <a:spcPct val="95000"/>
              </a:lnSpc>
              <a:defRPr/>
            </a:pPr>
            <a:endParaRPr lang="en-US" altLang="en-US" sz="1800" dirty="0">
              <a:solidFill>
                <a:srgbClr val="666666"/>
              </a:solidFill>
              <a:latin typeface="Arial" panose="020B0604020202020204" pitchFamily="34" charset="0"/>
            </a:endParaRPr>
          </a:p>
          <a:p>
            <a:pPr eaLnBrk="1" hangingPunct="1">
              <a:lnSpc>
                <a:spcPct val="95000"/>
              </a:lnSpc>
              <a:defRPr/>
            </a:pPr>
            <a:endParaRPr lang="en-US" altLang="en-US" sz="1800" dirty="0">
              <a:solidFill>
                <a:srgbClr val="666666"/>
              </a:solidFill>
              <a:latin typeface="Arial" panose="020B0604020202020204" pitchFamily="34" charset="0"/>
            </a:endParaRPr>
          </a:p>
        </p:txBody>
      </p:sp>
      <p:sp>
        <p:nvSpPr>
          <p:cNvPr id="11267" name="Rectangle 1">
            <a:extLst>
              <a:ext uri="{FF2B5EF4-FFF2-40B4-BE49-F238E27FC236}">
                <a16:creationId xmlns:a16="http://schemas.microsoft.com/office/drawing/2014/main" id="{A0F0B9AE-DC47-4F11-B6A2-CF0C48A8CE09}"/>
              </a:ext>
            </a:extLst>
          </p:cNvPr>
          <p:cNvSpPr>
            <a:spLocks noGrp="1" noChangeArrowheads="1"/>
          </p:cNvSpPr>
          <p:nvPr>
            <p:ph type="title"/>
          </p:nvPr>
        </p:nvSpPr>
        <p:spPr/>
        <p:txBody>
          <a:bodyPr lIns="0" tIns="0" rIns="0" bIns="0" anchor="t"/>
          <a:lstStyle/>
          <a:p>
            <a:pPr algn="l" eaLnBrk="1" hangingPunct="1">
              <a:lnSpc>
                <a:spcPct val="95000"/>
              </a:lnSpc>
              <a:defRPr/>
            </a:pPr>
            <a:r>
              <a:rPr lang="en-US" altLang="en-US" sz="2610" b="1">
                <a:solidFill>
                  <a:srgbClr val="EE4411"/>
                </a:solidFill>
                <a:latin typeface="Arial" panose="020B0604020202020204" pitchFamily="34" charset="0"/>
                <a:cs typeface="Arial" panose="020B0604020202020204" pitchFamily="34" charset="0"/>
              </a:rPr>
              <a:t> Platform </a:t>
            </a:r>
          </a:p>
        </p:txBody>
      </p:sp>
      <p:sp>
        <p:nvSpPr>
          <p:cNvPr id="11268" name="Text Box 4">
            <a:extLst>
              <a:ext uri="{FF2B5EF4-FFF2-40B4-BE49-F238E27FC236}">
                <a16:creationId xmlns:a16="http://schemas.microsoft.com/office/drawing/2014/main" id="{A7213D1F-3667-4BBD-8F70-CBC5CE18D4D5}"/>
              </a:ext>
            </a:extLst>
          </p:cNvPr>
          <p:cNvSpPr txBox="1">
            <a:spLocks noChangeArrowheads="1"/>
          </p:cNvSpPr>
          <p:nvPr/>
        </p:nvSpPr>
        <p:spPr bwMode="auto">
          <a:xfrm>
            <a:off x="6394450" y="6469063"/>
            <a:ext cx="26146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lnSpc>
                <a:spcPct val="95000"/>
              </a:lnSpc>
              <a:defRPr/>
            </a:pPr>
            <a:r>
              <a:rPr lang="en-US" altLang="en-US" sz="2160" b="1">
                <a:solidFill>
                  <a:srgbClr val="666666"/>
                </a:solidFill>
                <a:latin typeface="Arial" panose="020B0604020202020204" pitchFamily="34" charset="0"/>
              </a:rPr>
              <a:t>Google Android</a:t>
            </a:r>
          </a:p>
        </p:txBody>
      </p:sp>
    </p:spTree>
    <p:extLst>
      <p:ext uri="{BB962C8B-B14F-4D97-AF65-F5344CB8AC3E}">
        <p14:creationId xmlns:p14="http://schemas.microsoft.com/office/powerpoint/2010/main" val="3205246452"/>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5DCECD1-3280-4DF0-B2F5-E2AEF62359A4}"/>
              </a:ext>
            </a:extLst>
          </p:cNvPr>
          <p:cNvSpPr>
            <a:spLocks noGrp="1"/>
          </p:cNvSpPr>
          <p:nvPr>
            <p:ph type="title"/>
          </p:nvPr>
        </p:nvSpPr>
        <p:spPr/>
        <p:txBody>
          <a:bodyPr/>
          <a:lstStyle/>
          <a:p>
            <a:pPr>
              <a:defRPr/>
            </a:pPr>
            <a:r>
              <a:rPr lang="fr-FR" altLang="en-US" sz="3240"/>
              <a:t>Android’s Context: Mobile Market Player$</a:t>
            </a:r>
            <a:endParaRPr lang="en-US" altLang="en-US" sz="3240"/>
          </a:p>
        </p:txBody>
      </p:sp>
      <p:sp>
        <p:nvSpPr>
          <p:cNvPr id="12291" name="Content Placeholder 2">
            <a:extLst>
              <a:ext uri="{FF2B5EF4-FFF2-40B4-BE49-F238E27FC236}">
                <a16:creationId xmlns:a16="http://schemas.microsoft.com/office/drawing/2014/main" id="{1121EE11-2346-4903-86B1-1FEBD42AADB9}"/>
              </a:ext>
            </a:extLst>
          </p:cNvPr>
          <p:cNvSpPr>
            <a:spLocks noGrp="1"/>
          </p:cNvSpPr>
          <p:nvPr>
            <p:ph idx="1"/>
          </p:nvPr>
        </p:nvSpPr>
        <p:spPr>
          <a:xfrm>
            <a:off x="4451350" y="1628775"/>
            <a:ext cx="4692650" cy="4629150"/>
          </a:xfrm>
        </p:spPr>
        <p:txBody>
          <a:bodyPr/>
          <a:lstStyle/>
          <a:p>
            <a:pPr>
              <a:buFontTx/>
              <a:buNone/>
              <a:defRPr/>
            </a:pPr>
            <a:r>
              <a:rPr lang="en-US" altLang="en-US" sz="2160" b="1"/>
              <a:t>Stakeholders:</a:t>
            </a:r>
          </a:p>
          <a:p>
            <a:pPr>
              <a:defRPr/>
            </a:pPr>
            <a:r>
              <a:rPr lang="en-US" altLang="en-US" sz="2160"/>
              <a:t>Mobile </a:t>
            </a:r>
            <a:r>
              <a:rPr lang="en-US" altLang="en-US" sz="2160" b="1"/>
              <a:t>network operators want to lock down their networks, controlling and metering traffic.</a:t>
            </a:r>
          </a:p>
          <a:p>
            <a:pPr>
              <a:defRPr/>
            </a:pPr>
            <a:r>
              <a:rPr lang="en-US" altLang="en-US" sz="2160" b="1"/>
              <a:t>Device manufacturers want to differentiate themselves with features, reliability, and price points.</a:t>
            </a:r>
          </a:p>
          <a:p>
            <a:pPr>
              <a:defRPr/>
            </a:pPr>
            <a:r>
              <a:rPr lang="en-US" altLang="en-US" sz="2160" b="1"/>
              <a:t>Software vendors want complete </a:t>
            </a:r>
            <a:r>
              <a:rPr lang="en-US" altLang="en-US" sz="2160"/>
              <a:t>access to the hardware to deliver cutting-edge applications.</a:t>
            </a:r>
          </a:p>
        </p:txBody>
      </p:sp>
      <p:pic>
        <p:nvPicPr>
          <p:cNvPr id="24580" name="Picture 2">
            <a:extLst>
              <a:ext uri="{FF2B5EF4-FFF2-40B4-BE49-F238E27FC236}">
                <a16:creationId xmlns:a16="http://schemas.microsoft.com/office/drawing/2014/main" id="{6A1F0A52-189F-4BC5-B573-5A9D04F101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13" y="1757363"/>
            <a:ext cx="3987800" cy="366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328776"/>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F7F9F1E-66D2-4532-9F77-8137C3CFD941}"/>
              </a:ext>
            </a:extLst>
          </p:cNvPr>
          <p:cNvSpPr>
            <a:spLocks noGrp="1"/>
          </p:cNvSpPr>
          <p:nvPr>
            <p:ph type="title"/>
          </p:nvPr>
        </p:nvSpPr>
        <p:spPr/>
        <p:txBody>
          <a:bodyPr/>
          <a:lstStyle/>
          <a:p>
            <a:r>
              <a:rPr lang="en-US" altLang="en-US"/>
              <a:t>The Maturing Mobile Experience</a:t>
            </a:r>
          </a:p>
        </p:txBody>
      </p:sp>
      <p:sp>
        <p:nvSpPr>
          <p:cNvPr id="26627" name="Content Placeholder 2">
            <a:extLst>
              <a:ext uri="{FF2B5EF4-FFF2-40B4-BE49-F238E27FC236}">
                <a16:creationId xmlns:a16="http://schemas.microsoft.com/office/drawing/2014/main" id="{0EEAC539-4B14-4E87-8D04-E87FFE79456E}"/>
              </a:ext>
            </a:extLst>
          </p:cNvPr>
          <p:cNvSpPr>
            <a:spLocks noGrp="1"/>
          </p:cNvSpPr>
          <p:nvPr>
            <p:ph idx="1"/>
          </p:nvPr>
        </p:nvSpPr>
        <p:spPr>
          <a:xfrm>
            <a:off x="685800" y="5486400"/>
            <a:ext cx="7772400" cy="609600"/>
          </a:xfrm>
        </p:spPr>
        <p:txBody>
          <a:bodyPr/>
          <a:lstStyle/>
          <a:p>
            <a:r>
              <a:rPr lang="en-US" altLang="en-US"/>
              <a:t>Tomorrow?</a:t>
            </a:r>
          </a:p>
        </p:txBody>
      </p:sp>
      <p:pic>
        <p:nvPicPr>
          <p:cNvPr id="26628" name="Picture 3">
            <a:extLst>
              <a:ext uri="{FF2B5EF4-FFF2-40B4-BE49-F238E27FC236}">
                <a16:creationId xmlns:a16="http://schemas.microsoft.com/office/drawing/2014/main" id="{A2946A3B-1606-44DD-B877-CED01F732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1822450"/>
            <a:ext cx="6294437"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55519"/>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FFC86C2B-4D08-461F-8E1C-9980D0A0240E}"/>
              </a:ext>
            </a:extLst>
          </p:cNvPr>
          <p:cNvSpPr>
            <a:spLocks noGrp="1"/>
          </p:cNvSpPr>
          <p:nvPr>
            <p:ph type="title"/>
          </p:nvPr>
        </p:nvSpPr>
        <p:spPr/>
        <p:txBody>
          <a:bodyPr/>
          <a:lstStyle/>
          <a:p>
            <a:r>
              <a:rPr lang="en-US" altLang="en-US"/>
              <a:t>The Maturing Mobile Experience</a:t>
            </a:r>
          </a:p>
        </p:txBody>
      </p:sp>
      <p:sp>
        <p:nvSpPr>
          <p:cNvPr id="28675" name="Content Placeholder 2">
            <a:extLst>
              <a:ext uri="{FF2B5EF4-FFF2-40B4-BE49-F238E27FC236}">
                <a16:creationId xmlns:a16="http://schemas.microsoft.com/office/drawing/2014/main" id="{F8AEB5E0-9EB8-46E4-BF81-FB62BAD7B966}"/>
              </a:ext>
            </a:extLst>
          </p:cNvPr>
          <p:cNvSpPr>
            <a:spLocks noGrp="1"/>
          </p:cNvSpPr>
          <p:nvPr>
            <p:ph idx="1"/>
          </p:nvPr>
        </p:nvSpPr>
        <p:spPr/>
        <p:txBody>
          <a:bodyPr/>
          <a:lstStyle/>
          <a:p>
            <a:endParaRPr lang="en-US" altLang="en-US"/>
          </a:p>
        </p:txBody>
      </p:sp>
      <p:pic>
        <p:nvPicPr>
          <p:cNvPr id="28676" name="Picture 2">
            <a:extLst>
              <a:ext uri="{FF2B5EF4-FFF2-40B4-BE49-F238E27FC236}">
                <a16:creationId xmlns:a16="http://schemas.microsoft.com/office/drawing/2014/main" id="{309B03A1-1441-4B62-B5ED-D01ED10FE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1693863"/>
            <a:ext cx="62865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2018675"/>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A88EF709-27D7-4E5F-9E4B-3990660DC618}"/>
              </a:ext>
            </a:extLst>
          </p:cNvPr>
          <p:cNvSpPr>
            <a:spLocks noGrp="1"/>
          </p:cNvSpPr>
          <p:nvPr>
            <p:ph type="title"/>
          </p:nvPr>
        </p:nvSpPr>
        <p:spPr/>
        <p:txBody>
          <a:bodyPr/>
          <a:lstStyle/>
          <a:p>
            <a:r>
              <a:rPr lang="en-US" altLang="en-US"/>
              <a:t>Android vs. Competitors</a:t>
            </a:r>
          </a:p>
        </p:txBody>
      </p:sp>
      <p:sp>
        <p:nvSpPr>
          <p:cNvPr id="30723" name="Content Placeholder 2">
            <a:extLst>
              <a:ext uri="{FF2B5EF4-FFF2-40B4-BE49-F238E27FC236}">
                <a16:creationId xmlns:a16="http://schemas.microsoft.com/office/drawing/2014/main" id="{3487331A-23A4-4DE5-8314-EFDF4994CC66}"/>
              </a:ext>
            </a:extLst>
          </p:cNvPr>
          <p:cNvSpPr>
            <a:spLocks noGrp="1"/>
          </p:cNvSpPr>
          <p:nvPr>
            <p:ph idx="1"/>
          </p:nvPr>
        </p:nvSpPr>
        <p:spPr/>
        <p:txBody>
          <a:bodyPr/>
          <a:lstStyle/>
          <a:p>
            <a:endParaRPr lang="en-US" altLang="en-US"/>
          </a:p>
        </p:txBody>
      </p:sp>
      <p:pic>
        <p:nvPicPr>
          <p:cNvPr id="30724" name="Picture 2">
            <a:extLst>
              <a:ext uri="{FF2B5EF4-FFF2-40B4-BE49-F238E27FC236}">
                <a16:creationId xmlns:a16="http://schemas.microsoft.com/office/drawing/2014/main" id="{475DA6E4-BF47-4803-AEC1-773636FD6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079625"/>
            <a:ext cx="728345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3">
            <a:extLst>
              <a:ext uri="{FF2B5EF4-FFF2-40B4-BE49-F238E27FC236}">
                <a16:creationId xmlns:a16="http://schemas.microsoft.com/office/drawing/2014/main" id="{DE853B7A-0132-4378-8898-1BE491042A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463" y="5165725"/>
            <a:ext cx="3921125"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094657"/>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D6535F7A-4994-4F49-9CA6-67D819D00F3C}"/>
              </a:ext>
            </a:extLst>
          </p:cNvPr>
          <p:cNvSpPr>
            <a:spLocks noGrp="1"/>
          </p:cNvSpPr>
          <p:nvPr>
            <p:ph type="title"/>
          </p:nvPr>
        </p:nvSpPr>
        <p:spPr/>
        <p:txBody>
          <a:bodyPr/>
          <a:lstStyle/>
          <a:p>
            <a:endParaRPr lang="en-US" altLang="en-US"/>
          </a:p>
        </p:txBody>
      </p:sp>
      <p:sp>
        <p:nvSpPr>
          <p:cNvPr id="32771" name="Content Placeholder 2">
            <a:extLst>
              <a:ext uri="{FF2B5EF4-FFF2-40B4-BE49-F238E27FC236}">
                <a16:creationId xmlns:a16="http://schemas.microsoft.com/office/drawing/2014/main" id="{2ED0C559-FDC2-4A75-B91F-D8274183C715}"/>
              </a:ext>
            </a:extLst>
          </p:cNvPr>
          <p:cNvSpPr>
            <a:spLocks noGrp="1"/>
          </p:cNvSpPr>
          <p:nvPr>
            <p:ph idx="1"/>
          </p:nvPr>
        </p:nvSpPr>
        <p:spPr/>
        <p:txBody>
          <a:bodyPr/>
          <a:lstStyle/>
          <a:p>
            <a:endParaRPr lang="en-US" altLang="en-US"/>
          </a:p>
        </p:txBody>
      </p:sp>
      <p:sp>
        <p:nvSpPr>
          <p:cNvPr id="32772" name="TextBox 1">
            <a:extLst>
              <a:ext uri="{FF2B5EF4-FFF2-40B4-BE49-F238E27FC236}">
                <a16:creationId xmlns:a16="http://schemas.microsoft.com/office/drawing/2014/main" id="{6A13B69F-67DE-4F31-A29C-5A00AD2F7E7A}"/>
              </a:ext>
            </a:extLst>
          </p:cNvPr>
          <p:cNvSpPr txBox="1">
            <a:spLocks noChangeArrowheads="1"/>
          </p:cNvSpPr>
          <p:nvPr/>
        </p:nvSpPr>
        <p:spPr bwMode="auto">
          <a:xfrm>
            <a:off x="0" y="6364288"/>
            <a:ext cx="48164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2800" b="1"/>
              <a:t>Diagram Arsitektur Android</a:t>
            </a:r>
          </a:p>
        </p:txBody>
      </p:sp>
      <p:pic>
        <p:nvPicPr>
          <p:cNvPr id="32773" name="Picture 7" descr="https://lh6.googleusercontent.com/PbtHkV5r7DGsNrorChNZveRLx_2S4t1nypf079OQpIPMrokurI2v9xMHOFN-Z9Jcd6FWHFKks8p1CqW9Lkw3yJzGC4Hn60ui9QEufeVHHXUFMIGXCUsfFexNnsZj0EVA02fDG3EyAb0">
            <a:extLst>
              <a:ext uri="{FF2B5EF4-FFF2-40B4-BE49-F238E27FC236}">
                <a16:creationId xmlns:a16="http://schemas.microsoft.com/office/drawing/2014/main" id="{26C10892-C446-4C62-8CEF-D282A2A55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0"/>
            <a:ext cx="8270875" cy="641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5819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5AA7DCA9-7301-44D5-B3FD-E0B2B9C23186}"/>
              </a:ext>
            </a:extLst>
          </p:cNvPr>
          <p:cNvSpPr>
            <a:spLocks noGrp="1"/>
          </p:cNvSpPr>
          <p:nvPr>
            <p:ph type="title"/>
          </p:nvPr>
        </p:nvSpPr>
        <p:spPr/>
        <p:txBody>
          <a:bodyPr/>
          <a:lstStyle/>
          <a:p>
            <a:r>
              <a:rPr lang="en-US" altLang="en-US"/>
              <a:t>Arsitektur Android</a:t>
            </a:r>
          </a:p>
        </p:txBody>
      </p:sp>
      <p:sp>
        <p:nvSpPr>
          <p:cNvPr id="3" name="Content Placeholder 2">
            <a:extLst>
              <a:ext uri="{FF2B5EF4-FFF2-40B4-BE49-F238E27FC236}">
                <a16:creationId xmlns:a16="http://schemas.microsoft.com/office/drawing/2014/main" id="{6DF4F01A-C308-4337-AE95-E871D2987A03}"/>
              </a:ext>
            </a:extLst>
          </p:cNvPr>
          <p:cNvSpPr>
            <a:spLocks noGrp="1"/>
          </p:cNvSpPr>
          <p:nvPr>
            <p:ph idx="1"/>
          </p:nvPr>
        </p:nvSpPr>
        <p:spPr/>
        <p:txBody>
          <a:bodyPr>
            <a:normAutofit fontScale="70000" lnSpcReduction="20000"/>
          </a:bodyPr>
          <a:lstStyle/>
          <a:p>
            <a:pPr>
              <a:defRPr/>
            </a:pPr>
            <a:r>
              <a:rPr lang="en-US" dirty="0"/>
              <a:t>Linux kernel</a:t>
            </a:r>
          </a:p>
          <a:p>
            <a:pPr lvl="1">
              <a:defRPr/>
            </a:pPr>
            <a:r>
              <a:rPr lang="en-US" dirty="0"/>
              <a:t>Linux </a:t>
            </a:r>
            <a:r>
              <a:rPr lang="en-US" dirty="0" err="1"/>
              <a:t>versi</a:t>
            </a:r>
            <a:r>
              <a:rPr lang="en-US" dirty="0"/>
              <a:t> 3.6 </a:t>
            </a:r>
            <a:r>
              <a:rPr lang="en-US" dirty="0" err="1"/>
              <a:t>dengan</a:t>
            </a:r>
            <a:r>
              <a:rPr lang="en-US" dirty="0"/>
              <a:t> ±115 patches (Linux </a:t>
            </a:r>
            <a:r>
              <a:rPr lang="en-US" dirty="0" err="1"/>
              <a:t>versi</a:t>
            </a:r>
            <a:r>
              <a:rPr lang="en-US" dirty="0"/>
              <a:t> 2.6 </a:t>
            </a:r>
            <a:r>
              <a:rPr lang="en-US" dirty="0" err="1"/>
              <a:t>pada</a:t>
            </a:r>
            <a:r>
              <a:rPr lang="en-US" dirty="0"/>
              <a:t> Android 4.0 </a:t>
            </a:r>
            <a:r>
              <a:rPr lang="en-US" i="1" dirty="0"/>
              <a:t>Ice Cream Sandwich</a:t>
            </a:r>
            <a:r>
              <a:rPr lang="en-US" dirty="0"/>
              <a:t> </a:t>
            </a:r>
            <a:r>
              <a:rPr lang="en-US" dirty="0" err="1"/>
              <a:t>dan</a:t>
            </a:r>
            <a:r>
              <a:rPr lang="en-US" dirty="0"/>
              <a:t> </a:t>
            </a:r>
            <a:r>
              <a:rPr lang="en-US" dirty="0" err="1"/>
              <a:t>pendahulunya</a:t>
            </a:r>
            <a:r>
              <a:rPr lang="en-US" dirty="0"/>
              <a:t>)</a:t>
            </a:r>
          </a:p>
          <a:p>
            <a:pPr lvl="1">
              <a:defRPr/>
            </a:pPr>
            <a:r>
              <a:rPr lang="en-US" dirty="0" err="1"/>
              <a:t>Menyediakan</a:t>
            </a:r>
            <a:r>
              <a:rPr lang="en-US" dirty="0"/>
              <a:t> level </a:t>
            </a:r>
            <a:r>
              <a:rPr lang="en-US" dirty="0" err="1"/>
              <a:t>abstraksi</a:t>
            </a:r>
            <a:r>
              <a:rPr lang="en-US" dirty="0"/>
              <a:t> </a:t>
            </a:r>
            <a:r>
              <a:rPr lang="en-US" dirty="0" err="1"/>
              <a:t>antar</a:t>
            </a:r>
            <a:r>
              <a:rPr lang="en-US" dirty="0"/>
              <a:t> hardware </a:t>
            </a:r>
            <a:r>
              <a:rPr lang="en-US" dirty="0" err="1"/>
              <a:t>dan</a:t>
            </a:r>
            <a:r>
              <a:rPr lang="en-US" dirty="0"/>
              <a:t> </a:t>
            </a:r>
            <a:r>
              <a:rPr lang="en-US" dirty="0" err="1"/>
              <a:t>berisi</a:t>
            </a:r>
            <a:r>
              <a:rPr lang="en-US" dirty="0"/>
              <a:t> </a:t>
            </a:r>
            <a:r>
              <a:rPr lang="en-US" dirty="0" err="1"/>
              <a:t>semua</a:t>
            </a:r>
            <a:r>
              <a:rPr lang="en-US" dirty="0"/>
              <a:t> driver hardware </a:t>
            </a:r>
            <a:r>
              <a:rPr lang="en-US" dirty="0" err="1"/>
              <a:t>penting</a:t>
            </a:r>
            <a:r>
              <a:rPr lang="en-US" dirty="0"/>
              <a:t> </a:t>
            </a:r>
            <a:r>
              <a:rPr lang="en-US" dirty="0" err="1"/>
              <a:t>seperti</a:t>
            </a:r>
            <a:r>
              <a:rPr lang="en-US" dirty="0"/>
              <a:t> camera, keypad, display </a:t>
            </a:r>
            <a:r>
              <a:rPr lang="en-US" dirty="0" err="1"/>
              <a:t>dll</a:t>
            </a:r>
            <a:r>
              <a:rPr lang="en-US" dirty="0"/>
              <a:t>.</a:t>
            </a:r>
          </a:p>
          <a:p>
            <a:pPr lvl="1">
              <a:defRPr/>
            </a:pPr>
            <a:r>
              <a:rPr lang="en-US" dirty="0" err="1"/>
              <a:t>Layanan</a:t>
            </a:r>
            <a:r>
              <a:rPr lang="en-US" dirty="0"/>
              <a:t> </a:t>
            </a:r>
            <a:r>
              <a:rPr lang="en-US" dirty="0" err="1"/>
              <a:t>sistem</a:t>
            </a:r>
            <a:r>
              <a:rPr lang="en-US" dirty="0"/>
              <a:t>  inti </a:t>
            </a:r>
            <a:r>
              <a:rPr lang="en-US" dirty="0" err="1"/>
              <a:t>seperti</a:t>
            </a:r>
            <a:r>
              <a:rPr lang="en-US" dirty="0"/>
              <a:t> </a:t>
            </a:r>
            <a:r>
              <a:rPr lang="en-US" dirty="0" err="1"/>
              <a:t>keamanan</a:t>
            </a:r>
            <a:r>
              <a:rPr lang="en-US" dirty="0"/>
              <a:t>, </a:t>
            </a:r>
            <a:r>
              <a:rPr lang="en-US" dirty="0" err="1"/>
              <a:t>manajemen</a:t>
            </a:r>
            <a:r>
              <a:rPr lang="en-US" dirty="0"/>
              <a:t> </a:t>
            </a:r>
            <a:r>
              <a:rPr lang="en-US" dirty="0" err="1"/>
              <a:t>memori</a:t>
            </a:r>
            <a:r>
              <a:rPr lang="en-US" dirty="0"/>
              <a:t>, </a:t>
            </a:r>
            <a:r>
              <a:rPr lang="en-US" dirty="0" err="1"/>
              <a:t>manajemen</a:t>
            </a:r>
            <a:r>
              <a:rPr lang="en-US" dirty="0"/>
              <a:t> proses, Network </a:t>
            </a:r>
            <a:r>
              <a:rPr lang="en-US" dirty="0" err="1"/>
              <a:t>stack,dan</a:t>
            </a:r>
            <a:r>
              <a:rPr lang="en-US" dirty="0"/>
              <a:t> model driver. </a:t>
            </a:r>
          </a:p>
          <a:p>
            <a:pPr lvl="1">
              <a:defRPr/>
            </a:pPr>
            <a:r>
              <a:rPr lang="en-US" dirty="0"/>
              <a:t>Kernel juga </a:t>
            </a:r>
            <a:r>
              <a:rPr lang="en-US" dirty="0" err="1"/>
              <a:t>bertindak</a:t>
            </a:r>
            <a:r>
              <a:rPr lang="en-US" dirty="0"/>
              <a:t> </a:t>
            </a:r>
            <a:r>
              <a:rPr lang="en-US" dirty="0" err="1"/>
              <a:t>sebagai</a:t>
            </a:r>
            <a:r>
              <a:rPr lang="en-US" dirty="0"/>
              <a:t> </a:t>
            </a:r>
            <a:r>
              <a:rPr lang="en-US" dirty="0" err="1"/>
              <a:t>lapisan</a:t>
            </a:r>
            <a:r>
              <a:rPr lang="en-US" dirty="0"/>
              <a:t> </a:t>
            </a:r>
            <a:r>
              <a:rPr lang="en-US" dirty="0" err="1"/>
              <a:t>antara</a:t>
            </a:r>
            <a:r>
              <a:rPr lang="en-US" dirty="0"/>
              <a:t> hardware </a:t>
            </a:r>
            <a:r>
              <a:rPr lang="en-US" dirty="0" err="1"/>
              <a:t>dan</a:t>
            </a:r>
            <a:r>
              <a:rPr lang="en-US" dirty="0"/>
              <a:t> </a:t>
            </a:r>
            <a:r>
              <a:rPr lang="en-US" dirty="0" err="1"/>
              <a:t>seluruh</a:t>
            </a:r>
            <a:r>
              <a:rPr lang="en-US" dirty="0"/>
              <a:t> software.</a:t>
            </a:r>
          </a:p>
          <a:p>
            <a:pPr>
              <a:defRPr/>
            </a:pPr>
            <a:r>
              <a:rPr lang="en-US" dirty="0"/>
              <a:t>Libraries</a:t>
            </a:r>
          </a:p>
          <a:p>
            <a:pPr lvl="1">
              <a:defRPr/>
            </a:pPr>
            <a:r>
              <a:rPr lang="sv-SE" dirty="0"/>
              <a:t>Satu set library dalam bahasa C/C++ yang digunakan oleh berbagai komponen pada sistem Android.</a:t>
            </a:r>
            <a:endParaRPr lang="en-US" dirty="0"/>
          </a:p>
          <a:p>
            <a:pPr lvl="1">
              <a:defRPr/>
            </a:pPr>
            <a:r>
              <a:rPr lang="en-US" dirty="0"/>
              <a:t>Open-source Web browser engine </a:t>
            </a:r>
            <a:r>
              <a:rPr lang="en-US" dirty="0" err="1"/>
              <a:t>WebKit</a:t>
            </a:r>
            <a:r>
              <a:rPr lang="en-US" dirty="0"/>
              <a:t>, library </a:t>
            </a:r>
            <a:r>
              <a:rPr lang="en-US" dirty="0" err="1"/>
              <a:t>libc</a:t>
            </a:r>
            <a:r>
              <a:rPr lang="en-US" dirty="0"/>
              <a:t> yang </a:t>
            </a:r>
            <a:r>
              <a:rPr lang="en-US" dirty="0" err="1"/>
              <a:t>biasa</a:t>
            </a:r>
            <a:r>
              <a:rPr lang="en-US" dirty="0"/>
              <a:t> </a:t>
            </a:r>
            <a:r>
              <a:rPr lang="en-US" dirty="0" err="1"/>
              <a:t>dipakai</a:t>
            </a:r>
            <a:r>
              <a:rPr lang="en-US" dirty="0"/>
              <a:t>, SQLite database -&gt; repository </a:t>
            </a:r>
            <a:r>
              <a:rPr lang="en-US" dirty="0" err="1"/>
              <a:t>untuk</a:t>
            </a:r>
            <a:r>
              <a:rPr lang="en-US" dirty="0"/>
              <a:t> storage &amp; sharing data </a:t>
            </a:r>
            <a:r>
              <a:rPr lang="en-US" dirty="0" err="1"/>
              <a:t>aplikasi</a:t>
            </a:r>
            <a:r>
              <a:rPr lang="en-US" dirty="0"/>
              <a:t>, library </a:t>
            </a:r>
            <a:r>
              <a:rPr lang="en-US" dirty="0" err="1"/>
              <a:t>untuk</a:t>
            </a:r>
            <a:r>
              <a:rPr lang="en-US" dirty="0"/>
              <a:t> play &amp; record audio &amp; video, SSL libraries </a:t>
            </a:r>
            <a:r>
              <a:rPr lang="en-US" dirty="0" err="1"/>
              <a:t>untuk</a:t>
            </a:r>
            <a:r>
              <a:rPr lang="en-US" dirty="0"/>
              <a:t> Internet security </a:t>
            </a:r>
            <a:r>
              <a:rPr lang="en-US" dirty="0" err="1"/>
              <a:t>dll</a:t>
            </a:r>
            <a:r>
              <a:rPr lang="en-US" dirty="0"/>
              <a:t>.</a:t>
            </a:r>
          </a:p>
          <a:p>
            <a:pPr>
              <a:defRPr/>
            </a:pPr>
            <a:endParaRPr lang="en-US" dirty="0"/>
          </a:p>
        </p:txBody>
      </p:sp>
      <p:sp>
        <p:nvSpPr>
          <p:cNvPr id="33796" name="Slide Number Placeholder 3">
            <a:extLst>
              <a:ext uri="{FF2B5EF4-FFF2-40B4-BE49-F238E27FC236}">
                <a16:creationId xmlns:a16="http://schemas.microsoft.com/office/drawing/2014/main" id="{DAE9512C-DF9C-4E5A-84F2-3DD0F3A8DA6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DAE10894-DEE7-4384-82F2-EA390248B3F9}" type="slidenum">
              <a:rPr lang="en-US" altLang="en-US" sz="1200" smtClean="0">
                <a:solidFill>
                  <a:srgbClr val="898989"/>
                </a:solidFill>
              </a:rPr>
              <a:pPr>
                <a:spcBef>
                  <a:spcPct val="0"/>
                </a:spcBef>
                <a:buFontTx/>
                <a:buNone/>
              </a:pPr>
              <a:t>17</a:t>
            </a:fld>
            <a:endParaRPr lang="en-US" altLang="en-US" sz="1200">
              <a:solidFill>
                <a:srgbClr val="898989"/>
              </a:solidFill>
            </a:endParaRPr>
          </a:p>
        </p:txBody>
      </p:sp>
    </p:spTree>
    <p:extLst>
      <p:ext uri="{BB962C8B-B14F-4D97-AF65-F5344CB8AC3E}">
        <p14:creationId xmlns:p14="http://schemas.microsoft.com/office/powerpoint/2010/main" val="4276027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EC47406B-117B-434B-95E2-4BFC6C4B4C69}"/>
              </a:ext>
            </a:extLst>
          </p:cNvPr>
          <p:cNvSpPr>
            <a:spLocks noGrp="1"/>
          </p:cNvSpPr>
          <p:nvPr>
            <p:ph type="title"/>
          </p:nvPr>
        </p:nvSpPr>
        <p:spPr/>
        <p:txBody>
          <a:bodyPr/>
          <a:lstStyle/>
          <a:p>
            <a:r>
              <a:rPr lang="en-US" altLang="en-US"/>
              <a:t>Arsitektur Android</a:t>
            </a:r>
          </a:p>
        </p:txBody>
      </p:sp>
      <p:sp>
        <p:nvSpPr>
          <p:cNvPr id="34819" name="Content Placeholder 2">
            <a:extLst>
              <a:ext uri="{FF2B5EF4-FFF2-40B4-BE49-F238E27FC236}">
                <a16:creationId xmlns:a16="http://schemas.microsoft.com/office/drawing/2014/main" id="{425210E8-C024-428D-B908-742D8926858D}"/>
              </a:ext>
            </a:extLst>
          </p:cNvPr>
          <p:cNvSpPr>
            <a:spLocks noGrp="1"/>
          </p:cNvSpPr>
          <p:nvPr>
            <p:ph idx="1"/>
          </p:nvPr>
        </p:nvSpPr>
        <p:spPr/>
        <p:txBody>
          <a:bodyPr/>
          <a:lstStyle/>
          <a:p>
            <a:r>
              <a:rPr lang="en-US" altLang="en-US" sz="2800"/>
              <a:t>Android Runtime</a:t>
            </a:r>
            <a:endParaRPr lang="en-US" altLang="en-US"/>
          </a:p>
          <a:p>
            <a:pPr lvl="1"/>
            <a:r>
              <a:rPr lang="en-US" altLang="en-US" sz="2400"/>
              <a:t>Menyediakan komponen penting </a:t>
            </a:r>
            <a:r>
              <a:rPr lang="en-US" altLang="en-US" sz="2400" b="1"/>
              <a:t>Dalvik Virtual Machine</a:t>
            </a:r>
            <a:r>
              <a:rPr lang="en-US" altLang="en-US" sz="2400"/>
              <a:t> semacam Java Virtual Machine yang didesain &amp; dioptimasi khusus untuk Android</a:t>
            </a:r>
          </a:p>
          <a:p>
            <a:pPr lvl="1"/>
            <a:r>
              <a:rPr lang="en-US" altLang="en-US" sz="2400"/>
              <a:t>Dalvik VM akan memanfaatkan funngsi inti Linux seperti memory management &amp; multi-threading</a:t>
            </a:r>
          </a:p>
          <a:p>
            <a:pPr lvl="1"/>
            <a:r>
              <a:rPr lang="en-US" altLang="en-US" sz="2400"/>
              <a:t>Dalvik VM memungkinkan setiap aplikasi Android berjalan sebagai proses sendiri, dengan instance tersendiri dari Dalvik virtual machine.</a:t>
            </a:r>
          </a:p>
          <a:p>
            <a:pPr lvl="1"/>
            <a:r>
              <a:rPr lang="en-US" altLang="en-US" sz="2400"/>
              <a:t>Android runtime juga menyediakan library inti untuk developer Android menulis program menggunakan standar Bahasa pemograman Java</a:t>
            </a:r>
            <a:endParaRPr lang="en-US" altLang="en-US"/>
          </a:p>
          <a:p>
            <a:endParaRPr lang="en-US" altLang="en-US"/>
          </a:p>
        </p:txBody>
      </p:sp>
      <p:sp>
        <p:nvSpPr>
          <p:cNvPr id="34820" name="Slide Number Placeholder 3">
            <a:extLst>
              <a:ext uri="{FF2B5EF4-FFF2-40B4-BE49-F238E27FC236}">
                <a16:creationId xmlns:a16="http://schemas.microsoft.com/office/drawing/2014/main" id="{5BE37C13-91A5-4F2C-B117-E07FD8BED86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A666070C-1EDA-4C9C-A68B-79B3DD3E047C}" type="slidenum">
              <a:rPr lang="en-US" altLang="en-US" sz="1200" smtClean="0">
                <a:solidFill>
                  <a:srgbClr val="898989"/>
                </a:solidFill>
              </a:rPr>
              <a:pPr>
                <a:spcBef>
                  <a:spcPct val="0"/>
                </a:spcBef>
                <a:buFontTx/>
                <a:buNone/>
              </a:pPr>
              <a:t>18</a:t>
            </a:fld>
            <a:endParaRPr lang="en-US" altLang="en-US" sz="1200">
              <a:solidFill>
                <a:srgbClr val="898989"/>
              </a:solidFill>
            </a:endParaRPr>
          </a:p>
        </p:txBody>
      </p:sp>
    </p:spTree>
    <p:extLst>
      <p:ext uri="{BB962C8B-B14F-4D97-AF65-F5344CB8AC3E}">
        <p14:creationId xmlns:p14="http://schemas.microsoft.com/office/powerpoint/2010/main" val="2187898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50CCDCB3-2DE9-48D8-8F76-CF6159F47F44}"/>
              </a:ext>
            </a:extLst>
          </p:cNvPr>
          <p:cNvSpPr>
            <a:spLocks noGrp="1"/>
          </p:cNvSpPr>
          <p:nvPr>
            <p:ph type="title"/>
          </p:nvPr>
        </p:nvSpPr>
        <p:spPr/>
        <p:txBody>
          <a:bodyPr/>
          <a:lstStyle/>
          <a:p>
            <a:r>
              <a:rPr lang="en-US" altLang="en-US"/>
              <a:t>Arsitektur Android</a:t>
            </a:r>
          </a:p>
        </p:txBody>
      </p:sp>
      <p:sp>
        <p:nvSpPr>
          <p:cNvPr id="35843" name="Content Placeholder 2">
            <a:extLst>
              <a:ext uri="{FF2B5EF4-FFF2-40B4-BE49-F238E27FC236}">
                <a16:creationId xmlns:a16="http://schemas.microsoft.com/office/drawing/2014/main" id="{B000BF3F-CD33-4742-BEA7-0B25AA8F7FDB}"/>
              </a:ext>
            </a:extLst>
          </p:cNvPr>
          <p:cNvSpPr>
            <a:spLocks noGrp="1"/>
          </p:cNvSpPr>
          <p:nvPr>
            <p:ph idx="1"/>
          </p:nvPr>
        </p:nvSpPr>
        <p:spPr/>
        <p:txBody>
          <a:bodyPr/>
          <a:lstStyle/>
          <a:p>
            <a:r>
              <a:rPr lang="en-US" altLang="en-US"/>
              <a:t>Application Framework</a:t>
            </a:r>
          </a:p>
          <a:p>
            <a:pPr lvl="1"/>
            <a:r>
              <a:rPr lang="en-US" altLang="en-US"/>
              <a:t>Menyediakan service higher-level untuk aplikasi dalam bentuk class Java yang dapat dimanfaatkan developer aplikasi</a:t>
            </a:r>
          </a:p>
          <a:p>
            <a:pPr lvl="1"/>
            <a:r>
              <a:rPr lang="en-US" altLang="en-US"/>
              <a:t>Semua aplikasi memiliki akses penuh yang sama baik aplikasi inti maupun aplikasi tambahan</a:t>
            </a:r>
          </a:p>
          <a:p>
            <a:pPr lvl="1"/>
            <a:r>
              <a:rPr lang="en-US" altLang="en-US"/>
              <a:t>Pengembang dapat dengan mudah mengakses informasi lokasi, mengatur alarm, menambahkan pemberitahuan ke situs bar dan lain sebagainya</a:t>
            </a:r>
          </a:p>
        </p:txBody>
      </p:sp>
      <p:sp>
        <p:nvSpPr>
          <p:cNvPr id="35844" name="Slide Number Placeholder 3">
            <a:extLst>
              <a:ext uri="{FF2B5EF4-FFF2-40B4-BE49-F238E27FC236}">
                <a16:creationId xmlns:a16="http://schemas.microsoft.com/office/drawing/2014/main" id="{44E2E36B-9519-411C-9E77-2F74860B603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E8C3B9AB-ADB6-42EC-9ED0-5992C647E2ED}" type="slidenum">
              <a:rPr lang="en-US" altLang="en-US" sz="1200" smtClean="0">
                <a:solidFill>
                  <a:srgbClr val="898989"/>
                </a:solidFill>
              </a:rPr>
              <a:pPr>
                <a:spcBef>
                  <a:spcPct val="0"/>
                </a:spcBef>
                <a:buFontTx/>
                <a:buNone/>
              </a:pPr>
              <a:t>19</a:t>
            </a:fld>
            <a:endParaRPr lang="en-US" altLang="en-US" sz="1200">
              <a:solidFill>
                <a:srgbClr val="898989"/>
              </a:solidFill>
            </a:endParaRPr>
          </a:p>
        </p:txBody>
      </p:sp>
    </p:spTree>
    <p:extLst>
      <p:ext uri="{BB962C8B-B14F-4D97-AF65-F5344CB8AC3E}">
        <p14:creationId xmlns:p14="http://schemas.microsoft.com/office/powerpoint/2010/main" val="2068790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A989917-D2C7-41AC-8CE4-E3B489E73A62}"/>
              </a:ext>
            </a:extLst>
          </p:cNvPr>
          <p:cNvSpPr>
            <a:spLocks noGrp="1"/>
          </p:cNvSpPr>
          <p:nvPr>
            <p:ph type="title"/>
          </p:nvPr>
        </p:nvSpPr>
        <p:spPr/>
        <p:txBody>
          <a:bodyPr/>
          <a:lstStyle/>
          <a:p>
            <a:r>
              <a:rPr lang="en-US" altLang="en-US"/>
              <a:t>Arsitektur Android</a:t>
            </a:r>
          </a:p>
        </p:txBody>
      </p:sp>
      <p:sp>
        <p:nvSpPr>
          <p:cNvPr id="5123" name="Content Placeholder 2">
            <a:extLst>
              <a:ext uri="{FF2B5EF4-FFF2-40B4-BE49-F238E27FC236}">
                <a16:creationId xmlns:a16="http://schemas.microsoft.com/office/drawing/2014/main" id="{4249ECB2-6683-4B63-96DC-82FA79B509E6}"/>
              </a:ext>
            </a:extLst>
          </p:cNvPr>
          <p:cNvSpPr>
            <a:spLocks noGrp="1"/>
          </p:cNvSpPr>
          <p:nvPr>
            <p:ph idx="1"/>
          </p:nvPr>
        </p:nvSpPr>
        <p:spPr/>
        <p:txBody>
          <a:bodyPr/>
          <a:lstStyle/>
          <a:p>
            <a:r>
              <a:rPr lang="en-US" altLang="en-US"/>
              <a:t>Stack of software components </a:t>
            </a:r>
          </a:p>
          <a:p>
            <a:r>
              <a:rPr lang="en-US" altLang="en-US"/>
              <a:t>Terbagi ke dalam 5 section dan 4 Layers </a:t>
            </a:r>
          </a:p>
          <a:p>
            <a:pPr lvl="2"/>
            <a:r>
              <a:rPr lang="en-US" altLang="en-US"/>
              <a:t>Linux kernel</a:t>
            </a:r>
          </a:p>
          <a:p>
            <a:pPr lvl="2"/>
            <a:r>
              <a:rPr lang="en-US" altLang="en-US"/>
              <a:t>Libraries &amp; Android Runtime</a:t>
            </a:r>
          </a:p>
          <a:p>
            <a:pPr lvl="2"/>
            <a:r>
              <a:rPr lang="en-US" altLang="en-US"/>
              <a:t>Application Framework</a:t>
            </a:r>
          </a:p>
          <a:p>
            <a:pPr lvl="2"/>
            <a:r>
              <a:rPr lang="en-US" altLang="en-US"/>
              <a:t>Applications</a:t>
            </a:r>
          </a:p>
        </p:txBody>
      </p:sp>
      <p:sp>
        <p:nvSpPr>
          <p:cNvPr id="5124" name="Slide Number Placeholder 3">
            <a:extLst>
              <a:ext uri="{FF2B5EF4-FFF2-40B4-BE49-F238E27FC236}">
                <a16:creationId xmlns:a16="http://schemas.microsoft.com/office/drawing/2014/main" id="{8B32E219-B990-49F0-B67D-D2B875A6F73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30093BFC-E32B-4ECB-8599-956F6B256621}" type="slidenum">
              <a:rPr lang="en-US" altLang="en-US" sz="1200" smtClean="0">
                <a:solidFill>
                  <a:srgbClr val="898989"/>
                </a:solidFill>
              </a:rPr>
              <a:pPr>
                <a:spcBef>
                  <a:spcPct val="0"/>
                </a:spcBef>
                <a:buFontTx/>
                <a:buNone/>
              </a:pPr>
              <a:t>2</a:t>
            </a:fld>
            <a:endParaRPr lang="en-US" altLang="en-US" sz="1200">
              <a:solidFill>
                <a:srgbClr val="898989"/>
              </a:solidFill>
            </a:endParaRPr>
          </a:p>
        </p:txBody>
      </p:sp>
    </p:spTree>
    <p:extLst>
      <p:ext uri="{BB962C8B-B14F-4D97-AF65-F5344CB8AC3E}">
        <p14:creationId xmlns:p14="http://schemas.microsoft.com/office/powerpoint/2010/main" val="1394181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5F20991-C3B7-4137-AF41-B2D27F70BC32}"/>
              </a:ext>
            </a:extLst>
          </p:cNvPr>
          <p:cNvSpPr>
            <a:spLocks noGrp="1"/>
          </p:cNvSpPr>
          <p:nvPr>
            <p:ph type="title"/>
          </p:nvPr>
        </p:nvSpPr>
        <p:spPr/>
        <p:txBody>
          <a:bodyPr/>
          <a:lstStyle/>
          <a:p>
            <a:r>
              <a:rPr lang="en-US" altLang="en-US"/>
              <a:t>Arsitektur Android</a:t>
            </a:r>
          </a:p>
        </p:txBody>
      </p:sp>
      <p:sp>
        <p:nvSpPr>
          <p:cNvPr id="36867" name="Content Placeholder 2">
            <a:extLst>
              <a:ext uri="{FF2B5EF4-FFF2-40B4-BE49-F238E27FC236}">
                <a16:creationId xmlns:a16="http://schemas.microsoft.com/office/drawing/2014/main" id="{D3A9F6BC-684F-40E4-ACC6-B06CB2E87F22}"/>
              </a:ext>
            </a:extLst>
          </p:cNvPr>
          <p:cNvSpPr>
            <a:spLocks noGrp="1"/>
          </p:cNvSpPr>
          <p:nvPr>
            <p:ph idx="1"/>
          </p:nvPr>
        </p:nvSpPr>
        <p:spPr/>
        <p:txBody>
          <a:bodyPr/>
          <a:lstStyle/>
          <a:p>
            <a:r>
              <a:rPr lang="en-US" altLang="en-US"/>
              <a:t>Applications</a:t>
            </a:r>
          </a:p>
          <a:p>
            <a:pPr lvl="1"/>
            <a:r>
              <a:rPr lang="en-US" altLang="en-US"/>
              <a:t>Serangkaian aplikasi yang terdapat pada perangkat mobile. </a:t>
            </a:r>
          </a:p>
          <a:p>
            <a:pPr lvl="1"/>
            <a:r>
              <a:rPr lang="en-US" altLang="en-US"/>
              <a:t>Aplikasi inti yang telah terdapat  pada Android termasuk kalender, kontak, SMS, dan lain sebagainya </a:t>
            </a:r>
          </a:p>
          <a:p>
            <a:pPr lvl="1"/>
            <a:r>
              <a:rPr lang="en-US" altLang="en-US"/>
              <a:t>Aplikasi-aplikasi ini ditulis dengan bahasa pemrograman java.</a:t>
            </a:r>
          </a:p>
          <a:p>
            <a:endParaRPr lang="en-US" altLang="en-US"/>
          </a:p>
        </p:txBody>
      </p:sp>
      <p:sp>
        <p:nvSpPr>
          <p:cNvPr id="36868" name="Slide Number Placeholder 3">
            <a:extLst>
              <a:ext uri="{FF2B5EF4-FFF2-40B4-BE49-F238E27FC236}">
                <a16:creationId xmlns:a16="http://schemas.microsoft.com/office/drawing/2014/main" id="{840B6D93-1FDB-4347-A392-44E4E093C93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7836A09D-DBDB-4A6B-ADF5-468495E3E0A1}" type="slidenum">
              <a:rPr lang="en-US" altLang="en-US" sz="1200" smtClean="0">
                <a:solidFill>
                  <a:srgbClr val="898989"/>
                </a:solidFill>
              </a:rPr>
              <a:pPr>
                <a:spcBef>
                  <a:spcPct val="0"/>
                </a:spcBef>
                <a:buFontTx/>
                <a:buNone/>
              </a:pPr>
              <a:t>20</a:t>
            </a:fld>
            <a:endParaRPr lang="en-US" altLang="en-US" sz="1200">
              <a:solidFill>
                <a:srgbClr val="898989"/>
              </a:solidFill>
            </a:endParaRPr>
          </a:p>
        </p:txBody>
      </p:sp>
    </p:spTree>
    <p:extLst>
      <p:ext uri="{BB962C8B-B14F-4D97-AF65-F5344CB8AC3E}">
        <p14:creationId xmlns:p14="http://schemas.microsoft.com/office/powerpoint/2010/main" val="2857627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42E5A803-8721-4AE0-BC54-ED9DBC9D1E67}"/>
              </a:ext>
            </a:extLst>
          </p:cNvPr>
          <p:cNvSpPr>
            <a:spLocks noGrp="1"/>
          </p:cNvSpPr>
          <p:nvPr>
            <p:ph type="title"/>
          </p:nvPr>
        </p:nvSpPr>
        <p:spPr/>
        <p:txBody>
          <a:bodyPr/>
          <a:lstStyle/>
          <a:p>
            <a:r>
              <a:rPr lang="en-US" altLang="en-US"/>
              <a:t>PERSIAPAN</a:t>
            </a:r>
          </a:p>
        </p:txBody>
      </p:sp>
      <p:sp>
        <p:nvSpPr>
          <p:cNvPr id="37891" name="Content Placeholder 2">
            <a:extLst>
              <a:ext uri="{FF2B5EF4-FFF2-40B4-BE49-F238E27FC236}">
                <a16:creationId xmlns:a16="http://schemas.microsoft.com/office/drawing/2014/main" id="{F46F8F74-7D2C-42B6-9DC4-C75D5D05FC38}"/>
              </a:ext>
            </a:extLst>
          </p:cNvPr>
          <p:cNvSpPr>
            <a:spLocks noGrp="1"/>
          </p:cNvSpPr>
          <p:nvPr>
            <p:ph idx="1"/>
          </p:nvPr>
        </p:nvSpPr>
        <p:spPr/>
        <p:txBody>
          <a:bodyPr/>
          <a:lstStyle/>
          <a:p>
            <a:r>
              <a:rPr lang="en-US" altLang="en-US"/>
              <a:t>Yang dibutuhkan</a:t>
            </a:r>
          </a:p>
          <a:p>
            <a:pPr lvl="1"/>
            <a:r>
              <a:rPr lang="en-US" altLang="en-US"/>
              <a:t>JDK</a:t>
            </a:r>
          </a:p>
          <a:p>
            <a:pPr lvl="1"/>
            <a:r>
              <a:rPr lang="en-US" altLang="en-US"/>
              <a:t>Android Studio</a:t>
            </a:r>
          </a:p>
          <a:p>
            <a:pPr lvl="2"/>
            <a:r>
              <a:rPr lang="en-US" altLang="en-US"/>
              <a:t>Android SDK</a:t>
            </a:r>
          </a:p>
          <a:p>
            <a:pPr lvl="2"/>
            <a:r>
              <a:rPr lang="en-US" altLang="en-US"/>
              <a:t>ADT</a:t>
            </a:r>
          </a:p>
          <a:p>
            <a:pPr lvl="1"/>
            <a:endParaRPr lang="en-US" altLang="en-US"/>
          </a:p>
          <a:p>
            <a:endParaRPr lang="en-US" altLang="en-US"/>
          </a:p>
        </p:txBody>
      </p:sp>
      <p:sp>
        <p:nvSpPr>
          <p:cNvPr id="37892" name="Slide Number Placeholder 3">
            <a:extLst>
              <a:ext uri="{FF2B5EF4-FFF2-40B4-BE49-F238E27FC236}">
                <a16:creationId xmlns:a16="http://schemas.microsoft.com/office/drawing/2014/main" id="{B033B171-FEF9-417B-AC37-3DB081423D9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856F83DB-0FDA-41CC-92A6-912B1F7B19E2}" type="slidenum">
              <a:rPr lang="en-US" altLang="en-US" sz="1200" smtClean="0">
                <a:solidFill>
                  <a:srgbClr val="898989"/>
                </a:solidFill>
              </a:rPr>
              <a:pPr>
                <a:spcBef>
                  <a:spcPct val="0"/>
                </a:spcBef>
                <a:buFontTx/>
                <a:buNone/>
              </a:pPr>
              <a:t>21</a:t>
            </a:fld>
            <a:endParaRPr lang="en-US" altLang="en-US" sz="1200">
              <a:solidFill>
                <a:srgbClr val="898989"/>
              </a:solidFill>
            </a:endParaRPr>
          </a:p>
        </p:txBody>
      </p:sp>
    </p:spTree>
    <p:extLst>
      <p:ext uri="{BB962C8B-B14F-4D97-AF65-F5344CB8AC3E}">
        <p14:creationId xmlns:p14="http://schemas.microsoft.com/office/powerpoint/2010/main" val="122871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34E56FBF-E147-4AC9-B82D-23149F41EF0E}"/>
              </a:ext>
            </a:extLst>
          </p:cNvPr>
          <p:cNvSpPr>
            <a:spLocks noGrp="1"/>
          </p:cNvSpPr>
          <p:nvPr>
            <p:ph type="title"/>
          </p:nvPr>
        </p:nvSpPr>
        <p:spPr/>
        <p:txBody>
          <a:bodyPr/>
          <a:lstStyle/>
          <a:p>
            <a:r>
              <a:rPr lang="en-US" altLang="en-US"/>
              <a:t>PERSIAPAN 1</a:t>
            </a:r>
          </a:p>
        </p:txBody>
      </p:sp>
      <p:sp>
        <p:nvSpPr>
          <p:cNvPr id="38915" name="Content Placeholder 2">
            <a:extLst>
              <a:ext uri="{FF2B5EF4-FFF2-40B4-BE49-F238E27FC236}">
                <a16:creationId xmlns:a16="http://schemas.microsoft.com/office/drawing/2014/main" id="{85A67C02-815F-44F2-9E4B-33BABEDAA9A6}"/>
              </a:ext>
            </a:extLst>
          </p:cNvPr>
          <p:cNvSpPr>
            <a:spLocks noGrp="1"/>
          </p:cNvSpPr>
          <p:nvPr>
            <p:ph idx="1"/>
          </p:nvPr>
        </p:nvSpPr>
        <p:spPr/>
        <p:txBody>
          <a:bodyPr/>
          <a:lstStyle/>
          <a:p>
            <a:pPr>
              <a:lnSpc>
                <a:spcPct val="80000"/>
              </a:lnSpc>
            </a:pPr>
            <a:endParaRPr lang="en-US" altLang="en-US" sz="2700"/>
          </a:p>
          <a:p>
            <a:pPr>
              <a:lnSpc>
                <a:spcPct val="80000"/>
              </a:lnSpc>
            </a:pPr>
            <a:r>
              <a:rPr lang="en-US" altLang="en-US" sz="2700"/>
              <a:t>Langkah Pertama: </a:t>
            </a:r>
          </a:p>
          <a:p>
            <a:pPr>
              <a:lnSpc>
                <a:spcPct val="80000"/>
              </a:lnSpc>
            </a:pPr>
            <a:r>
              <a:rPr lang="en-US" altLang="en-US" sz="2700"/>
              <a:t>INSTAL Java Development Kit (JDK) : untuk membuat program dalam bahasa Java (&amp; Android)</a:t>
            </a:r>
          </a:p>
          <a:p>
            <a:pPr lvl="1">
              <a:lnSpc>
                <a:spcPct val="80000"/>
              </a:lnSpc>
            </a:pPr>
            <a:r>
              <a:rPr lang="en-US" altLang="en-US" sz="2400" b="1"/>
              <a:t>Bukan </a:t>
            </a:r>
            <a:r>
              <a:rPr lang="en-US" altLang="en-US" sz="2400"/>
              <a:t>Java Runtime Environment (JRE); </a:t>
            </a:r>
            <a:br>
              <a:rPr lang="en-US" altLang="en-US" sz="2400"/>
            </a:br>
            <a:r>
              <a:rPr lang="en-US" altLang="en-US" sz="2400"/>
              <a:t>JDK &amp; JRE berbeda!</a:t>
            </a:r>
          </a:p>
          <a:p>
            <a:pPr>
              <a:lnSpc>
                <a:spcPct val="80000"/>
              </a:lnSpc>
            </a:pPr>
            <a:r>
              <a:rPr lang="en-US" altLang="en-US" sz="2700"/>
              <a:t>Download JDK di </a:t>
            </a:r>
            <a:r>
              <a:rPr lang="en-US" altLang="en-US" sz="2700">
                <a:hlinkClick r:id="rId2"/>
              </a:rPr>
              <a:t>http://java.oracle.com</a:t>
            </a:r>
            <a:r>
              <a:rPr lang="en-US" altLang="en-US" sz="2700"/>
              <a:t> </a:t>
            </a:r>
          </a:p>
          <a:p>
            <a:endParaRPr lang="en-US" altLang="en-US"/>
          </a:p>
        </p:txBody>
      </p:sp>
      <p:sp>
        <p:nvSpPr>
          <p:cNvPr id="38916" name="Slide Number Placeholder 3">
            <a:extLst>
              <a:ext uri="{FF2B5EF4-FFF2-40B4-BE49-F238E27FC236}">
                <a16:creationId xmlns:a16="http://schemas.microsoft.com/office/drawing/2014/main" id="{8073FE75-5C9A-493D-9D3D-0D99BF6FF87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AF1C060C-8758-4E1F-8396-2698A3E49AB1}" type="slidenum">
              <a:rPr lang="en-US" altLang="en-US" sz="1200" smtClean="0">
                <a:solidFill>
                  <a:srgbClr val="898989"/>
                </a:solidFill>
              </a:rPr>
              <a:pPr>
                <a:spcBef>
                  <a:spcPct val="0"/>
                </a:spcBef>
                <a:buFontTx/>
                <a:buNone/>
              </a:pPr>
              <a:t>22</a:t>
            </a:fld>
            <a:endParaRPr lang="en-US" altLang="en-US" sz="1200">
              <a:solidFill>
                <a:srgbClr val="898989"/>
              </a:solidFill>
            </a:endParaRPr>
          </a:p>
        </p:txBody>
      </p:sp>
    </p:spTree>
    <p:extLst>
      <p:ext uri="{BB962C8B-B14F-4D97-AF65-F5344CB8AC3E}">
        <p14:creationId xmlns:p14="http://schemas.microsoft.com/office/powerpoint/2010/main" val="1885887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JDKDownload1.png">
            <a:extLst>
              <a:ext uri="{FF2B5EF4-FFF2-40B4-BE49-F238E27FC236}">
                <a16:creationId xmlns:a16="http://schemas.microsoft.com/office/drawing/2014/main" id="{D212D107-32FF-42F6-88CB-345708CF262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3488" y="0"/>
            <a:ext cx="441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5" descr="JDKDownload2.png">
            <a:extLst>
              <a:ext uri="{FF2B5EF4-FFF2-40B4-BE49-F238E27FC236}">
                <a16:creationId xmlns:a16="http://schemas.microsoft.com/office/drawing/2014/main" id="{BDEF72BB-5F7D-4B1F-8F98-D807052051D4}"/>
              </a:ext>
            </a:extLst>
          </p:cNvPr>
          <p:cNvPicPr>
            <a:picLocks noChangeAspect="1"/>
          </p:cNvPicPr>
          <p:nvPr/>
        </p:nvPicPr>
        <p:blipFill>
          <a:blip r:embed="rId3" cstate="print">
            <a:extLst>
              <a:ext uri="{28A0092B-C50C-407E-A947-70E740481C1C}">
                <a14:useLocalDpi xmlns:a14="http://schemas.microsoft.com/office/drawing/2010/main" val="0"/>
              </a:ext>
            </a:extLst>
          </a:blip>
          <a:srcRect r="16643" b="8096"/>
          <a:stretch>
            <a:fillRect/>
          </a:stretch>
        </p:blipFill>
        <p:spPr bwMode="auto">
          <a:xfrm>
            <a:off x="1862138" y="536575"/>
            <a:ext cx="5437187"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6" descr="JDKDownload3.png">
            <a:extLst>
              <a:ext uri="{FF2B5EF4-FFF2-40B4-BE49-F238E27FC236}">
                <a16:creationId xmlns:a16="http://schemas.microsoft.com/office/drawing/2014/main" id="{4D2BB719-B09C-4527-83C0-2C6BB6E466AD}"/>
              </a:ext>
            </a:extLst>
          </p:cNvPr>
          <p:cNvPicPr>
            <a:picLocks noChangeAspect="1"/>
          </p:cNvPicPr>
          <p:nvPr/>
        </p:nvPicPr>
        <p:blipFill>
          <a:blip r:embed="rId4" cstate="print">
            <a:extLst>
              <a:ext uri="{28A0092B-C50C-407E-A947-70E740481C1C}">
                <a14:useLocalDpi xmlns:a14="http://schemas.microsoft.com/office/drawing/2010/main" val="0"/>
              </a:ext>
            </a:extLst>
          </a:blip>
          <a:srcRect r="25815"/>
          <a:stretch>
            <a:fillRect/>
          </a:stretch>
        </p:blipFill>
        <p:spPr bwMode="auto">
          <a:xfrm>
            <a:off x="261938" y="3438525"/>
            <a:ext cx="380365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7" descr="JDKDownload4a.png">
            <a:extLst>
              <a:ext uri="{FF2B5EF4-FFF2-40B4-BE49-F238E27FC236}">
                <a16:creationId xmlns:a16="http://schemas.microsoft.com/office/drawing/2014/main" id="{DA41239F-F827-41DD-BA0B-46AFF2AC3E0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8525" y="3438525"/>
            <a:ext cx="3840163"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urved Connector 9">
            <a:extLst>
              <a:ext uri="{FF2B5EF4-FFF2-40B4-BE49-F238E27FC236}">
                <a16:creationId xmlns:a16="http://schemas.microsoft.com/office/drawing/2014/main" id="{D42BD402-C66E-457A-B28C-C06E8E681B2E}"/>
              </a:ext>
            </a:extLst>
          </p:cNvPr>
          <p:cNvCxnSpPr>
            <a:cxnSpLocks noChangeShapeType="1"/>
            <a:stCxn id="39938" idx="1"/>
            <a:endCxn id="39939" idx="1"/>
          </p:cNvCxnSpPr>
          <p:nvPr/>
        </p:nvCxnSpPr>
        <p:spPr bwMode="auto">
          <a:xfrm rot="10800000" flipV="1">
            <a:off x="1862138" y="207963"/>
            <a:ext cx="641350" cy="1676400"/>
          </a:xfrm>
          <a:prstGeom prst="curvedConnector3">
            <a:avLst>
              <a:gd name="adj1" fmla="val 237324"/>
            </a:avLst>
          </a:prstGeom>
          <a:noFill/>
          <a:ln w="762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 name="Curved Connector 13">
            <a:extLst>
              <a:ext uri="{FF2B5EF4-FFF2-40B4-BE49-F238E27FC236}">
                <a16:creationId xmlns:a16="http://schemas.microsoft.com/office/drawing/2014/main" id="{FBC91D44-C37D-453E-B4A4-B6B7F6B22D47}"/>
              </a:ext>
            </a:extLst>
          </p:cNvPr>
          <p:cNvCxnSpPr>
            <a:cxnSpLocks noChangeShapeType="1"/>
          </p:cNvCxnSpPr>
          <p:nvPr/>
        </p:nvCxnSpPr>
        <p:spPr bwMode="auto">
          <a:xfrm rot="10800000" flipV="1">
            <a:off x="1625600" y="2994025"/>
            <a:ext cx="4435475" cy="650875"/>
          </a:xfrm>
          <a:prstGeom prst="curvedConnector3">
            <a:avLst>
              <a:gd name="adj1" fmla="val 100060"/>
            </a:avLst>
          </a:prstGeom>
          <a:noFill/>
          <a:ln w="762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Curved Connector 21">
            <a:extLst>
              <a:ext uri="{FF2B5EF4-FFF2-40B4-BE49-F238E27FC236}">
                <a16:creationId xmlns:a16="http://schemas.microsoft.com/office/drawing/2014/main" id="{9C29C4BE-1CA6-4D2F-BB8F-A242AA4FA15C}"/>
              </a:ext>
            </a:extLst>
          </p:cNvPr>
          <p:cNvCxnSpPr>
            <a:cxnSpLocks noChangeShapeType="1"/>
          </p:cNvCxnSpPr>
          <p:nvPr/>
        </p:nvCxnSpPr>
        <p:spPr bwMode="auto">
          <a:xfrm flipV="1">
            <a:off x="3954463" y="5626100"/>
            <a:ext cx="990600" cy="144463"/>
          </a:xfrm>
          <a:prstGeom prst="curvedConnector3">
            <a:avLst>
              <a:gd name="adj1" fmla="val 50000"/>
            </a:avLst>
          </a:prstGeom>
          <a:noFill/>
          <a:ln w="762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 name="Curved Connector 27">
            <a:extLst>
              <a:ext uri="{FF2B5EF4-FFF2-40B4-BE49-F238E27FC236}">
                <a16:creationId xmlns:a16="http://schemas.microsoft.com/office/drawing/2014/main" id="{A5DA0981-89E9-44A8-B8DC-F75417B911D0}"/>
              </a:ext>
            </a:extLst>
          </p:cNvPr>
          <p:cNvCxnSpPr>
            <a:cxnSpLocks noChangeShapeType="1"/>
          </p:cNvCxnSpPr>
          <p:nvPr/>
        </p:nvCxnSpPr>
        <p:spPr bwMode="auto">
          <a:xfrm>
            <a:off x="6627813" y="5440363"/>
            <a:ext cx="981075" cy="682625"/>
          </a:xfrm>
          <a:prstGeom prst="curvedConnector3">
            <a:avLst>
              <a:gd name="adj1" fmla="val -25787"/>
            </a:avLst>
          </a:prstGeom>
          <a:noFill/>
          <a:ln w="762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39946" name="Picture 47">
            <a:extLst>
              <a:ext uri="{FF2B5EF4-FFF2-40B4-BE49-F238E27FC236}">
                <a16:creationId xmlns:a16="http://schemas.microsoft.com/office/drawing/2014/main" id="{A3E776EE-0DE1-44E4-9977-EEF8803CE05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08888" y="1633538"/>
            <a:ext cx="13398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0" name="Curved Connector 49">
            <a:extLst>
              <a:ext uri="{FF2B5EF4-FFF2-40B4-BE49-F238E27FC236}">
                <a16:creationId xmlns:a16="http://schemas.microsoft.com/office/drawing/2014/main" id="{88A77554-8174-46BA-96B6-20A789FE1C01}"/>
              </a:ext>
            </a:extLst>
          </p:cNvPr>
          <p:cNvCxnSpPr>
            <a:cxnSpLocks noChangeShapeType="1"/>
            <a:endCxn id="39946" idx="0"/>
          </p:cNvCxnSpPr>
          <p:nvPr/>
        </p:nvCxnSpPr>
        <p:spPr bwMode="auto">
          <a:xfrm rot="5400000" flipH="1" flipV="1">
            <a:off x="5746750" y="3910013"/>
            <a:ext cx="4808537" cy="255588"/>
          </a:xfrm>
          <a:prstGeom prst="curvedConnector5">
            <a:avLst>
              <a:gd name="adj1" fmla="val -7083"/>
              <a:gd name="adj2" fmla="val 349227"/>
              <a:gd name="adj3" fmla="val 111412"/>
            </a:avLst>
          </a:prstGeom>
          <a:noFill/>
          <a:ln w="762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9948" name="TextBox 107">
            <a:extLst>
              <a:ext uri="{FF2B5EF4-FFF2-40B4-BE49-F238E27FC236}">
                <a16:creationId xmlns:a16="http://schemas.microsoft.com/office/drawing/2014/main" id="{FDB7F418-75EC-4598-941D-DF54D90ED3EA}"/>
              </a:ext>
            </a:extLst>
          </p:cNvPr>
          <p:cNvSpPr txBox="1">
            <a:spLocks noChangeArrowheads="1"/>
          </p:cNvSpPr>
          <p:nvPr/>
        </p:nvSpPr>
        <p:spPr bwMode="auto">
          <a:xfrm>
            <a:off x="7859713" y="294005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1800"/>
              <a:t>Install!</a:t>
            </a:r>
          </a:p>
        </p:txBody>
      </p:sp>
      <p:sp>
        <p:nvSpPr>
          <p:cNvPr id="39949" name="Slide Number Placeholder 1">
            <a:extLst>
              <a:ext uri="{FF2B5EF4-FFF2-40B4-BE49-F238E27FC236}">
                <a16:creationId xmlns:a16="http://schemas.microsoft.com/office/drawing/2014/main" id="{4005D52D-14EB-4FFF-A54D-18B4F183C8C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3273BC2B-98FF-45B9-BAE0-0885613A15B8}" type="slidenum">
              <a:rPr lang="en-US" altLang="en-US" sz="1200" smtClean="0">
                <a:solidFill>
                  <a:srgbClr val="898989"/>
                </a:solidFill>
              </a:rPr>
              <a:pPr>
                <a:spcBef>
                  <a:spcPct val="0"/>
                </a:spcBef>
                <a:buFontTx/>
                <a:buNone/>
              </a:pPr>
              <a:t>23</a:t>
            </a:fld>
            <a:endParaRPr lang="en-US" altLang="en-US" sz="1200">
              <a:solidFill>
                <a:srgbClr val="898989"/>
              </a:solidFill>
            </a:endParaRPr>
          </a:p>
        </p:txBody>
      </p:sp>
    </p:spTree>
    <p:extLst>
      <p:ext uri="{BB962C8B-B14F-4D97-AF65-F5344CB8AC3E}">
        <p14:creationId xmlns:p14="http://schemas.microsoft.com/office/powerpoint/2010/main" val="3793485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57A88929-0C48-46E9-929E-48AB06DE010C}"/>
              </a:ext>
            </a:extLst>
          </p:cNvPr>
          <p:cNvSpPr>
            <a:spLocks noGrp="1"/>
          </p:cNvSpPr>
          <p:nvPr>
            <p:ph type="title"/>
          </p:nvPr>
        </p:nvSpPr>
        <p:spPr/>
        <p:txBody>
          <a:bodyPr/>
          <a:lstStyle/>
          <a:p>
            <a:r>
              <a:rPr lang="en-US" altLang="en-US"/>
              <a:t>PERSIAPAN 2</a:t>
            </a:r>
          </a:p>
        </p:txBody>
      </p:sp>
      <p:sp>
        <p:nvSpPr>
          <p:cNvPr id="40963" name="Content Placeholder 2">
            <a:extLst>
              <a:ext uri="{FF2B5EF4-FFF2-40B4-BE49-F238E27FC236}">
                <a16:creationId xmlns:a16="http://schemas.microsoft.com/office/drawing/2014/main" id="{E7B662D5-DB80-456E-9295-D9A53EF31DE5}"/>
              </a:ext>
            </a:extLst>
          </p:cNvPr>
          <p:cNvSpPr>
            <a:spLocks noGrp="1"/>
          </p:cNvSpPr>
          <p:nvPr>
            <p:ph idx="1"/>
          </p:nvPr>
        </p:nvSpPr>
        <p:spPr/>
        <p:txBody>
          <a:bodyPr/>
          <a:lstStyle/>
          <a:p>
            <a:pPr eaLnBrk="1" hangingPunct="1">
              <a:lnSpc>
                <a:spcPct val="80000"/>
              </a:lnSpc>
            </a:pPr>
            <a:r>
              <a:rPr lang="en-US" altLang="en-US" sz="3000"/>
              <a:t>CARA PERTAMA:</a:t>
            </a:r>
          </a:p>
          <a:p>
            <a:pPr lvl="1">
              <a:lnSpc>
                <a:spcPct val="80000"/>
              </a:lnSpc>
            </a:pPr>
            <a:r>
              <a:rPr lang="en-US" altLang="en-US"/>
              <a:t>Setelah menginstall JDK, download Android SDK </a:t>
            </a:r>
            <a:r>
              <a:rPr lang="en-US" altLang="en-US">
                <a:hlinkClick r:id="rId2"/>
              </a:rPr>
              <a:t>http://developer.android.com</a:t>
            </a:r>
            <a:endParaRPr lang="en-US" altLang="en-US"/>
          </a:p>
          <a:p>
            <a:pPr lvl="1">
              <a:lnSpc>
                <a:spcPct val="80000"/>
              </a:lnSpc>
            </a:pPr>
            <a:r>
              <a:rPr lang="en-US" altLang="en-US"/>
              <a:t>CARA PALING MUDAH: download dan install Android Studio bundle (sudah termasuk Android SDK)</a:t>
            </a:r>
          </a:p>
          <a:p>
            <a:pPr eaLnBrk="1" hangingPunct="1">
              <a:lnSpc>
                <a:spcPct val="80000"/>
              </a:lnSpc>
            </a:pPr>
            <a:r>
              <a:rPr lang="en-US" altLang="en-US" sz="3000"/>
              <a:t>CARA KEDUA:</a:t>
            </a:r>
          </a:p>
          <a:p>
            <a:pPr lvl="1" eaLnBrk="1" hangingPunct="1">
              <a:lnSpc>
                <a:spcPct val="80000"/>
              </a:lnSpc>
            </a:pPr>
            <a:r>
              <a:rPr lang="en-US" altLang="en-US" sz="2600"/>
              <a:t>Download/install Android Developer Tools (Eclipse)</a:t>
            </a:r>
          </a:p>
          <a:p>
            <a:pPr lvl="1" eaLnBrk="1" hangingPunct="1">
              <a:lnSpc>
                <a:spcPct val="80000"/>
              </a:lnSpc>
            </a:pPr>
            <a:r>
              <a:rPr lang="en-US" altLang="en-US" sz="2600"/>
              <a:t>Install Android SDK tool tersendiri, kemudian install ADT untuk Eclipse terpisah</a:t>
            </a:r>
            <a:endParaRPr lang="en-US" altLang="en-US" sz="3000"/>
          </a:p>
        </p:txBody>
      </p:sp>
      <p:sp>
        <p:nvSpPr>
          <p:cNvPr id="40964" name="Slide Number Placeholder 1">
            <a:extLst>
              <a:ext uri="{FF2B5EF4-FFF2-40B4-BE49-F238E27FC236}">
                <a16:creationId xmlns:a16="http://schemas.microsoft.com/office/drawing/2014/main" id="{2CE463E3-F43D-4D76-9DA9-6A9D4312F64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35730FC0-69FE-4931-861C-55E4C2992B29}" type="slidenum">
              <a:rPr lang="en-US" altLang="en-US" sz="1200" smtClean="0">
                <a:solidFill>
                  <a:srgbClr val="898989"/>
                </a:solidFill>
              </a:rPr>
              <a:pPr>
                <a:spcBef>
                  <a:spcPct val="0"/>
                </a:spcBef>
                <a:buFontTx/>
                <a:buNone/>
              </a:pPr>
              <a:t>24</a:t>
            </a:fld>
            <a:endParaRPr lang="en-US" altLang="en-US" sz="1200">
              <a:solidFill>
                <a:srgbClr val="898989"/>
              </a:solidFill>
            </a:endParaRPr>
          </a:p>
        </p:txBody>
      </p:sp>
    </p:spTree>
    <p:extLst>
      <p:ext uri="{BB962C8B-B14F-4D97-AF65-F5344CB8AC3E}">
        <p14:creationId xmlns:p14="http://schemas.microsoft.com/office/powerpoint/2010/main" val="591902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9">
            <a:extLst>
              <a:ext uri="{FF2B5EF4-FFF2-40B4-BE49-F238E27FC236}">
                <a16:creationId xmlns:a16="http://schemas.microsoft.com/office/drawing/2014/main" id="{3F872EE0-5C91-4495-9525-956647C723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21100" y="4168775"/>
            <a:ext cx="13398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25">
            <a:extLst>
              <a:ext uri="{FF2B5EF4-FFF2-40B4-BE49-F238E27FC236}">
                <a16:creationId xmlns:a16="http://schemas.microsoft.com/office/drawing/2014/main" id="{BE5126F6-5619-4A24-83DC-1D43F750554A}"/>
              </a:ext>
            </a:extLst>
          </p:cNvPr>
          <p:cNvSpPr txBox="1">
            <a:spLocks noChangeArrowheads="1"/>
          </p:cNvSpPr>
          <p:nvPr/>
        </p:nvSpPr>
        <p:spPr bwMode="auto">
          <a:xfrm>
            <a:off x="3971925" y="5508625"/>
            <a:ext cx="83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1800"/>
              <a:t>Install!</a:t>
            </a:r>
          </a:p>
        </p:txBody>
      </p:sp>
      <p:pic>
        <p:nvPicPr>
          <p:cNvPr id="41988" name="Picture 1" descr="AndroidStudioDownload1.png">
            <a:extLst>
              <a:ext uri="{FF2B5EF4-FFF2-40B4-BE49-F238E27FC236}">
                <a16:creationId xmlns:a16="http://schemas.microsoft.com/office/drawing/2014/main" id="{8C04AD0E-241C-46A6-8C3C-EEFC8856B36C}"/>
              </a:ext>
            </a:extLst>
          </p:cNvPr>
          <p:cNvPicPr>
            <a:picLocks noChangeAspect="1"/>
          </p:cNvPicPr>
          <p:nvPr/>
        </p:nvPicPr>
        <p:blipFill>
          <a:blip r:embed="rId3" cstate="print">
            <a:extLst>
              <a:ext uri="{28A0092B-C50C-407E-A947-70E740481C1C}">
                <a14:useLocalDpi xmlns:a14="http://schemas.microsoft.com/office/drawing/2010/main" val="0"/>
              </a:ext>
            </a:extLst>
          </a:blip>
          <a:srcRect r="32925"/>
          <a:stretch>
            <a:fillRect/>
          </a:stretch>
        </p:blipFill>
        <p:spPr bwMode="auto">
          <a:xfrm>
            <a:off x="-14288" y="0"/>
            <a:ext cx="2973388"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descr="AndroidStudioDownload2.png">
            <a:extLst>
              <a:ext uri="{FF2B5EF4-FFF2-40B4-BE49-F238E27FC236}">
                <a16:creationId xmlns:a16="http://schemas.microsoft.com/office/drawing/2014/main" id="{4297B61C-003B-43D8-B035-DCE094FAE3A3}"/>
              </a:ext>
            </a:extLst>
          </p:cNvPr>
          <p:cNvPicPr>
            <a:picLocks noChangeAspect="1"/>
          </p:cNvPicPr>
          <p:nvPr/>
        </p:nvPicPr>
        <p:blipFill>
          <a:blip r:embed="rId4" cstate="print">
            <a:extLst>
              <a:ext uri="{28A0092B-C50C-407E-A947-70E740481C1C}">
                <a14:useLocalDpi xmlns:a14="http://schemas.microsoft.com/office/drawing/2010/main" val="0"/>
              </a:ext>
            </a:extLst>
          </a:blip>
          <a:srcRect r="15140"/>
          <a:stretch>
            <a:fillRect/>
          </a:stretch>
        </p:blipFill>
        <p:spPr bwMode="auto">
          <a:xfrm>
            <a:off x="4140200" y="157163"/>
            <a:ext cx="389413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3" descr="AndroidStudioDownload3.png">
            <a:extLst>
              <a:ext uri="{FF2B5EF4-FFF2-40B4-BE49-F238E27FC236}">
                <a16:creationId xmlns:a16="http://schemas.microsoft.com/office/drawing/2014/main" id="{CE003C6A-8F97-4B54-98BA-0E831AEFF8AF}"/>
              </a:ext>
            </a:extLst>
          </p:cNvPr>
          <p:cNvPicPr>
            <a:picLocks noChangeAspect="1"/>
          </p:cNvPicPr>
          <p:nvPr/>
        </p:nvPicPr>
        <p:blipFill>
          <a:blip r:embed="rId5" cstate="print">
            <a:extLst>
              <a:ext uri="{28A0092B-C50C-407E-A947-70E740481C1C}">
                <a14:useLocalDpi xmlns:a14="http://schemas.microsoft.com/office/drawing/2010/main" val="0"/>
              </a:ext>
            </a:extLst>
          </a:blip>
          <a:srcRect r="13615"/>
          <a:stretch>
            <a:fillRect/>
          </a:stretch>
        </p:blipFill>
        <p:spPr bwMode="auto">
          <a:xfrm>
            <a:off x="5151438" y="3579813"/>
            <a:ext cx="38004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4" descr="AndroidStudioDownload4.png">
            <a:extLst>
              <a:ext uri="{FF2B5EF4-FFF2-40B4-BE49-F238E27FC236}">
                <a16:creationId xmlns:a16="http://schemas.microsoft.com/office/drawing/2014/main" id="{EA8C3B9B-3E14-4686-B340-37E614148C15}"/>
              </a:ext>
            </a:extLst>
          </p:cNvPr>
          <p:cNvPicPr>
            <a:picLocks noChangeAspect="1"/>
          </p:cNvPicPr>
          <p:nvPr/>
        </p:nvPicPr>
        <p:blipFill>
          <a:blip r:embed="rId6" cstate="print">
            <a:extLst>
              <a:ext uri="{28A0092B-C50C-407E-A947-70E740481C1C}">
                <a14:useLocalDpi xmlns:a14="http://schemas.microsoft.com/office/drawing/2010/main" val="0"/>
              </a:ext>
            </a:extLst>
          </a:blip>
          <a:srcRect t="2" r="16782" b="-1009"/>
          <a:stretch>
            <a:fillRect/>
          </a:stretch>
        </p:blipFill>
        <p:spPr bwMode="auto">
          <a:xfrm>
            <a:off x="0" y="4168775"/>
            <a:ext cx="37211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urved Connector 6">
            <a:extLst>
              <a:ext uri="{FF2B5EF4-FFF2-40B4-BE49-F238E27FC236}">
                <a16:creationId xmlns:a16="http://schemas.microsoft.com/office/drawing/2014/main" id="{20DAB9D1-BF5B-4022-A70F-1FD756F15528}"/>
              </a:ext>
            </a:extLst>
          </p:cNvPr>
          <p:cNvCxnSpPr>
            <a:cxnSpLocks noChangeShapeType="1"/>
          </p:cNvCxnSpPr>
          <p:nvPr/>
        </p:nvCxnSpPr>
        <p:spPr bwMode="auto">
          <a:xfrm flipV="1">
            <a:off x="1135063" y="2147888"/>
            <a:ext cx="5556250" cy="123825"/>
          </a:xfrm>
          <a:prstGeom prst="curvedConnector3">
            <a:avLst>
              <a:gd name="adj1" fmla="val 44236"/>
            </a:avLst>
          </a:prstGeom>
          <a:noFill/>
          <a:ln w="50800">
            <a:solidFill>
              <a:schemeClr val="accent1"/>
            </a:solidFill>
            <a:round/>
            <a:headEnd/>
            <a:tailEnd type="arrow" w="med" len="med"/>
          </a:ln>
          <a:effectLst>
            <a:outerShdw blurRad="50800" dist="38100" dir="5400000" algn="t" rotWithShape="0">
              <a:srgbClr val="808080">
                <a:alpha val="39999"/>
              </a:srgbClr>
            </a:outerShdw>
          </a:effectLst>
          <a:extLst>
            <a:ext uri="{909E8E84-426E-40DD-AFC4-6F175D3DCCD1}">
              <a14:hiddenFill xmlns:a14="http://schemas.microsoft.com/office/drawing/2010/main">
                <a:noFill/>
              </a14:hiddenFill>
            </a:ext>
          </a:extLst>
        </p:spPr>
      </p:cxnSp>
      <p:cxnSp>
        <p:nvCxnSpPr>
          <p:cNvPr id="11" name="Curved Connector 10">
            <a:extLst>
              <a:ext uri="{FF2B5EF4-FFF2-40B4-BE49-F238E27FC236}">
                <a16:creationId xmlns:a16="http://schemas.microsoft.com/office/drawing/2014/main" id="{7A4173CF-067F-4EC1-8E01-FE71DC58D514}"/>
              </a:ext>
            </a:extLst>
          </p:cNvPr>
          <p:cNvCxnSpPr>
            <a:cxnSpLocks noChangeShapeType="1"/>
          </p:cNvCxnSpPr>
          <p:nvPr/>
        </p:nvCxnSpPr>
        <p:spPr bwMode="auto">
          <a:xfrm rot="16200000" flipH="1">
            <a:off x="6433345" y="3602831"/>
            <a:ext cx="3313112" cy="403225"/>
          </a:xfrm>
          <a:prstGeom prst="curvedConnector3">
            <a:avLst>
              <a:gd name="adj1" fmla="val -778"/>
            </a:avLst>
          </a:prstGeom>
          <a:noFill/>
          <a:ln w="50800">
            <a:solidFill>
              <a:schemeClr val="accent1"/>
            </a:solidFill>
            <a:round/>
            <a:headEnd/>
            <a:tailEnd type="arrow" w="med" len="med"/>
          </a:ln>
          <a:effectLst>
            <a:outerShdw blurRad="50800" dist="38100" dir="5400000" algn="t" rotWithShape="0">
              <a:srgbClr val="808080">
                <a:alpha val="39999"/>
              </a:srgbClr>
            </a:outerShdw>
          </a:effectLst>
          <a:extLst>
            <a:ext uri="{909E8E84-426E-40DD-AFC4-6F175D3DCCD1}">
              <a14:hiddenFill xmlns:a14="http://schemas.microsoft.com/office/drawing/2010/main">
                <a:noFill/>
              </a14:hiddenFill>
            </a:ext>
          </a:extLst>
        </p:spPr>
      </p:cxnSp>
      <p:cxnSp>
        <p:nvCxnSpPr>
          <p:cNvPr id="26" name="Curved Connector 25">
            <a:extLst>
              <a:ext uri="{FF2B5EF4-FFF2-40B4-BE49-F238E27FC236}">
                <a16:creationId xmlns:a16="http://schemas.microsoft.com/office/drawing/2014/main" id="{62BB8723-D973-4CC7-A195-79A8473A8951}"/>
              </a:ext>
            </a:extLst>
          </p:cNvPr>
          <p:cNvCxnSpPr>
            <a:cxnSpLocks noChangeShapeType="1"/>
          </p:cNvCxnSpPr>
          <p:nvPr/>
        </p:nvCxnSpPr>
        <p:spPr bwMode="auto">
          <a:xfrm rot="10800000" flipV="1">
            <a:off x="2787650" y="5729288"/>
            <a:ext cx="5359400" cy="992187"/>
          </a:xfrm>
          <a:prstGeom prst="curvedConnector3">
            <a:avLst>
              <a:gd name="adj1" fmla="val -12042"/>
            </a:avLst>
          </a:prstGeom>
          <a:noFill/>
          <a:ln w="50800">
            <a:solidFill>
              <a:schemeClr val="accent1"/>
            </a:solidFill>
            <a:round/>
            <a:headEnd/>
            <a:tailEnd type="arrow" w="med" len="med"/>
          </a:ln>
          <a:effectLst>
            <a:outerShdw blurRad="50800" dist="38100" dir="5400000" algn="t" rotWithShape="0">
              <a:srgbClr val="808080">
                <a:alpha val="39999"/>
              </a:srgbClr>
            </a:outerShdw>
          </a:effectLst>
          <a:extLst>
            <a:ext uri="{909E8E84-426E-40DD-AFC4-6F175D3DCCD1}">
              <a14:hiddenFill xmlns:a14="http://schemas.microsoft.com/office/drawing/2010/main">
                <a:noFill/>
              </a14:hiddenFill>
            </a:ext>
          </a:extLst>
        </p:spPr>
      </p:cxnSp>
      <p:cxnSp>
        <p:nvCxnSpPr>
          <p:cNvPr id="31" name="Curved Connector 30">
            <a:extLst>
              <a:ext uri="{FF2B5EF4-FFF2-40B4-BE49-F238E27FC236}">
                <a16:creationId xmlns:a16="http://schemas.microsoft.com/office/drawing/2014/main" id="{30D8B2D7-5F48-481A-BECA-C36881EDB2ED}"/>
              </a:ext>
            </a:extLst>
          </p:cNvPr>
          <p:cNvCxnSpPr>
            <a:cxnSpLocks noChangeShapeType="1"/>
          </p:cNvCxnSpPr>
          <p:nvPr/>
        </p:nvCxnSpPr>
        <p:spPr bwMode="auto">
          <a:xfrm flipV="1">
            <a:off x="1270000" y="4811713"/>
            <a:ext cx="2701925" cy="1744662"/>
          </a:xfrm>
          <a:prstGeom prst="curvedConnector3">
            <a:avLst>
              <a:gd name="adj1" fmla="val -17634"/>
            </a:avLst>
          </a:prstGeom>
          <a:noFill/>
          <a:ln w="50800">
            <a:solidFill>
              <a:schemeClr val="accent1"/>
            </a:solidFill>
            <a:round/>
            <a:headEnd/>
            <a:tailEnd type="arrow" w="med" len="med"/>
          </a:ln>
          <a:effectLst>
            <a:outerShdw blurRad="50800" dist="38100" dir="5400000" algn="t" rotWithShape="0">
              <a:srgbClr val="808080">
                <a:alpha val="39999"/>
              </a:srgbClr>
            </a:outerShdw>
          </a:effectLst>
          <a:extLst>
            <a:ext uri="{909E8E84-426E-40DD-AFC4-6F175D3DCCD1}">
              <a14:hiddenFill xmlns:a14="http://schemas.microsoft.com/office/drawing/2010/main">
                <a:noFill/>
              </a14:hiddenFill>
            </a:ext>
          </a:extLst>
        </p:spPr>
      </p:cxnSp>
      <p:sp>
        <p:nvSpPr>
          <p:cNvPr id="41996" name="Slide Number Placeholder 18446">
            <a:extLst>
              <a:ext uri="{FF2B5EF4-FFF2-40B4-BE49-F238E27FC236}">
                <a16:creationId xmlns:a16="http://schemas.microsoft.com/office/drawing/2014/main" id="{4A38F76A-949D-473A-B3B7-5AE0D8BC10E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8DD8EEAD-922A-413C-9B19-394BD53EC601}" type="slidenum">
              <a:rPr lang="en-US" altLang="en-US" sz="1200" smtClean="0">
                <a:solidFill>
                  <a:srgbClr val="898989"/>
                </a:solidFill>
              </a:rPr>
              <a:pPr>
                <a:spcBef>
                  <a:spcPct val="0"/>
                </a:spcBef>
                <a:buFontTx/>
                <a:buNone/>
              </a:pPr>
              <a:t>25</a:t>
            </a:fld>
            <a:endParaRPr lang="en-US" altLang="en-US" sz="1200">
              <a:solidFill>
                <a:srgbClr val="898989"/>
              </a:solidFill>
            </a:endParaRPr>
          </a:p>
        </p:txBody>
      </p:sp>
    </p:spTree>
    <p:extLst>
      <p:ext uri="{BB962C8B-B14F-4D97-AF65-F5344CB8AC3E}">
        <p14:creationId xmlns:p14="http://schemas.microsoft.com/office/powerpoint/2010/main" val="2053389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C8983DE1-D746-48E0-BFE5-81FF3A6769ED}"/>
              </a:ext>
            </a:extLst>
          </p:cNvPr>
          <p:cNvSpPr>
            <a:spLocks noGrp="1"/>
          </p:cNvSpPr>
          <p:nvPr>
            <p:ph type="title"/>
          </p:nvPr>
        </p:nvSpPr>
        <p:spPr/>
        <p:txBody>
          <a:bodyPr/>
          <a:lstStyle/>
          <a:p>
            <a:r>
              <a:rPr lang="en-US" altLang="en-US"/>
              <a:t>PERSIAPAN 3</a:t>
            </a:r>
          </a:p>
        </p:txBody>
      </p:sp>
      <p:sp>
        <p:nvSpPr>
          <p:cNvPr id="43011" name="Content Placeholder 2">
            <a:extLst>
              <a:ext uri="{FF2B5EF4-FFF2-40B4-BE49-F238E27FC236}">
                <a16:creationId xmlns:a16="http://schemas.microsoft.com/office/drawing/2014/main" id="{C6FF73A8-7C60-45FD-9DE8-C713A3B70C26}"/>
              </a:ext>
            </a:extLst>
          </p:cNvPr>
          <p:cNvSpPr>
            <a:spLocks noGrp="1"/>
          </p:cNvSpPr>
          <p:nvPr>
            <p:ph idx="1"/>
          </p:nvPr>
        </p:nvSpPr>
        <p:spPr/>
        <p:txBody>
          <a:bodyPr/>
          <a:lstStyle/>
          <a:p>
            <a:r>
              <a:rPr lang="en-US" altLang="en-US" sz="2800"/>
              <a:t>Install Android Studio</a:t>
            </a:r>
          </a:p>
        </p:txBody>
      </p:sp>
      <p:sp>
        <p:nvSpPr>
          <p:cNvPr id="43012" name="Slide Number Placeholder 3">
            <a:extLst>
              <a:ext uri="{FF2B5EF4-FFF2-40B4-BE49-F238E27FC236}">
                <a16:creationId xmlns:a16="http://schemas.microsoft.com/office/drawing/2014/main" id="{423607C7-8604-4660-A6E4-111F1A5352A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531CAFAF-880E-4FE4-BE80-87FEA8B58048}" type="slidenum">
              <a:rPr lang="en-US" altLang="en-US" sz="1200" smtClean="0">
                <a:solidFill>
                  <a:srgbClr val="898989"/>
                </a:solidFill>
              </a:rPr>
              <a:pPr>
                <a:spcBef>
                  <a:spcPct val="0"/>
                </a:spcBef>
                <a:buFontTx/>
                <a:buNone/>
              </a:pPr>
              <a:t>26</a:t>
            </a:fld>
            <a:endParaRPr lang="en-US" altLang="en-US" sz="1200">
              <a:solidFill>
                <a:srgbClr val="898989"/>
              </a:solidFill>
            </a:endParaRPr>
          </a:p>
        </p:txBody>
      </p:sp>
      <p:pic>
        <p:nvPicPr>
          <p:cNvPr id="43013" name="Picture 1" descr="AndroidStudio.png">
            <a:extLst>
              <a:ext uri="{FF2B5EF4-FFF2-40B4-BE49-F238E27FC236}">
                <a16:creationId xmlns:a16="http://schemas.microsoft.com/office/drawing/2014/main" id="{2B04287E-7FA5-471C-8C66-5DC214DF822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7875" y="2046288"/>
            <a:ext cx="5572125"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092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8EBFFBC3-53B2-4267-9CD8-938DB03CC122}"/>
              </a:ext>
            </a:extLst>
          </p:cNvPr>
          <p:cNvSpPr>
            <a:spLocks noGrp="1"/>
          </p:cNvSpPr>
          <p:nvPr>
            <p:ph type="title"/>
          </p:nvPr>
        </p:nvSpPr>
        <p:spPr/>
        <p:txBody>
          <a:bodyPr/>
          <a:lstStyle/>
          <a:p>
            <a:r>
              <a:rPr lang="en-US" altLang="en-US"/>
              <a:t>PERSIAPAN 4</a:t>
            </a:r>
          </a:p>
        </p:txBody>
      </p:sp>
      <p:sp>
        <p:nvSpPr>
          <p:cNvPr id="3" name="Content Placeholder 2">
            <a:extLst>
              <a:ext uri="{FF2B5EF4-FFF2-40B4-BE49-F238E27FC236}">
                <a16:creationId xmlns:a16="http://schemas.microsoft.com/office/drawing/2014/main" id="{655D5C3D-7975-4BAD-9958-13CD8C5FB79A}"/>
              </a:ext>
            </a:extLst>
          </p:cNvPr>
          <p:cNvSpPr>
            <a:spLocks noGrp="1"/>
          </p:cNvSpPr>
          <p:nvPr>
            <p:ph idx="1"/>
          </p:nvPr>
        </p:nvSpPr>
        <p:spPr>
          <a:xfrm>
            <a:off x="822325" y="1846263"/>
            <a:ext cx="3559175" cy="4022725"/>
          </a:xfrm>
        </p:spPr>
        <p:txBody>
          <a:bodyPr>
            <a:normAutofit lnSpcReduction="10000"/>
          </a:bodyPr>
          <a:lstStyle/>
          <a:p>
            <a:pPr>
              <a:defRPr/>
            </a:pPr>
            <a:r>
              <a:rPr lang="en-US" altLang="en-US" sz="2400" dirty="0" err="1"/>
              <a:t>Disarankan</a:t>
            </a:r>
            <a:r>
              <a:rPr lang="en-US" altLang="en-US" sz="2400" dirty="0"/>
              <a:t> testing </a:t>
            </a:r>
            <a:r>
              <a:rPr lang="en-US" altLang="en-US" sz="2400" dirty="0" err="1"/>
              <a:t>dengan</a:t>
            </a:r>
            <a:r>
              <a:rPr lang="en-US" altLang="en-US" sz="2400" dirty="0"/>
              <a:t> device Android </a:t>
            </a:r>
            <a:r>
              <a:rPr lang="en-US" altLang="en-US" sz="2400" dirty="0" err="1"/>
              <a:t>sebenarnya</a:t>
            </a:r>
            <a:endParaRPr lang="en-US" altLang="en-US" sz="2400" dirty="0"/>
          </a:p>
          <a:p>
            <a:pPr lvl="1">
              <a:defRPr/>
            </a:pPr>
            <a:r>
              <a:rPr lang="en-US" altLang="en-US" sz="2000" dirty="0" err="1"/>
              <a:t>Harus</a:t>
            </a:r>
            <a:r>
              <a:rPr lang="en-US" altLang="en-US" sz="2000" dirty="0"/>
              <a:t> Install USB drivers </a:t>
            </a:r>
            <a:r>
              <a:rPr lang="en-US" altLang="en-US" sz="2000" dirty="0" err="1"/>
              <a:t>untuk</a:t>
            </a:r>
            <a:r>
              <a:rPr lang="en-US" altLang="en-US" sz="2000" dirty="0"/>
              <a:t> Android device!</a:t>
            </a:r>
          </a:p>
          <a:p>
            <a:pPr lvl="1">
              <a:defRPr/>
            </a:pPr>
            <a:r>
              <a:rPr lang="en-US" altLang="en-US" sz="2000" dirty="0" err="1"/>
              <a:t>Bisa</a:t>
            </a:r>
            <a:r>
              <a:rPr lang="en-US" altLang="en-US" sz="2000" dirty="0"/>
              <a:t> </a:t>
            </a:r>
            <a:r>
              <a:rPr lang="en-US" altLang="en-US" sz="2000" dirty="0" err="1"/>
              <a:t>memakai</a:t>
            </a:r>
            <a:r>
              <a:rPr lang="en-US" altLang="en-US" sz="2000" dirty="0"/>
              <a:t> Android emulator: </a:t>
            </a:r>
            <a:r>
              <a:rPr lang="en-US" altLang="en-US" sz="2000" i="1" dirty="0" err="1"/>
              <a:t>cukup</a:t>
            </a:r>
            <a:r>
              <a:rPr lang="en-US" altLang="en-US" sz="2000" i="1" dirty="0"/>
              <a:t> </a:t>
            </a:r>
            <a:r>
              <a:rPr lang="en-US" altLang="en-US" sz="2000" i="1" dirty="0" err="1"/>
              <a:t>lambat</a:t>
            </a:r>
            <a:endParaRPr lang="en-US" altLang="en-US" sz="2000" dirty="0"/>
          </a:p>
          <a:p>
            <a:pPr>
              <a:defRPr/>
            </a:pPr>
            <a:r>
              <a:rPr lang="en-US" altLang="en-US" sz="2400" dirty="0"/>
              <a:t>Buka Android SDK Manager</a:t>
            </a:r>
          </a:p>
          <a:p>
            <a:pPr lvl="1">
              <a:defRPr/>
            </a:pPr>
            <a:r>
              <a:rPr lang="en-US" altLang="en-US" sz="2000" dirty="0" err="1"/>
              <a:t>Rekomendasi</a:t>
            </a:r>
            <a:r>
              <a:rPr lang="en-US" altLang="en-US" sz="2000" dirty="0"/>
              <a:t>: Install Android 2.2, 2.3.3 APIs and 4.x API</a:t>
            </a:r>
          </a:p>
          <a:p>
            <a:pPr>
              <a:defRPr/>
            </a:pPr>
            <a:endParaRPr lang="en-US" dirty="0"/>
          </a:p>
        </p:txBody>
      </p:sp>
      <p:sp>
        <p:nvSpPr>
          <p:cNvPr id="44036" name="Slide Number Placeholder 3">
            <a:extLst>
              <a:ext uri="{FF2B5EF4-FFF2-40B4-BE49-F238E27FC236}">
                <a16:creationId xmlns:a16="http://schemas.microsoft.com/office/drawing/2014/main" id="{1888E692-3565-40FD-AB0D-631D3002CD0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51FDBDC3-E1C6-4346-9FD5-F004F85748CD}" type="slidenum">
              <a:rPr lang="en-US" altLang="en-US" sz="1200" smtClean="0">
                <a:solidFill>
                  <a:srgbClr val="898989"/>
                </a:solidFill>
              </a:rPr>
              <a:pPr>
                <a:spcBef>
                  <a:spcPct val="0"/>
                </a:spcBef>
                <a:buFontTx/>
                <a:buNone/>
              </a:pPr>
              <a:t>27</a:t>
            </a:fld>
            <a:endParaRPr lang="en-US" altLang="en-US" sz="1200">
              <a:solidFill>
                <a:srgbClr val="898989"/>
              </a:solidFill>
            </a:endParaRPr>
          </a:p>
        </p:txBody>
      </p:sp>
      <p:grpSp>
        <p:nvGrpSpPr>
          <p:cNvPr id="44037" name="Group 4">
            <a:extLst>
              <a:ext uri="{FF2B5EF4-FFF2-40B4-BE49-F238E27FC236}">
                <a16:creationId xmlns:a16="http://schemas.microsoft.com/office/drawing/2014/main" id="{187E65C3-390D-4640-A586-5922F7BA6198}"/>
              </a:ext>
            </a:extLst>
          </p:cNvPr>
          <p:cNvGrpSpPr>
            <a:grpSpLocks/>
          </p:cNvGrpSpPr>
          <p:nvPr/>
        </p:nvGrpSpPr>
        <p:grpSpPr bwMode="auto">
          <a:xfrm>
            <a:off x="4408488" y="1538288"/>
            <a:ext cx="4735512" cy="4757737"/>
            <a:chOff x="4408488" y="1538288"/>
            <a:chExt cx="4735512" cy="4757182"/>
          </a:xfrm>
        </p:grpSpPr>
        <p:pic>
          <p:nvPicPr>
            <p:cNvPr id="44038" name="Picture 8" descr="AndroidSdkManager.png">
              <a:extLst>
                <a:ext uri="{FF2B5EF4-FFF2-40B4-BE49-F238E27FC236}">
                  <a16:creationId xmlns:a16="http://schemas.microsoft.com/office/drawing/2014/main" id="{D55557AE-DD39-4E06-9362-349AE568311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7425" y="3048000"/>
              <a:ext cx="3741738"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urved Connector 9">
              <a:extLst>
                <a:ext uri="{FF2B5EF4-FFF2-40B4-BE49-F238E27FC236}">
                  <a16:creationId xmlns:a16="http://schemas.microsoft.com/office/drawing/2014/main" id="{C49D0937-225F-4BB7-8BA8-12277CBA3C12}"/>
                </a:ext>
              </a:extLst>
            </p:cNvPr>
            <p:cNvCxnSpPr>
              <a:cxnSpLocks noChangeShapeType="1"/>
              <a:stCxn id="9" idx="4"/>
              <a:endCxn id="44038" idx="0"/>
            </p:cNvCxnSpPr>
            <p:nvPr/>
          </p:nvCxnSpPr>
          <p:spPr bwMode="auto">
            <a:xfrm rot="5400000">
              <a:off x="7089049" y="1470709"/>
              <a:ext cx="1155565" cy="1998663"/>
            </a:xfrm>
            <a:prstGeom prst="curvedConnector3">
              <a:avLst>
                <a:gd name="adj1" fmla="val 46421"/>
              </a:avLst>
            </a:prstGeom>
            <a:noFill/>
            <a:ln w="508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44040" name="Picture 10" descr="AndroidStudioIDEToolbar.png">
              <a:extLst>
                <a:ext uri="{FF2B5EF4-FFF2-40B4-BE49-F238E27FC236}">
                  <a16:creationId xmlns:a16="http://schemas.microsoft.com/office/drawing/2014/main" id="{9EA916F1-577B-4085-BE37-D96DB94E48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8488" y="1538288"/>
              <a:ext cx="473551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487B7A39-8D20-49A4-9025-29369D0BDD24}"/>
                </a:ext>
              </a:extLst>
            </p:cNvPr>
            <p:cNvSpPr>
              <a:spLocks noChangeArrowheads="1"/>
            </p:cNvSpPr>
            <p:nvPr/>
          </p:nvSpPr>
          <p:spPr bwMode="auto">
            <a:xfrm>
              <a:off x="8556625" y="1674797"/>
              <a:ext cx="217488" cy="217462"/>
            </a:xfrm>
            <a:prstGeom prst="ellipse">
              <a:avLst/>
            </a:prstGeom>
            <a:noFill/>
            <a:ln w="38100">
              <a:solidFill>
                <a:srgbClr val="FF66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endParaRPr lang="en-US" altLang="en-US" sz="1800">
                <a:solidFill>
                  <a:srgbClr val="FFFFFF"/>
                </a:solidFill>
              </a:endParaRPr>
            </a:p>
          </p:txBody>
        </p:sp>
        <p:sp>
          <p:nvSpPr>
            <p:cNvPr id="10" name="Oval 9">
              <a:extLst>
                <a:ext uri="{FF2B5EF4-FFF2-40B4-BE49-F238E27FC236}">
                  <a16:creationId xmlns:a16="http://schemas.microsoft.com/office/drawing/2014/main" id="{FF2AC168-6F49-4D7E-99FD-13B306BFC0BB}"/>
                </a:ext>
              </a:extLst>
            </p:cNvPr>
            <p:cNvSpPr>
              <a:spLocks noChangeArrowheads="1"/>
            </p:cNvSpPr>
            <p:nvPr/>
          </p:nvSpPr>
          <p:spPr bwMode="auto">
            <a:xfrm>
              <a:off x="7821613" y="1674797"/>
              <a:ext cx="217487" cy="217462"/>
            </a:xfrm>
            <a:prstGeom prst="ellipse">
              <a:avLst/>
            </a:prstGeom>
            <a:noFill/>
            <a:ln w="38100">
              <a:solidFill>
                <a:srgbClr val="FF66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endParaRPr lang="en-US" altLang="en-US" sz="1800">
                <a:solidFill>
                  <a:srgbClr val="FFFFFF"/>
                </a:solidFill>
              </a:endParaRPr>
            </a:p>
          </p:txBody>
        </p:sp>
        <p:sp>
          <p:nvSpPr>
            <p:cNvPr id="44043" name="TextBox 19">
              <a:extLst>
                <a:ext uri="{FF2B5EF4-FFF2-40B4-BE49-F238E27FC236}">
                  <a16:creationId xmlns:a16="http://schemas.microsoft.com/office/drawing/2014/main" id="{F8ADBCCE-5C73-4152-8064-5E55439D15C4}"/>
                </a:ext>
              </a:extLst>
            </p:cNvPr>
            <p:cNvSpPr txBox="1">
              <a:spLocks noChangeArrowheads="1"/>
            </p:cNvSpPr>
            <p:nvPr/>
          </p:nvSpPr>
          <p:spPr bwMode="auto">
            <a:xfrm>
              <a:off x="4859338" y="2179638"/>
              <a:ext cx="928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1800"/>
                <a:t>Settings</a:t>
              </a:r>
            </a:p>
          </p:txBody>
        </p:sp>
        <p:cxnSp>
          <p:nvCxnSpPr>
            <p:cNvPr id="12" name="Curved Connector 25">
              <a:extLst>
                <a:ext uri="{FF2B5EF4-FFF2-40B4-BE49-F238E27FC236}">
                  <a16:creationId xmlns:a16="http://schemas.microsoft.com/office/drawing/2014/main" id="{395BE810-D25F-4FE7-9F58-EB44B279486F}"/>
                </a:ext>
              </a:extLst>
            </p:cNvPr>
            <p:cNvCxnSpPr>
              <a:cxnSpLocks noChangeShapeType="1"/>
              <a:stCxn id="44043" idx="3"/>
              <a:endCxn id="10" idx="2"/>
            </p:cNvCxnSpPr>
            <p:nvPr/>
          </p:nvCxnSpPr>
          <p:spPr bwMode="auto">
            <a:xfrm flipV="1">
              <a:off x="5788025" y="1784321"/>
              <a:ext cx="2033588" cy="579370"/>
            </a:xfrm>
            <a:prstGeom prst="curvedConnector3">
              <a:avLst>
                <a:gd name="adj1" fmla="val 94676"/>
              </a:avLst>
            </a:prstGeom>
            <a:noFill/>
            <a:ln w="508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4045" name="TextBox 20493">
              <a:extLst>
                <a:ext uri="{FF2B5EF4-FFF2-40B4-BE49-F238E27FC236}">
                  <a16:creationId xmlns:a16="http://schemas.microsoft.com/office/drawing/2014/main" id="{CBD0CC33-00D1-4D0C-8C4B-7138260FB3DB}"/>
                </a:ext>
              </a:extLst>
            </p:cNvPr>
            <p:cNvSpPr txBox="1">
              <a:spLocks noChangeArrowheads="1"/>
            </p:cNvSpPr>
            <p:nvPr/>
          </p:nvSpPr>
          <p:spPr bwMode="auto">
            <a:xfrm>
              <a:off x="4495800" y="5926138"/>
              <a:ext cx="3320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1800"/>
                <a:t>Siap untuk Android development!</a:t>
              </a:r>
            </a:p>
          </p:txBody>
        </p:sp>
      </p:grpSp>
    </p:spTree>
    <p:extLst>
      <p:ext uri="{BB962C8B-B14F-4D97-AF65-F5344CB8AC3E}">
        <p14:creationId xmlns:p14="http://schemas.microsoft.com/office/powerpoint/2010/main" val="3025359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7525E2FC-9CF2-40EB-82FA-E04F5D3733B0}"/>
              </a:ext>
            </a:extLst>
          </p:cNvPr>
          <p:cNvSpPr>
            <a:spLocks noGrp="1"/>
          </p:cNvSpPr>
          <p:nvPr>
            <p:ph type="title"/>
          </p:nvPr>
        </p:nvSpPr>
        <p:spPr/>
        <p:txBody>
          <a:bodyPr/>
          <a:lstStyle/>
          <a:p>
            <a:r>
              <a:rPr lang="en-US" altLang="en-US"/>
              <a:t>ERROR1</a:t>
            </a:r>
          </a:p>
        </p:txBody>
      </p:sp>
      <p:sp>
        <p:nvSpPr>
          <p:cNvPr id="45059" name="Content Placeholder 2">
            <a:extLst>
              <a:ext uri="{FF2B5EF4-FFF2-40B4-BE49-F238E27FC236}">
                <a16:creationId xmlns:a16="http://schemas.microsoft.com/office/drawing/2014/main" id="{F4FB6C02-4DC9-43F1-AF0D-D0FE0CA24DB9}"/>
              </a:ext>
            </a:extLst>
          </p:cNvPr>
          <p:cNvSpPr>
            <a:spLocks noGrp="1"/>
          </p:cNvSpPr>
          <p:nvPr>
            <p:ph idx="1"/>
          </p:nvPr>
        </p:nvSpPr>
        <p:spPr/>
        <p:txBody>
          <a:bodyPr/>
          <a:lstStyle/>
          <a:p>
            <a:r>
              <a:rPr lang="en-US" altLang="en-US" sz="2400"/>
              <a:t>Error:CreateProcess error=216, This version of %1 is not compatible with the version of Windows you're running. Check your computer's system information and then contact the software publisher</a:t>
            </a:r>
            <a:r>
              <a:rPr lang="en-US" altLang="en-US">
                <a:sym typeface="Wingdings" panose="05000000000000000000" pitchFamily="2" charset="2"/>
              </a:rPr>
              <a:t> Karena JDK default yang dipakai dalam Android Studio 2.2.2 hanya berisi versi 64 bit</a:t>
            </a:r>
          </a:p>
          <a:p>
            <a:r>
              <a:rPr lang="en-US" altLang="en-US">
                <a:sym typeface="Wingdings" panose="05000000000000000000" pitchFamily="2" charset="2"/>
              </a:rPr>
              <a:t>Solusi: jangan memakai embedded JDK</a:t>
            </a:r>
          </a:p>
          <a:p>
            <a:pPr lvl="1"/>
            <a:r>
              <a:rPr lang="en-US" altLang="en-US"/>
              <a:t>Dari menu Project Structure, uncheck pilihan “use embedded JDK” dan pilih lokasi instalasi JDK</a:t>
            </a:r>
          </a:p>
        </p:txBody>
      </p:sp>
      <p:sp>
        <p:nvSpPr>
          <p:cNvPr id="45060" name="Slide Number Placeholder 3">
            <a:extLst>
              <a:ext uri="{FF2B5EF4-FFF2-40B4-BE49-F238E27FC236}">
                <a16:creationId xmlns:a16="http://schemas.microsoft.com/office/drawing/2014/main" id="{ABBC1C74-1D3E-4FEB-A510-077DD92F299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D48B5A30-9086-446F-80EA-46056B4B869B}" type="slidenum">
              <a:rPr lang="en-US" altLang="en-US" sz="1200" smtClean="0">
                <a:solidFill>
                  <a:srgbClr val="898989"/>
                </a:solidFill>
              </a:rPr>
              <a:pPr>
                <a:spcBef>
                  <a:spcPct val="0"/>
                </a:spcBef>
                <a:buFontTx/>
                <a:buNone/>
              </a:pPr>
              <a:t>28</a:t>
            </a:fld>
            <a:endParaRPr lang="en-US" altLang="en-US" sz="1200">
              <a:solidFill>
                <a:srgbClr val="898989"/>
              </a:solidFill>
            </a:endParaRPr>
          </a:p>
        </p:txBody>
      </p:sp>
    </p:spTree>
    <p:extLst>
      <p:ext uri="{BB962C8B-B14F-4D97-AF65-F5344CB8AC3E}">
        <p14:creationId xmlns:p14="http://schemas.microsoft.com/office/powerpoint/2010/main" val="3494834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49B4A24D-72E1-4CA3-AA84-B65B10BA1F5D}"/>
              </a:ext>
            </a:extLst>
          </p:cNvPr>
          <p:cNvSpPr>
            <a:spLocks noGrp="1"/>
          </p:cNvSpPr>
          <p:nvPr>
            <p:ph type="title"/>
          </p:nvPr>
        </p:nvSpPr>
        <p:spPr/>
        <p:txBody>
          <a:bodyPr/>
          <a:lstStyle/>
          <a:p>
            <a:endParaRPr lang="en-US" altLang="en-US"/>
          </a:p>
        </p:txBody>
      </p:sp>
      <p:sp>
        <p:nvSpPr>
          <p:cNvPr id="46083" name="Content Placeholder 2">
            <a:extLst>
              <a:ext uri="{FF2B5EF4-FFF2-40B4-BE49-F238E27FC236}">
                <a16:creationId xmlns:a16="http://schemas.microsoft.com/office/drawing/2014/main" id="{5CD74CED-39D9-4815-9D1D-772C54C75855}"/>
              </a:ext>
            </a:extLst>
          </p:cNvPr>
          <p:cNvSpPr>
            <a:spLocks noGrp="1"/>
          </p:cNvSpPr>
          <p:nvPr>
            <p:ph idx="1"/>
          </p:nvPr>
        </p:nvSpPr>
        <p:spPr/>
        <p:txBody>
          <a:bodyPr/>
          <a:lstStyle/>
          <a:p>
            <a:endParaRPr lang="en-US" altLang="en-US"/>
          </a:p>
        </p:txBody>
      </p:sp>
      <p:sp>
        <p:nvSpPr>
          <p:cNvPr id="46084" name="Slide Number Placeholder 3">
            <a:extLst>
              <a:ext uri="{FF2B5EF4-FFF2-40B4-BE49-F238E27FC236}">
                <a16:creationId xmlns:a16="http://schemas.microsoft.com/office/drawing/2014/main" id="{54853890-9861-46E0-8251-E6964041D4C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882BAD03-AA65-4C39-97D5-F331C767D24D}" type="slidenum">
              <a:rPr lang="en-US" altLang="en-US" sz="1200" smtClean="0">
                <a:solidFill>
                  <a:srgbClr val="898989"/>
                </a:solidFill>
              </a:rPr>
              <a:pPr>
                <a:spcBef>
                  <a:spcPct val="0"/>
                </a:spcBef>
                <a:buFontTx/>
                <a:buNone/>
              </a:pPr>
              <a:t>29</a:t>
            </a:fld>
            <a:endParaRPr lang="en-US" altLang="en-US" sz="1200">
              <a:solidFill>
                <a:srgbClr val="898989"/>
              </a:solidFill>
            </a:endParaRPr>
          </a:p>
        </p:txBody>
      </p:sp>
      <p:pic>
        <p:nvPicPr>
          <p:cNvPr id="46085" name="Picture 4">
            <a:extLst>
              <a:ext uri="{FF2B5EF4-FFF2-40B4-BE49-F238E27FC236}">
                <a16:creationId xmlns:a16="http://schemas.microsoft.com/office/drawing/2014/main" id="{B5C06EF6-F1B4-45FD-B73D-4BB7B192F0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1438"/>
            <a:ext cx="7924800" cy="671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EE72068A-1B8E-45CD-9A8E-28CB1591230F}"/>
              </a:ext>
            </a:extLst>
          </p:cNvPr>
          <p:cNvSpPr/>
          <p:nvPr/>
        </p:nvSpPr>
        <p:spPr>
          <a:xfrm>
            <a:off x="1979613" y="1882775"/>
            <a:ext cx="6386512" cy="111918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146510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4196A-2D21-4CAC-B937-542831775A37}"/>
              </a:ext>
            </a:extLst>
          </p:cNvPr>
          <p:cNvSpPr>
            <a:spLocks noGrp="1"/>
          </p:cNvSpPr>
          <p:nvPr>
            <p:ph type="title"/>
          </p:nvPr>
        </p:nvSpPr>
        <p:spPr/>
        <p:txBody>
          <a:bodyPr/>
          <a:lstStyle/>
          <a:p>
            <a:endParaRPr lang="en-US"/>
          </a:p>
        </p:txBody>
      </p:sp>
      <p:sp>
        <p:nvSpPr>
          <p:cNvPr id="3074" name="Rectangle 2">
            <a:extLst>
              <a:ext uri="{FF2B5EF4-FFF2-40B4-BE49-F238E27FC236}">
                <a16:creationId xmlns:a16="http://schemas.microsoft.com/office/drawing/2014/main" id="{38D18860-BC90-4B26-9654-8D1B9895C624}"/>
              </a:ext>
            </a:extLst>
          </p:cNvPr>
          <p:cNvSpPr>
            <a:spLocks noGrp="1" noChangeArrowheads="1"/>
          </p:cNvSpPr>
          <p:nvPr>
            <p:ph idx="1"/>
          </p:nvPr>
        </p:nvSpPr>
        <p:spPr/>
        <p:txBody>
          <a:bodyPr lIns="0" tIns="0" rIns="0" bIns="0"/>
          <a:lstStyle/>
          <a:p>
            <a:pPr algn="l" eaLnBrk="1" hangingPunct="1">
              <a:lnSpc>
                <a:spcPct val="95000"/>
              </a:lnSpc>
              <a:spcBef>
                <a:spcPct val="0"/>
              </a:spcBef>
              <a:spcAft>
                <a:spcPts val="1620"/>
              </a:spcAft>
              <a:defRPr/>
            </a:pPr>
            <a:r>
              <a:rPr lang="en-US" altLang="en-US" sz="1980" b="1">
                <a:latin typeface="Arial" panose="020B0604020202020204" pitchFamily="34" charset="0"/>
                <a:cs typeface="Arial" panose="020B0604020202020204" pitchFamily="34" charset="0"/>
              </a:rPr>
              <a:t>What is Android?</a:t>
            </a:r>
          </a:p>
          <a:p>
            <a:pPr lvl="1" indent="-308610" algn="l" eaLnBrk="1" hangingPunct="1">
              <a:lnSpc>
                <a:spcPct val="95000"/>
              </a:lnSpc>
              <a:spcBef>
                <a:spcPct val="0"/>
              </a:spcBef>
              <a:buClr>
                <a:srgbClr val="606060"/>
              </a:buClr>
              <a:buFontTx/>
              <a:buChar char="•"/>
              <a:defRPr/>
            </a:pPr>
            <a:r>
              <a:rPr lang="en-US" altLang="en-US" sz="1800">
                <a:latin typeface="Arial" panose="020B0604020202020204" pitchFamily="34" charset="0"/>
                <a:cs typeface="Arial" panose="020B0604020202020204" pitchFamily="34" charset="0"/>
              </a:rPr>
              <a:t>A software platform and operating system for mobile devices</a:t>
            </a:r>
          </a:p>
          <a:p>
            <a:pPr lvl="1" indent="-308610" algn="l" eaLnBrk="1" hangingPunct="1">
              <a:lnSpc>
                <a:spcPct val="95000"/>
              </a:lnSpc>
              <a:spcBef>
                <a:spcPct val="0"/>
              </a:spcBef>
              <a:buClr>
                <a:srgbClr val="606060"/>
              </a:buClr>
              <a:buFontTx/>
              <a:buChar char=" "/>
              <a:defRPr/>
            </a:pPr>
            <a:endParaRPr lang="en-US" altLang="en-US" sz="1800">
              <a:latin typeface="Arial" panose="020B0604020202020204" pitchFamily="34" charset="0"/>
              <a:cs typeface="Arial" panose="020B0604020202020204" pitchFamily="34" charset="0"/>
            </a:endParaRPr>
          </a:p>
          <a:p>
            <a:pPr lvl="1" indent="-308610" algn="l" eaLnBrk="1" hangingPunct="1">
              <a:lnSpc>
                <a:spcPct val="95000"/>
              </a:lnSpc>
              <a:spcBef>
                <a:spcPct val="0"/>
              </a:spcBef>
              <a:buClr>
                <a:srgbClr val="606060"/>
              </a:buClr>
              <a:buFontTx/>
              <a:buChar char="•"/>
              <a:defRPr/>
            </a:pPr>
            <a:r>
              <a:rPr lang="en-US" altLang="en-US" sz="1800">
                <a:latin typeface="Arial" panose="020B0604020202020204" pitchFamily="34" charset="0"/>
                <a:cs typeface="Arial" panose="020B0604020202020204" pitchFamily="34" charset="0"/>
              </a:rPr>
              <a:t>Based on the Linux kernel</a:t>
            </a:r>
          </a:p>
          <a:p>
            <a:pPr lvl="1" indent="-308610" algn="l" eaLnBrk="1" hangingPunct="1">
              <a:lnSpc>
                <a:spcPct val="95000"/>
              </a:lnSpc>
              <a:spcBef>
                <a:spcPct val="0"/>
              </a:spcBef>
              <a:buClr>
                <a:srgbClr val="606060"/>
              </a:buClr>
              <a:buFontTx/>
              <a:buChar char=" "/>
              <a:defRPr/>
            </a:pPr>
            <a:endParaRPr lang="en-US" altLang="en-US" sz="1800">
              <a:latin typeface="Arial" panose="020B0604020202020204" pitchFamily="34" charset="0"/>
              <a:cs typeface="Arial" panose="020B0604020202020204" pitchFamily="34" charset="0"/>
            </a:endParaRPr>
          </a:p>
          <a:p>
            <a:pPr lvl="1" indent="-308610" algn="l" eaLnBrk="1" hangingPunct="1">
              <a:lnSpc>
                <a:spcPct val="95000"/>
              </a:lnSpc>
              <a:spcBef>
                <a:spcPct val="0"/>
              </a:spcBef>
              <a:buClr>
                <a:srgbClr val="606060"/>
              </a:buClr>
              <a:buFontTx/>
              <a:buChar char="•"/>
              <a:defRPr/>
            </a:pPr>
            <a:r>
              <a:rPr lang="en-US" altLang="en-US" sz="1800">
                <a:latin typeface="Arial" panose="020B0604020202020204" pitchFamily="34" charset="0"/>
                <a:cs typeface="Arial" panose="020B0604020202020204" pitchFamily="34" charset="0"/>
              </a:rPr>
              <a:t>Developed by Google and later the Open Handset Alliance (OHA)</a:t>
            </a:r>
          </a:p>
          <a:p>
            <a:pPr lvl="1" indent="-308610" algn="l" eaLnBrk="1" hangingPunct="1">
              <a:lnSpc>
                <a:spcPct val="95000"/>
              </a:lnSpc>
              <a:spcBef>
                <a:spcPct val="0"/>
              </a:spcBef>
              <a:buClr>
                <a:srgbClr val="606060"/>
              </a:buClr>
              <a:buFontTx/>
              <a:buChar char=" "/>
              <a:defRPr/>
            </a:pPr>
            <a:endParaRPr lang="en-US" altLang="en-US" sz="1800">
              <a:latin typeface="Arial" panose="020B0604020202020204" pitchFamily="34" charset="0"/>
              <a:cs typeface="Arial" panose="020B0604020202020204" pitchFamily="34" charset="0"/>
            </a:endParaRPr>
          </a:p>
          <a:p>
            <a:pPr lvl="1" indent="-308610" algn="l" eaLnBrk="1" hangingPunct="1">
              <a:lnSpc>
                <a:spcPct val="95000"/>
              </a:lnSpc>
              <a:spcBef>
                <a:spcPct val="0"/>
              </a:spcBef>
              <a:buClr>
                <a:srgbClr val="606060"/>
              </a:buClr>
              <a:buFontTx/>
              <a:buChar char="•"/>
              <a:defRPr/>
            </a:pPr>
            <a:r>
              <a:rPr lang="en-US" altLang="en-US" sz="1800">
                <a:latin typeface="Arial" panose="020B0604020202020204" pitchFamily="34" charset="0"/>
                <a:cs typeface="Arial" panose="020B0604020202020204" pitchFamily="34" charset="0"/>
              </a:rPr>
              <a:t>Allows writing managed code in the Java language</a:t>
            </a:r>
          </a:p>
          <a:p>
            <a:pPr lvl="1" indent="-308610" algn="l" eaLnBrk="1" hangingPunct="1">
              <a:lnSpc>
                <a:spcPct val="95000"/>
              </a:lnSpc>
              <a:spcBef>
                <a:spcPct val="0"/>
              </a:spcBef>
              <a:buClr>
                <a:srgbClr val="606060"/>
              </a:buClr>
              <a:buFontTx/>
              <a:buChar char="•"/>
              <a:defRPr/>
            </a:pPr>
            <a:endParaRPr lang="en-US" altLang="en-US" sz="1800">
              <a:latin typeface="Arial" panose="020B0604020202020204" pitchFamily="34" charset="0"/>
              <a:cs typeface="Arial" panose="020B0604020202020204" pitchFamily="34" charset="0"/>
            </a:endParaRPr>
          </a:p>
          <a:p>
            <a:pPr lvl="1" indent="-308610" algn="l" eaLnBrk="1" hangingPunct="1">
              <a:lnSpc>
                <a:spcPct val="95000"/>
              </a:lnSpc>
              <a:spcBef>
                <a:spcPct val="0"/>
              </a:spcBef>
              <a:buClr>
                <a:srgbClr val="606060"/>
              </a:buClr>
              <a:buFontTx/>
              <a:buChar char=" "/>
              <a:defRPr/>
            </a:pPr>
            <a:r>
              <a:rPr lang="en-US" altLang="en-US" sz="1800">
                <a:latin typeface="Arial" panose="020B0604020202020204" pitchFamily="34" charset="0"/>
                <a:cs typeface="Arial" panose="020B0604020202020204" pitchFamily="34" charset="0"/>
              </a:rPr>
              <a:t>Unveiling of the Android platform was announced on 5 November 2007 with the founding of OHA</a:t>
            </a:r>
          </a:p>
          <a:p>
            <a:pPr algn="l" eaLnBrk="1" hangingPunct="1">
              <a:lnSpc>
                <a:spcPct val="95000"/>
              </a:lnSpc>
              <a:spcBef>
                <a:spcPct val="0"/>
              </a:spcBef>
              <a:buClr>
                <a:srgbClr val="606060"/>
              </a:buClr>
              <a:defRPr/>
            </a:pPr>
            <a:endParaRPr lang="en-US" altLang="en-US" sz="1980">
              <a:solidFill>
                <a:srgbClr val="000000"/>
              </a:solidFill>
              <a:latin typeface="Arial" panose="020B0604020202020204" pitchFamily="34" charset="0"/>
            </a:endParaRPr>
          </a:p>
        </p:txBody>
      </p:sp>
      <p:sp>
        <p:nvSpPr>
          <p:cNvPr id="3075" name="Rectangle 1">
            <a:extLst>
              <a:ext uri="{FF2B5EF4-FFF2-40B4-BE49-F238E27FC236}">
                <a16:creationId xmlns:a16="http://schemas.microsoft.com/office/drawing/2014/main" id="{FFB38641-1B52-4C7E-A7A1-05931F76032F}"/>
              </a:ext>
            </a:extLst>
          </p:cNvPr>
          <p:cNvSpPr txBox="1">
            <a:spLocks noChangeArrowheads="1"/>
          </p:cNvSpPr>
          <p:nvPr/>
        </p:nvSpPr>
        <p:spPr bwMode="auto">
          <a:xfrm>
            <a:off x="663575" y="342900"/>
            <a:ext cx="79057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5000"/>
              </a:lnSpc>
              <a:defRPr/>
            </a:pPr>
            <a:r>
              <a:rPr lang="en-US" altLang="en-US" sz="2610" b="1">
                <a:solidFill>
                  <a:srgbClr val="EE4411"/>
                </a:solidFill>
                <a:latin typeface="Arial" panose="020B0604020202020204" pitchFamily="34" charset="0"/>
                <a:cs typeface="Arial" panose="020B0604020202020204" pitchFamily="34" charset="0"/>
              </a:rPr>
              <a:t>Introduction </a:t>
            </a:r>
          </a:p>
        </p:txBody>
      </p:sp>
    </p:spTree>
    <p:extLst>
      <p:ext uri="{BB962C8B-B14F-4D97-AF65-F5344CB8AC3E}">
        <p14:creationId xmlns:p14="http://schemas.microsoft.com/office/powerpoint/2010/main" val="3307654785"/>
      </p:ext>
    </p:extLst>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B7F1B049-D61C-4302-BD7A-5DD96F7BC864}"/>
              </a:ext>
            </a:extLst>
          </p:cNvPr>
          <p:cNvSpPr>
            <a:spLocks noGrp="1"/>
          </p:cNvSpPr>
          <p:nvPr>
            <p:ph type="title"/>
          </p:nvPr>
        </p:nvSpPr>
        <p:spPr/>
        <p:txBody>
          <a:bodyPr/>
          <a:lstStyle/>
          <a:p>
            <a:r>
              <a:rPr lang="en-US" altLang="en-US"/>
              <a:t>ERROR2</a:t>
            </a:r>
          </a:p>
        </p:txBody>
      </p:sp>
      <p:sp>
        <p:nvSpPr>
          <p:cNvPr id="47107" name="Content Placeholder 2">
            <a:extLst>
              <a:ext uri="{FF2B5EF4-FFF2-40B4-BE49-F238E27FC236}">
                <a16:creationId xmlns:a16="http://schemas.microsoft.com/office/drawing/2014/main" id="{280EA253-FE69-49FF-91D6-F0AAC4AE336C}"/>
              </a:ext>
            </a:extLst>
          </p:cNvPr>
          <p:cNvSpPr>
            <a:spLocks noGrp="1"/>
          </p:cNvSpPr>
          <p:nvPr>
            <p:ph idx="1"/>
          </p:nvPr>
        </p:nvSpPr>
        <p:spPr/>
        <p:txBody>
          <a:bodyPr/>
          <a:lstStyle/>
          <a:p>
            <a:r>
              <a:rPr lang="en-US" altLang="en-US" sz="2400"/>
              <a:t>Gradle sync failed: CreateProcess error=216, This version of %1 is not compatible with the version of Windows you're running. Check your computer's system information to see whether you need a x86 (32-bit) or x64 (64-bit) version of the program, and then contact the software publisher</a:t>
            </a:r>
          </a:p>
          <a:p>
            <a:r>
              <a:rPr lang="en-US" altLang="en-US" sz="2400"/>
              <a:t>Solusi:</a:t>
            </a:r>
          </a:p>
          <a:p>
            <a:pPr lvl="1"/>
            <a:r>
              <a:rPr lang="en-US" altLang="en-US"/>
              <a:t>Setelah Android Studio selesai load project, pilih gradle.properties dari project tab sebelah kiri. Buka file gradle.properties dan lakukan perubahan nilainya ke -Xmx768m.</a:t>
            </a:r>
          </a:p>
        </p:txBody>
      </p:sp>
      <p:sp>
        <p:nvSpPr>
          <p:cNvPr id="47108" name="Slide Number Placeholder 3">
            <a:extLst>
              <a:ext uri="{FF2B5EF4-FFF2-40B4-BE49-F238E27FC236}">
                <a16:creationId xmlns:a16="http://schemas.microsoft.com/office/drawing/2014/main" id="{65AE47ED-4C94-4A07-A10F-1D368C81FC8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1D600345-9854-4BF9-A397-E4BADF9D0297}" type="slidenum">
              <a:rPr lang="en-US" altLang="en-US" sz="1200" smtClean="0">
                <a:solidFill>
                  <a:srgbClr val="898989"/>
                </a:solidFill>
              </a:rPr>
              <a:pPr>
                <a:spcBef>
                  <a:spcPct val="0"/>
                </a:spcBef>
                <a:buFontTx/>
                <a:buNone/>
              </a:pPr>
              <a:t>30</a:t>
            </a:fld>
            <a:endParaRPr lang="en-US" altLang="en-US" sz="1200">
              <a:solidFill>
                <a:srgbClr val="898989"/>
              </a:solidFill>
            </a:endParaRPr>
          </a:p>
        </p:txBody>
      </p:sp>
    </p:spTree>
    <p:extLst>
      <p:ext uri="{BB962C8B-B14F-4D97-AF65-F5344CB8AC3E}">
        <p14:creationId xmlns:p14="http://schemas.microsoft.com/office/powerpoint/2010/main" val="1225982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35C037C2-3379-4C50-A3A2-CB8A14502F5B}"/>
              </a:ext>
            </a:extLst>
          </p:cNvPr>
          <p:cNvSpPr>
            <a:spLocks noGrp="1"/>
          </p:cNvSpPr>
          <p:nvPr>
            <p:ph type="title"/>
          </p:nvPr>
        </p:nvSpPr>
        <p:spPr/>
        <p:txBody>
          <a:bodyPr/>
          <a:lstStyle/>
          <a:p>
            <a:endParaRPr lang="en-US" altLang="en-US"/>
          </a:p>
        </p:txBody>
      </p:sp>
      <p:sp>
        <p:nvSpPr>
          <p:cNvPr id="48131" name="Content Placeholder 2">
            <a:extLst>
              <a:ext uri="{FF2B5EF4-FFF2-40B4-BE49-F238E27FC236}">
                <a16:creationId xmlns:a16="http://schemas.microsoft.com/office/drawing/2014/main" id="{E9739052-1EBD-41A6-AA97-950FA2DA92D4}"/>
              </a:ext>
            </a:extLst>
          </p:cNvPr>
          <p:cNvSpPr>
            <a:spLocks noGrp="1"/>
          </p:cNvSpPr>
          <p:nvPr>
            <p:ph idx="1"/>
          </p:nvPr>
        </p:nvSpPr>
        <p:spPr/>
        <p:txBody>
          <a:bodyPr/>
          <a:lstStyle/>
          <a:p>
            <a:endParaRPr lang="en-US" altLang="en-US"/>
          </a:p>
        </p:txBody>
      </p:sp>
      <p:sp>
        <p:nvSpPr>
          <p:cNvPr id="48132" name="Slide Number Placeholder 3">
            <a:extLst>
              <a:ext uri="{FF2B5EF4-FFF2-40B4-BE49-F238E27FC236}">
                <a16:creationId xmlns:a16="http://schemas.microsoft.com/office/drawing/2014/main" id="{2FF7B007-CE73-48D6-A877-311C8836092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B08DEA1E-513A-454E-838C-2854D3D1B068}" type="slidenum">
              <a:rPr lang="en-US" altLang="en-US" sz="1200" smtClean="0">
                <a:solidFill>
                  <a:srgbClr val="898989"/>
                </a:solidFill>
              </a:rPr>
              <a:pPr>
                <a:spcBef>
                  <a:spcPct val="0"/>
                </a:spcBef>
                <a:buFontTx/>
                <a:buNone/>
              </a:pPr>
              <a:t>31</a:t>
            </a:fld>
            <a:endParaRPr lang="en-US" altLang="en-US" sz="1200">
              <a:solidFill>
                <a:srgbClr val="898989"/>
              </a:solidFill>
            </a:endParaRPr>
          </a:p>
        </p:txBody>
      </p:sp>
      <p:pic>
        <p:nvPicPr>
          <p:cNvPr id="48133" name="Picture 3" descr="https://android.googlecode.com/issues/attachment?aid=2195240029000&amp;name=Capture.JPG&amp;token=ABZ6GAftLFkLxjREycP4M57TYRuiKvcz0Q%3A1478364687040&amp;id=219524&amp;mod_ts_token=ABZ6GAfZX0-JBpWSlmVc3NW-2qaxEUPdTA%3A1478364687040&amp;inline=1">
            <a:extLst>
              <a:ext uri="{FF2B5EF4-FFF2-40B4-BE49-F238E27FC236}">
                <a16:creationId xmlns:a16="http://schemas.microsoft.com/office/drawing/2014/main" id="{6E8C39DA-4F2B-44D4-8A4E-FA5CFC8565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638"/>
            <a:ext cx="9144000" cy="52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0C915BD8-6FD3-4816-929E-F01A8536AC00}"/>
              </a:ext>
            </a:extLst>
          </p:cNvPr>
          <p:cNvSpPr/>
          <p:nvPr/>
        </p:nvSpPr>
        <p:spPr>
          <a:xfrm>
            <a:off x="3562350" y="2101850"/>
            <a:ext cx="804863" cy="34131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20695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9154" name="Content Placeholder 10" descr="AndroidInternals.png">
            <a:extLst>
              <a:ext uri="{FF2B5EF4-FFF2-40B4-BE49-F238E27FC236}">
                <a16:creationId xmlns:a16="http://schemas.microsoft.com/office/drawing/2014/main" id="{AB1A1FCD-4350-4738-BFF7-4898FC75C16D}"/>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32" r="32"/>
          <a:stretch>
            <a:fillRect/>
          </a:stretch>
        </p:blipFill>
        <p:spPr>
          <a:xfrm>
            <a:off x="752475" y="0"/>
            <a:ext cx="7639050" cy="6858000"/>
          </a:xfrm>
        </p:spPr>
      </p:pic>
      <p:sp>
        <p:nvSpPr>
          <p:cNvPr id="49155" name="Slide Number Placeholder 1">
            <a:extLst>
              <a:ext uri="{FF2B5EF4-FFF2-40B4-BE49-F238E27FC236}">
                <a16:creationId xmlns:a16="http://schemas.microsoft.com/office/drawing/2014/main" id="{E6C80636-BE18-4F20-9C48-45D0E7CACE5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B183E645-C11A-4120-9E9C-46B5790D1C2C}" type="slidenum">
              <a:rPr lang="en-US" altLang="en-US" sz="1200" smtClean="0">
                <a:solidFill>
                  <a:srgbClr val="898989"/>
                </a:solidFill>
              </a:rPr>
              <a:pPr>
                <a:spcBef>
                  <a:spcPct val="0"/>
                </a:spcBef>
                <a:buFontTx/>
                <a:buNone/>
              </a:pPr>
              <a:t>32</a:t>
            </a:fld>
            <a:endParaRPr lang="en-US" altLang="en-US" sz="1200">
              <a:solidFill>
                <a:srgbClr val="898989"/>
              </a:solidFill>
            </a:endParaRPr>
          </a:p>
        </p:txBody>
      </p:sp>
    </p:spTree>
    <p:extLst>
      <p:ext uri="{BB962C8B-B14F-4D97-AF65-F5344CB8AC3E}">
        <p14:creationId xmlns:p14="http://schemas.microsoft.com/office/powerpoint/2010/main" val="408191936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089C20CC-484A-4906-9FA2-9B1E9D919EC9}"/>
              </a:ext>
            </a:extLst>
          </p:cNvPr>
          <p:cNvSpPr>
            <a:spLocks noGrp="1"/>
          </p:cNvSpPr>
          <p:nvPr>
            <p:ph type="title"/>
          </p:nvPr>
        </p:nvSpPr>
        <p:spPr/>
        <p:txBody>
          <a:bodyPr/>
          <a:lstStyle/>
          <a:p>
            <a:pPr eaLnBrk="1" hangingPunct="1"/>
            <a:r>
              <a:rPr lang="en-US" altLang="en-US"/>
              <a:t>Android Highlights (1)</a:t>
            </a:r>
          </a:p>
        </p:txBody>
      </p:sp>
      <p:sp>
        <p:nvSpPr>
          <p:cNvPr id="50179" name="Content Placeholder 2">
            <a:extLst>
              <a:ext uri="{FF2B5EF4-FFF2-40B4-BE49-F238E27FC236}">
                <a16:creationId xmlns:a16="http://schemas.microsoft.com/office/drawing/2014/main" id="{9C5FD8A8-572E-4435-8050-6C7BFF370F7B}"/>
              </a:ext>
            </a:extLst>
          </p:cNvPr>
          <p:cNvSpPr>
            <a:spLocks noGrp="1"/>
          </p:cNvSpPr>
          <p:nvPr>
            <p:ph sz="half" idx="1"/>
          </p:nvPr>
        </p:nvSpPr>
        <p:spPr>
          <a:xfrm>
            <a:off x="457200" y="1600200"/>
            <a:ext cx="4364038" cy="4525963"/>
          </a:xfrm>
        </p:spPr>
        <p:txBody>
          <a:bodyPr/>
          <a:lstStyle/>
          <a:p>
            <a:pPr eaLnBrk="1" hangingPunct="1"/>
            <a:r>
              <a:rPr lang="en-US" altLang="en-US" sz="2600"/>
              <a:t>Android apps execute on Dalvik VM, a “clean-room” implementation of JVM</a:t>
            </a:r>
          </a:p>
          <a:p>
            <a:pPr lvl="1" eaLnBrk="1" hangingPunct="1"/>
            <a:r>
              <a:rPr lang="en-US" altLang="en-US" sz="2200"/>
              <a:t>Dalvik optimized for efficient execution</a:t>
            </a:r>
          </a:p>
          <a:p>
            <a:pPr lvl="1" eaLnBrk="1" hangingPunct="1"/>
            <a:r>
              <a:rPr lang="en-US" altLang="en-US" sz="2200"/>
              <a:t>Dalvik: register-based VM, unlike Oracle’s stack-based JVM</a:t>
            </a:r>
          </a:p>
          <a:p>
            <a:pPr lvl="1" eaLnBrk="1" hangingPunct="1"/>
            <a:r>
              <a:rPr lang="en-US" altLang="en-US" sz="2200"/>
              <a:t>Java .class bytecode translated to Dalvik EXecutable (DEX) bytecode, which Dalvik interprets</a:t>
            </a:r>
          </a:p>
        </p:txBody>
      </p:sp>
      <p:pic>
        <p:nvPicPr>
          <p:cNvPr id="50180" name="Content Placeholder 6" descr="DalvikCompilationWorkflow.png">
            <a:extLst>
              <a:ext uri="{FF2B5EF4-FFF2-40B4-BE49-F238E27FC236}">
                <a16:creationId xmlns:a16="http://schemas.microsoft.com/office/drawing/2014/main" id="{D9AC3502-0256-43FB-9826-47610DD78ADE}"/>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l="-166" r="-166"/>
          <a:stretch>
            <a:fillRect/>
          </a:stretch>
        </p:blipFill>
        <p:spPr>
          <a:xfrm>
            <a:off x="5137150" y="1600200"/>
            <a:ext cx="3060700" cy="4525963"/>
          </a:xfrm>
        </p:spPr>
      </p:pic>
      <p:sp>
        <p:nvSpPr>
          <p:cNvPr id="50181" name="Slide Number Placeholder 1">
            <a:extLst>
              <a:ext uri="{FF2B5EF4-FFF2-40B4-BE49-F238E27FC236}">
                <a16:creationId xmlns:a16="http://schemas.microsoft.com/office/drawing/2014/main" id="{B15E46CD-C8BE-485D-9D7F-91CABB9A970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847F2E68-8637-4128-A8EC-B1EF719A5569}" type="slidenum">
              <a:rPr lang="en-US" altLang="en-US" sz="1200" smtClean="0">
                <a:solidFill>
                  <a:srgbClr val="898989"/>
                </a:solidFill>
              </a:rPr>
              <a:pPr>
                <a:spcBef>
                  <a:spcPct val="0"/>
                </a:spcBef>
                <a:buFontTx/>
                <a:buNone/>
              </a:pPr>
              <a:t>33</a:t>
            </a:fld>
            <a:endParaRPr lang="en-US" altLang="en-US" sz="1200">
              <a:solidFill>
                <a:srgbClr val="898989"/>
              </a:solidFill>
            </a:endParaRPr>
          </a:p>
        </p:txBody>
      </p:sp>
    </p:spTree>
    <p:extLst>
      <p:ext uri="{BB962C8B-B14F-4D97-AF65-F5344CB8AC3E}">
        <p14:creationId xmlns:p14="http://schemas.microsoft.com/office/powerpoint/2010/main" val="1469258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3AF51043-3C1B-4BB5-B4E7-ED5EF8AA3353}"/>
              </a:ext>
            </a:extLst>
          </p:cNvPr>
          <p:cNvSpPr>
            <a:spLocks noGrp="1"/>
          </p:cNvSpPr>
          <p:nvPr>
            <p:ph type="title"/>
          </p:nvPr>
        </p:nvSpPr>
        <p:spPr/>
        <p:txBody>
          <a:bodyPr/>
          <a:lstStyle/>
          <a:p>
            <a:pPr eaLnBrk="1" hangingPunct="1"/>
            <a:r>
              <a:rPr lang="en-US" altLang="en-US"/>
              <a:t>Android Highlights (2)</a:t>
            </a:r>
          </a:p>
        </p:txBody>
      </p:sp>
      <p:sp>
        <p:nvSpPr>
          <p:cNvPr id="51203" name="Content Placeholder 4">
            <a:extLst>
              <a:ext uri="{FF2B5EF4-FFF2-40B4-BE49-F238E27FC236}">
                <a16:creationId xmlns:a16="http://schemas.microsoft.com/office/drawing/2014/main" id="{BC141E2D-ED59-4E20-9D66-C2CA38D43B78}"/>
              </a:ext>
            </a:extLst>
          </p:cNvPr>
          <p:cNvSpPr>
            <a:spLocks noGrp="1"/>
          </p:cNvSpPr>
          <p:nvPr>
            <p:ph idx="1"/>
          </p:nvPr>
        </p:nvSpPr>
        <p:spPr/>
        <p:txBody>
          <a:bodyPr/>
          <a:lstStyle/>
          <a:p>
            <a:pPr eaLnBrk="1" hangingPunct="1">
              <a:lnSpc>
                <a:spcPct val="80000"/>
              </a:lnSpc>
            </a:pPr>
            <a:r>
              <a:rPr lang="en-US" altLang="en-US" sz="2700"/>
              <a:t>Android apps written in Java 5</a:t>
            </a:r>
          </a:p>
          <a:p>
            <a:pPr lvl="1" eaLnBrk="1" hangingPunct="1">
              <a:lnSpc>
                <a:spcPct val="80000"/>
              </a:lnSpc>
            </a:pPr>
            <a:r>
              <a:rPr lang="en-US" altLang="en-US" sz="2400"/>
              <a:t>Actually, a Java dialect (Apache Harmony)</a:t>
            </a:r>
          </a:p>
          <a:p>
            <a:pPr lvl="1" eaLnBrk="1" hangingPunct="1">
              <a:lnSpc>
                <a:spcPct val="80000"/>
              </a:lnSpc>
            </a:pPr>
            <a:r>
              <a:rPr lang="en-US" altLang="en-US" sz="2400"/>
              <a:t>Everything we’ve learned still holds</a:t>
            </a:r>
          </a:p>
          <a:p>
            <a:pPr eaLnBrk="1" hangingPunct="1">
              <a:lnSpc>
                <a:spcPct val="80000"/>
              </a:lnSpc>
            </a:pPr>
            <a:r>
              <a:rPr lang="en-US" altLang="en-US" sz="2700"/>
              <a:t>Apps use four main components:</a:t>
            </a:r>
          </a:p>
          <a:p>
            <a:pPr lvl="1" eaLnBrk="1" hangingPunct="1">
              <a:lnSpc>
                <a:spcPct val="80000"/>
              </a:lnSpc>
            </a:pPr>
            <a:r>
              <a:rPr lang="en-US" altLang="en-US" sz="2000">
                <a:latin typeface="Consolas" panose="020B0609020204030204" pitchFamily="49" charset="0"/>
              </a:rPr>
              <a:t>Activity</a:t>
            </a:r>
            <a:r>
              <a:rPr lang="en-US" altLang="en-US" sz="2400"/>
              <a:t>: A “single screen” that’s visible to user</a:t>
            </a:r>
          </a:p>
          <a:p>
            <a:pPr lvl="1" eaLnBrk="1" hangingPunct="1">
              <a:lnSpc>
                <a:spcPct val="80000"/>
              </a:lnSpc>
            </a:pPr>
            <a:r>
              <a:rPr lang="en-US" altLang="en-US" sz="2000">
                <a:latin typeface="Consolas" panose="020B0609020204030204" pitchFamily="49" charset="0"/>
              </a:rPr>
              <a:t>Service</a:t>
            </a:r>
            <a:r>
              <a:rPr lang="en-US" altLang="en-US" sz="2400"/>
              <a:t>: Long-running background “part” of app (</a:t>
            </a:r>
            <a:r>
              <a:rPr lang="en-US" altLang="en-US" sz="2400" i="1"/>
              <a:t>not</a:t>
            </a:r>
            <a:r>
              <a:rPr lang="en-US" altLang="en-US" sz="2400"/>
              <a:t> separate process or thread)</a:t>
            </a:r>
          </a:p>
          <a:p>
            <a:pPr lvl="1" eaLnBrk="1" hangingPunct="1">
              <a:lnSpc>
                <a:spcPct val="80000"/>
              </a:lnSpc>
            </a:pPr>
            <a:r>
              <a:rPr lang="en-US" altLang="en-US" sz="2000">
                <a:latin typeface="Consolas" panose="020B0609020204030204" pitchFamily="49" charset="0"/>
              </a:rPr>
              <a:t>ContentProvider</a:t>
            </a:r>
            <a:r>
              <a:rPr lang="en-US" altLang="en-US" sz="2400"/>
              <a:t>: Manages app data (usually stored in database) and data access for queries</a:t>
            </a:r>
          </a:p>
          <a:p>
            <a:pPr lvl="1" eaLnBrk="1" hangingPunct="1">
              <a:lnSpc>
                <a:spcPct val="80000"/>
              </a:lnSpc>
            </a:pPr>
            <a:r>
              <a:rPr lang="en-US" altLang="en-US" sz="2000">
                <a:latin typeface="Consolas" panose="020B0609020204030204" pitchFamily="49" charset="0"/>
              </a:rPr>
              <a:t>BroadcastReceiver</a:t>
            </a:r>
            <a:r>
              <a:rPr lang="en-US" altLang="en-US" sz="2400"/>
              <a:t>: Component that listens for particular Android system “events”, e.g., “found wireless device”, and responds accordingly</a:t>
            </a:r>
          </a:p>
        </p:txBody>
      </p:sp>
      <p:sp>
        <p:nvSpPr>
          <p:cNvPr id="51204" name="Slide Number Placeholder 1">
            <a:extLst>
              <a:ext uri="{FF2B5EF4-FFF2-40B4-BE49-F238E27FC236}">
                <a16:creationId xmlns:a16="http://schemas.microsoft.com/office/drawing/2014/main" id="{7E46106E-BBA0-4EC8-8FE7-2128027C88B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57644499-0003-4A1E-A77D-5F5A4ED8D720}" type="slidenum">
              <a:rPr lang="en-US" altLang="en-US" sz="1200" smtClean="0">
                <a:solidFill>
                  <a:srgbClr val="898989"/>
                </a:solidFill>
              </a:rPr>
              <a:pPr>
                <a:spcBef>
                  <a:spcPct val="0"/>
                </a:spcBef>
                <a:buFontTx/>
                <a:buNone/>
              </a:pPr>
              <a:t>34</a:t>
            </a:fld>
            <a:endParaRPr lang="en-US" altLang="en-US" sz="1200">
              <a:solidFill>
                <a:srgbClr val="898989"/>
              </a:solidFill>
            </a:endParaRPr>
          </a:p>
        </p:txBody>
      </p:sp>
    </p:spTree>
    <p:extLst>
      <p:ext uri="{BB962C8B-B14F-4D97-AF65-F5344CB8AC3E}">
        <p14:creationId xmlns:p14="http://schemas.microsoft.com/office/powerpoint/2010/main" val="3768311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C2EABBD4-E91C-4604-B1A2-1E2C774A6E85}"/>
              </a:ext>
            </a:extLst>
          </p:cNvPr>
          <p:cNvSpPr>
            <a:spLocks noGrp="1"/>
          </p:cNvSpPr>
          <p:nvPr>
            <p:ph type="title"/>
          </p:nvPr>
        </p:nvSpPr>
        <p:spPr/>
        <p:txBody>
          <a:bodyPr/>
          <a:lstStyle/>
          <a:p>
            <a:pPr eaLnBrk="1" hangingPunct="1"/>
            <a:r>
              <a:rPr lang="en-US" altLang="en-US"/>
              <a:t>App Manifest</a:t>
            </a:r>
          </a:p>
        </p:txBody>
      </p:sp>
      <p:sp>
        <p:nvSpPr>
          <p:cNvPr id="52227" name="Content Placeholder 2">
            <a:extLst>
              <a:ext uri="{FF2B5EF4-FFF2-40B4-BE49-F238E27FC236}">
                <a16:creationId xmlns:a16="http://schemas.microsoft.com/office/drawing/2014/main" id="{0CD002F1-3973-4363-B3E6-C2B54DC06B38}"/>
              </a:ext>
            </a:extLst>
          </p:cNvPr>
          <p:cNvSpPr>
            <a:spLocks noGrp="1"/>
          </p:cNvSpPr>
          <p:nvPr>
            <p:ph idx="1"/>
          </p:nvPr>
        </p:nvSpPr>
        <p:spPr/>
        <p:txBody>
          <a:bodyPr/>
          <a:lstStyle/>
          <a:p>
            <a:pPr eaLnBrk="1" hangingPunct="1">
              <a:lnSpc>
                <a:spcPct val="90000"/>
              </a:lnSpc>
            </a:pPr>
            <a:r>
              <a:rPr lang="en-US" altLang="en-US" sz="3000"/>
              <a:t>Every Android app must include an </a:t>
            </a:r>
            <a:r>
              <a:rPr lang="en-US" altLang="en-US" sz="2400">
                <a:latin typeface="Consolas" panose="020B0609020204030204" pitchFamily="49" charset="0"/>
              </a:rPr>
              <a:t>AndroidManifest.xml</a:t>
            </a:r>
            <a:r>
              <a:rPr lang="en-US" altLang="en-US" sz="3000"/>
              <a:t> file describing functionality</a:t>
            </a:r>
          </a:p>
          <a:p>
            <a:pPr eaLnBrk="1" hangingPunct="1">
              <a:lnSpc>
                <a:spcPct val="90000"/>
              </a:lnSpc>
            </a:pPr>
            <a:r>
              <a:rPr lang="en-US" altLang="en-US" sz="3000"/>
              <a:t>The manifest specifies:</a:t>
            </a:r>
          </a:p>
          <a:p>
            <a:pPr lvl="1" eaLnBrk="1" hangingPunct="1">
              <a:lnSpc>
                <a:spcPct val="90000"/>
              </a:lnSpc>
            </a:pPr>
            <a:r>
              <a:rPr lang="en-US" altLang="en-US" sz="2600"/>
              <a:t>App’s Activities, Services, etc.</a:t>
            </a:r>
          </a:p>
          <a:p>
            <a:pPr lvl="1" eaLnBrk="1" hangingPunct="1">
              <a:lnSpc>
                <a:spcPct val="90000"/>
              </a:lnSpc>
            </a:pPr>
            <a:r>
              <a:rPr lang="en-US" altLang="en-US" sz="2600"/>
              <a:t>Permissions requested by app</a:t>
            </a:r>
          </a:p>
          <a:p>
            <a:pPr lvl="1" eaLnBrk="1" hangingPunct="1">
              <a:lnSpc>
                <a:spcPct val="90000"/>
              </a:lnSpc>
            </a:pPr>
            <a:r>
              <a:rPr lang="en-US" altLang="en-US" sz="2600"/>
              <a:t>Minimum API required</a:t>
            </a:r>
          </a:p>
          <a:p>
            <a:pPr lvl="1" eaLnBrk="1" hangingPunct="1">
              <a:lnSpc>
                <a:spcPct val="90000"/>
              </a:lnSpc>
            </a:pPr>
            <a:r>
              <a:rPr lang="en-US" altLang="en-US" sz="2600"/>
              <a:t>Hardware features required, e.g., camera with autofocus</a:t>
            </a:r>
          </a:p>
          <a:p>
            <a:pPr lvl="1" eaLnBrk="1" hangingPunct="1">
              <a:lnSpc>
                <a:spcPct val="90000"/>
              </a:lnSpc>
            </a:pPr>
            <a:r>
              <a:rPr lang="en-US" altLang="en-US" sz="2600"/>
              <a:t>External libraries to which app is linked, e.g., Google Maps library</a:t>
            </a:r>
          </a:p>
          <a:p>
            <a:pPr lvl="1" eaLnBrk="1" hangingPunct="1">
              <a:lnSpc>
                <a:spcPct val="90000"/>
              </a:lnSpc>
            </a:pPr>
            <a:endParaRPr lang="en-US" altLang="en-US" sz="2600"/>
          </a:p>
        </p:txBody>
      </p:sp>
      <p:sp>
        <p:nvSpPr>
          <p:cNvPr id="52228" name="Slide Number Placeholder 1">
            <a:extLst>
              <a:ext uri="{FF2B5EF4-FFF2-40B4-BE49-F238E27FC236}">
                <a16:creationId xmlns:a16="http://schemas.microsoft.com/office/drawing/2014/main" id="{2D669AD5-08CA-493C-8B87-0E26108C751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D3ED8A18-F032-4602-ABDA-AF26C3FA28FA}" type="slidenum">
              <a:rPr lang="en-US" altLang="en-US" sz="1200" smtClean="0">
                <a:solidFill>
                  <a:srgbClr val="898989"/>
                </a:solidFill>
              </a:rPr>
              <a:pPr>
                <a:spcBef>
                  <a:spcPct val="0"/>
                </a:spcBef>
                <a:buFontTx/>
                <a:buNone/>
              </a:pPr>
              <a:t>35</a:t>
            </a:fld>
            <a:endParaRPr lang="en-US" altLang="en-US" sz="1200">
              <a:solidFill>
                <a:srgbClr val="898989"/>
              </a:solidFill>
            </a:endParaRPr>
          </a:p>
        </p:txBody>
      </p:sp>
    </p:spTree>
    <p:extLst>
      <p:ext uri="{BB962C8B-B14F-4D97-AF65-F5344CB8AC3E}">
        <p14:creationId xmlns:p14="http://schemas.microsoft.com/office/powerpoint/2010/main" val="2432705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CCEAE14F-374F-4716-963B-766AEC3E4F54}"/>
              </a:ext>
            </a:extLst>
          </p:cNvPr>
          <p:cNvSpPr>
            <a:spLocks noGrp="1"/>
          </p:cNvSpPr>
          <p:nvPr>
            <p:ph type="title"/>
          </p:nvPr>
        </p:nvSpPr>
        <p:spPr/>
        <p:txBody>
          <a:bodyPr/>
          <a:lstStyle/>
          <a:p>
            <a:pPr eaLnBrk="1" hangingPunct="1"/>
            <a:r>
              <a:rPr lang="en-US" altLang="en-US"/>
              <a:t>Activity Lifecycle</a:t>
            </a:r>
          </a:p>
        </p:txBody>
      </p:sp>
      <p:pic>
        <p:nvPicPr>
          <p:cNvPr id="53251" name="Content Placeholder 6">
            <a:extLst>
              <a:ext uri="{FF2B5EF4-FFF2-40B4-BE49-F238E27FC236}">
                <a16:creationId xmlns:a16="http://schemas.microsoft.com/office/drawing/2014/main" id="{E87BF719-567A-4504-AAC9-947487B4674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485" r="-485"/>
          <a:stretch>
            <a:fillRect/>
          </a:stretch>
        </p:blipFill>
        <p:spPr>
          <a:xfrm>
            <a:off x="4633913" y="1441450"/>
            <a:ext cx="4067175" cy="5207000"/>
          </a:xfrm>
        </p:spPr>
      </p:pic>
      <p:sp>
        <p:nvSpPr>
          <p:cNvPr id="53252" name="Content Placeholder 5">
            <a:extLst>
              <a:ext uri="{FF2B5EF4-FFF2-40B4-BE49-F238E27FC236}">
                <a16:creationId xmlns:a16="http://schemas.microsoft.com/office/drawing/2014/main" id="{AD6897D4-66FB-4B14-9C83-1F34B9652A4D}"/>
              </a:ext>
            </a:extLst>
          </p:cNvPr>
          <p:cNvSpPr>
            <a:spLocks noGrp="1"/>
          </p:cNvSpPr>
          <p:nvPr>
            <p:ph sz="half" idx="1"/>
          </p:nvPr>
        </p:nvSpPr>
        <p:spPr>
          <a:xfrm>
            <a:off x="457200" y="1600200"/>
            <a:ext cx="4038600" cy="5048250"/>
          </a:xfrm>
        </p:spPr>
        <p:txBody>
          <a:bodyPr/>
          <a:lstStyle/>
          <a:p>
            <a:pPr eaLnBrk="1" hangingPunct="1">
              <a:lnSpc>
                <a:spcPct val="80000"/>
              </a:lnSpc>
            </a:pPr>
            <a:r>
              <a:rPr lang="en-US" altLang="en-US" sz="2000">
                <a:latin typeface="Consolas" panose="020B0609020204030204" pitchFamily="49" charset="0"/>
              </a:rPr>
              <a:t>Activity</a:t>
            </a:r>
            <a:r>
              <a:rPr lang="en-US" altLang="en-US" sz="2400"/>
              <a:t>: key building block of Android apps</a:t>
            </a:r>
          </a:p>
          <a:p>
            <a:pPr eaLnBrk="1" hangingPunct="1">
              <a:lnSpc>
                <a:spcPct val="80000"/>
              </a:lnSpc>
            </a:pPr>
            <a:r>
              <a:rPr lang="en-US" altLang="en-US" sz="2400"/>
              <a:t>Extend </a:t>
            </a:r>
            <a:r>
              <a:rPr lang="en-US" altLang="en-US" sz="2000">
                <a:latin typeface="Consolas" panose="020B0609020204030204" pitchFamily="49" charset="0"/>
              </a:rPr>
              <a:t>Activity</a:t>
            </a:r>
            <a:r>
              <a:rPr lang="en-US" altLang="en-US" sz="2400"/>
              <a:t> class, override </a:t>
            </a:r>
            <a:r>
              <a:rPr lang="en-US" altLang="en-US" sz="2000">
                <a:latin typeface="Consolas" panose="020B0609020204030204" pitchFamily="49" charset="0"/>
              </a:rPr>
              <a:t>onCreate()</a:t>
            </a:r>
            <a:r>
              <a:rPr lang="en-US" altLang="en-US" sz="2400"/>
              <a:t>, </a:t>
            </a:r>
            <a:r>
              <a:rPr lang="en-US" altLang="en-US" sz="2000">
                <a:latin typeface="Consolas" panose="020B0609020204030204" pitchFamily="49" charset="0"/>
              </a:rPr>
              <a:t>onPause()</a:t>
            </a:r>
            <a:r>
              <a:rPr lang="en-US" altLang="en-US" sz="2400"/>
              <a:t>, </a:t>
            </a:r>
            <a:r>
              <a:rPr lang="en-US" altLang="en-US" sz="2000">
                <a:latin typeface="Consolas" panose="020B0609020204030204" pitchFamily="49" charset="0"/>
              </a:rPr>
              <a:t>onResume()</a:t>
            </a:r>
            <a:r>
              <a:rPr lang="en-US" altLang="en-US" sz="2400"/>
              <a:t> methods</a:t>
            </a:r>
          </a:p>
          <a:p>
            <a:pPr eaLnBrk="1" hangingPunct="1">
              <a:lnSpc>
                <a:spcPct val="80000"/>
              </a:lnSpc>
            </a:pPr>
            <a:r>
              <a:rPr lang="en-US" altLang="en-US" sz="2400"/>
              <a:t>Dalvik VM can stop any </a:t>
            </a:r>
            <a:r>
              <a:rPr lang="en-US" altLang="en-US" sz="2000">
                <a:latin typeface="Consolas" panose="020B0609020204030204" pitchFamily="49" charset="0"/>
              </a:rPr>
              <a:t>Activity</a:t>
            </a:r>
            <a:r>
              <a:rPr lang="en-US" altLang="en-US" sz="2400"/>
              <a:t> without warning, so saving state is important!</a:t>
            </a:r>
          </a:p>
          <a:p>
            <a:pPr eaLnBrk="1" hangingPunct="1">
              <a:lnSpc>
                <a:spcPct val="80000"/>
              </a:lnSpc>
            </a:pPr>
            <a:r>
              <a:rPr lang="en-US" altLang="en-US" sz="2400"/>
              <a:t>Activities need to be “responsive”, otherwise Android shows user “App Not Responsive” warning: </a:t>
            </a:r>
          </a:p>
          <a:p>
            <a:pPr lvl="1" eaLnBrk="1" hangingPunct="1">
              <a:lnSpc>
                <a:spcPct val="80000"/>
              </a:lnSpc>
            </a:pPr>
            <a:r>
              <a:rPr lang="en-US" altLang="en-US" sz="2000"/>
              <a:t>Place lengthy operations in </a:t>
            </a:r>
            <a:r>
              <a:rPr lang="en-US" altLang="en-US" sz="1800">
                <a:latin typeface="Consolas" panose="020B0609020204030204" pitchFamily="49" charset="0"/>
              </a:rPr>
              <a:t>Runnable</a:t>
            </a:r>
            <a:r>
              <a:rPr lang="en-US" altLang="en-US" sz="2000"/>
              <a:t> </a:t>
            </a:r>
            <a:r>
              <a:rPr lang="en-US" altLang="en-US" sz="1800">
                <a:latin typeface="Consolas" panose="020B0609020204030204" pitchFamily="49" charset="0"/>
              </a:rPr>
              <a:t>Thread</a:t>
            </a:r>
            <a:r>
              <a:rPr lang="en-US" altLang="en-US" sz="2000"/>
              <a:t>s, </a:t>
            </a:r>
            <a:r>
              <a:rPr lang="en-US" altLang="en-US" sz="1800">
                <a:latin typeface="Consolas" panose="020B0609020204030204" pitchFamily="49" charset="0"/>
              </a:rPr>
              <a:t>AsyncTask</a:t>
            </a:r>
            <a:r>
              <a:rPr lang="en-US" altLang="en-US" sz="2000"/>
              <a:t>s</a:t>
            </a:r>
          </a:p>
        </p:txBody>
      </p:sp>
      <p:sp>
        <p:nvSpPr>
          <p:cNvPr id="53253" name="Slide Number Placeholder 1">
            <a:extLst>
              <a:ext uri="{FF2B5EF4-FFF2-40B4-BE49-F238E27FC236}">
                <a16:creationId xmlns:a16="http://schemas.microsoft.com/office/drawing/2014/main" id="{56D63E28-3057-4612-9782-6DAF9E68155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77F23ABD-C706-4E76-B679-14A5583EA8C9}" type="slidenum">
              <a:rPr lang="en-US" altLang="en-US" sz="1200" smtClean="0">
                <a:solidFill>
                  <a:srgbClr val="898989"/>
                </a:solidFill>
              </a:rPr>
              <a:pPr>
                <a:spcBef>
                  <a:spcPct val="0"/>
                </a:spcBef>
                <a:buFontTx/>
                <a:buNone/>
              </a:pPr>
              <a:t>36</a:t>
            </a:fld>
            <a:endParaRPr lang="en-US" altLang="en-US" sz="1200">
              <a:solidFill>
                <a:srgbClr val="898989"/>
              </a:solidFill>
            </a:endParaRPr>
          </a:p>
        </p:txBody>
      </p:sp>
    </p:spTree>
    <p:extLst>
      <p:ext uri="{BB962C8B-B14F-4D97-AF65-F5344CB8AC3E}">
        <p14:creationId xmlns:p14="http://schemas.microsoft.com/office/powerpoint/2010/main" val="3782686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CF7EAA0F-8582-4344-97C3-7E6A3D7B0E59}"/>
              </a:ext>
            </a:extLst>
          </p:cNvPr>
          <p:cNvSpPr>
            <a:spLocks noGrp="1"/>
          </p:cNvSpPr>
          <p:nvPr>
            <p:ph type="title"/>
          </p:nvPr>
        </p:nvSpPr>
        <p:spPr/>
        <p:txBody>
          <a:bodyPr/>
          <a:lstStyle/>
          <a:p>
            <a:pPr eaLnBrk="1" hangingPunct="1"/>
            <a:r>
              <a:rPr lang="en-US" altLang="en-US"/>
              <a:t>App Creation Checklist</a:t>
            </a:r>
          </a:p>
        </p:txBody>
      </p:sp>
      <p:sp>
        <p:nvSpPr>
          <p:cNvPr id="54275" name="Content Placeholder 4">
            <a:extLst>
              <a:ext uri="{FF2B5EF4-FFF2-40B4-BE49-F238E27FC236}">
                <a16:creationId xmlns:a16="http://schemas.microsoft.com/office/drawing/2014/main" id="{2A074597-9341-4464-B85A-B84010BFD682}"/>
              </a:ext>
            </a:extLst>
          </p:cNvPr>
          <p:cNvSpPr>
            <a:spLocks noGrp="1"/>
          </p:cNvSpPr>
          <p:nvPr>
            <p:ph idx="1"/>
          </p:nvPr>
        </p:nvSpPr>
        <p:spPr>
          <a:xfrm>
            <a:off x="457200" y="1600200"/>
            <a:ext cx="8229600" cy="5110163"/>
          </a:xfrm>
        </p:spPr>
        <p:txBody>
          <a:bodyPr/>
          <a:lstStyle/>
          <a:p>
            <a:pPr eaLnBrk="1" hangingPunct="1">
              <a:lnSpc>
                <a:spcPct val="90000"/>
              </a:lnSpc>
            </a:pPr>
            <a:r>
              <a:rPr lang="en-US" altLang="en-US" sz="2700"/>
              <a:t>If you own an Android device:</a:t>
            </a:r>
          </a:p>
          <a:p>
            <a:pPr lvl="1" eaLnBrk="1" hangingPunct="1">
              <a:lnSpc>
                <a:spcPct val="90000"/>
              </a:lnSpc>
            </a:pPr>
            <a:r>
              <a:rPr lang="en-US" altLang="en-US" sz="2400"/>
              <a:t>Ensure drivers are installed</a:t>
            </a:r>
          </a:p>
          <a:p>
            <a:pPr lvl="1" eaLnBrk="1" hangingPunct="1">
              <a:lnSpc>
                <a:spcPct val="90000"/>
              </a:lnSpc>
            </a:pPr>
            <a:r>
              <a:rPr lang="en-US" altLang="en-US" sz="2400"/>
              <a:t>Enable developer options on device under </a:t>
            </a:r>
            <a:r>
              <a:rPr lang="en-US" altLang="en-US" sz="2400" i="1"/>
              <a:t>Settings</a:t>
            </a:r>
            <a:r>
              <a:rPr lang="en-US" altLang="en-US" sz="2400"/>
              <a:t>, specifically </a:t>
            </a:r>
            <a:r>
              <a:rPr lang="en-US" altLang="en-US" sz="2400" i="1"/>
              <a:t>USB Debugging</a:t>
            </a:r>
          </a:p>
          <a:p>
            <a:pPr lvl="2" eaLnBrk="1" hangingPunct="1">
              <a:lnSpc>
                <a:spcPct val="90000"/>
              </a:lnSpc>
            </a:pPr>
            <a:r>
              <a:rPr lang="en-US" altLang="en-US" sz="2000"/>
              <a:t>Android 4.2+: Go to </a:t>
            </a:r>
            <a:r>
              <a:rPr lang="en-US" altLang="en-US" sz="2000" i="1"/>
              <a:t>Settings→About phone</a:t>
            </a:r>
            <a:r>
              <a:rPr lang="en-US" altLang="en-US" sz="2000"/>
              <a:t>, press </a:t>
            </a:r>
            <a:r>
              <a:rPr lang="en-US" altLang="en-US" sz="2000" i="1"/>
              <a:t>Build number</a:t>
            </a:r>
            <a:r>
              <a:rPr lang="en-US" altLang="en-US" sz="2000"/>
              <a:t> 7 times to enable developer options</a:t>
            </a:r>
          </a:p>
          <a:p>
            <a:pPr eaLnBrk="1" hangingPunct="1">
              <a:lnSpc>
                <a:spcPct val="90000"/>
              </a:lnSpc>
            </a:pPr>
            <a:r>
              <a:rPr lang="en-US" altLang="en-US" sz="2700"/>
              <a:t>For Android Studio:</a:t>
            </a:r>
          </a:p>
          <a:p>
            <a:pPr lvl="1" eaLnBrk="1" hangingPunct="1">
              <a:lnSpc>
                <a:spcPct val="90000"/>
              </a:lnSpc>
            </a:pPr>
            <a:r>
              <a:rPr lang="en-US" altLang="en-US" sz="2400"/>
              <a:t>Under File→</a:t>
            </a:r>
            <a:r>
              <a:rPr lang="en-US" altLang="en-US" sz="2400" i="1"/>
              <a:t>Settings</a:t>
            </a:r>
            <a:r>
              <a:rPr lang="en-US" altLang="en-US" sz="2400"/>
              <a:t>→</a:t>
            </a:r>
            <a:r>
              <a:rPr lang="en-US" altLang="en-US" sz="2400" i="1"/>
              <a:t>Appearance, </a:t>
            </a:r>
            <a:r>
              <a:rPr lang="en-US" altLang="en-US" sz="2400"/>
              <a:t>enable “Show tool window bars”; the </a:t>
            </a:r>
            <a:r>
              <a:rPr lang="en-US" altLang="en-US" sz="2400" i="1"/>
              <a:t>Android</a:t>
            </a:r>
            <a:r>
              <a:rPr lang="en-US" altLang="en-US" sz="2400"/>
              <a:t> view shows LogCat, devices</a:t>
            </a:r>
          </a:p>
          <a:p>
            <a:pPr lvl="1" eaLnBrk="1" hangingPunct="1">
              <a:lnSpc>
                <a:spcPct val="90000"/>
              </a:lnSpc>
            </a:pPr>
            <a:r>
              <a:rPr lang="en-US" altLang="en-US" sz="2400"/>
              <a:t>Programs should log states via </a:t>
            </a:r>
            <a:r>
              <a:rPr lang="en-US" altLang="en-US" sz="2200">
                <a:latin typeface="Consolas" panose="020B0609020204030204" pitchFamily="49" charset="0"/>
              </a:rPr>
              <a:t>android.util.Log</a:t>
            </a:r>
            <a:r>
              <a:rPr lang="en-US" altLang="en-US" sz="2400"/>
              <a:t>’s </a:t>
            </a:r>
            <a:r>
              <a:rPr lang="en-US" altLang="en-US" sz="2200">
                <a:latin typeface="Consolas" panose="020B0609020204030204" pitchFamily="49" charset="0"/>
              </a:rPr>
              <a:t>Log.d(APP_TAG_STR, “debug”)</a:t>
            </a:r>
            <a:r>
              <a:rPr lang="en-US" altLang="en-US" sz="2200"/>
              <a:t>, where </a:t>
            </a:r>
            <a:r>
              <a:rPr lang="en-US" altLang="en-US" sz="2200">
                <a:latin typeface="Consolas" panose="020B0609020204030204" pitchFamily="49" charset="0"/>
              </a:rPr>
              <a:t>APP_TAG_STR</a:t>
            </a:r>
            <a:r>
              <a:rPr lang="en-US" altLang="en-US" sz="2200"/>
              <a:t> is a </a:t>
            </a:r>
            <a:r>
              <a:rPr lang="en-US" altLang="en-US" sz="2200">
                <a:latin typeface="Consolas" panose="020B0609020204030204" pitchFamily="49" charset="0"/>
              </a:rPr>
              <a:t>final</a:t>
            </a:r>
            <a:r>
              <a:rPr lang="en-US" altLang="en-US" sz="2200"/>
              <a:t> </a:t>
            </a:r>
            <a:r>
              <a:rPr lang="en-US" altLang="en-US" sz="2200">
                <a:latin typeface="Consolas" panose="020B0609020204030204" pitchFamily="49" charset="0"/>
              </a:rPr>
              <a:t>String</a:t>
            </a:r>
            <a:r>
              <a:rPr lang="en-US" altLang="en-US" sz="2200"/>
              <a:t> tag denoting your app</a:t>
            </a:r>
            <a:endParaRPr lang="en-US" altLang="en-US" sz="2200">
              <a:latin typeface="Consolas" panose="020B0609020204030204" pitchFamily="49" charset="0"/>
            </a:endParaRPr>
          </a:p>
          <a:p>
            <a:pPr lvl="1" eaLnBrk="1" hangingPunct="1">
              <a:lnSpc>
                <a:spcPct val="90000"/>
              </a:lnSpc>
            </a:pPr>
            <a:r>
              <a:rPr lang="en-US" altLang="en-US" sz="2200"/>
              <a:t>Other commands: </a:t>
            </a:r>
            <a:r>
              <a:rPr lang="en-US" altLang="en-US" sz="2200">
                <a:latin typeface="Consolas" panose="020B0609020204030204" pitchFamily="49" charset="0"/>
              </a:rPr>
              <a:t>Log.e()</a:t>
            </a:r>
            <a:r>
              <a:rPr lang="en-US" altLang="en-US" sz="2200"/>
              <a:t> (error); </a:t>
            </a:r>
            <a:r>
              <a:rPr lang="en-US" altLang="en-US" sz="2200">
                <a:latin typeface="Consolas" panose="020B0609020204030204" pitchFamily="49" charset="0"/>
              </a:rPr>
              <a:t>Log.i()</a:t>
            </a:r>
            <a:r>
              <a:rPr lang="en-US" altLang="en-US" sz="2200"/>
              <a:t> (info); </a:t>
            </a:r>
            <a:r>
              <a:rPr lang="en-US" altLang="en-US" sz="2200">
                <a:latin typeface="Consolas" panose="020B0609020204030204" pitchFamily="49" charset="0"/>
              </a:rPr>
              <a:t>Log.w()</a:t>
            </a:r>
            <a:r>
              <a:rPr lang="en-US" altLang="en-US" sz="2200"/>
              <a:t> (warning); </a:t>
            </a:r>
            <a:r>
              <a:rPr lang="en-US" altLang="en-US" sz="2200">
                <a:latin typeface="Consolas" panose="020B0609020204030204" pitchFamily="49" charset="0"/>
              </a:rPr>
              <a:t>Log.v()</a:t>
            </a:r>
            <a:r>
              <a:rPr lang="en-US" altLang="en-US" sz="2200"/>
              <a:t> (verbose) – same parameters</a:t>
            </a:r>
          </a:p>
          <a:p>
            <a:pPr lvl="2" eaLnBrk="1" hangingPunct="1">
              <a:lnSpc>
                <a:spcPct val="90000"/>
              </a:lnSpc>
            </a:pPr>
            <a:endParaRPr lang="en-US" altLang="en-US" sz="2000"/>
          </a:p>
        </p:txBody>
      </p:sp>
      <p:sp>
        <p:nvSpPr>
          <p:cNvPr id="54276" name="Slide Number Placeholder 1">
            <a:extLst>
              <a:ext uri="{FF2B5EF4-FFF2-40B4-BE49-F238E27FC236}">
                <a16:creationId xmlns:a16="http://schemas.microsoft.com/office/drawing/2014/main" id="{BA493FF7-5508-4510-AE15-58D82F319DD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0F8C520F-7E51-49C3-97B4-7976AFFDF467}" type="slidenum">
              <a:rPr lang="en-US" altLang="en-US" sz="1200" smtClean="0">
                <a:solidFill>
                  <a:srgbClr val="898989"/>
                </a:solidFill>
              </a:rPr>
              <a:pPr>
                <a:spcBef>
                  <a:spcPct val="0"/>
                </a:spcBef>
                <a:buFontTx/>
                <a:buNone/>
              </a:pPr>
              <a:t>37</a:t>
            </a:fld>
            <a:endParaRPr lang="en-US" altLang="en-US" sz="1200">
              <a:solidFill>
                <a:srgbClr val="898989"/>
              </a:solidFill>
            </a:endParaRPr>
          </a:p>
        </p:txBody>
      </p:sp>
    </p:spTree>
    <p:extLst>
      <p:ext uri="{BB962C8B-B14F-4D97-AF65-F5344CB8AC3E}">
        <p14:creationId xmlns:p14="http://schemas.microsoft.com/office/powerpoint/2010/main" val="2673429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13DC0894-6754-41FF-A8D5-E3C7EE9DFD2D}"/>
              </a:ext>
            </a:extLst>
          </p:cNvPr>
          <p:cNvSpPr>
            <a:spLocks noGrp="1"/>
          </p:cNvSpPr>
          <p:nvPr>
            <p:ph type="title"/>
          </p:nvPr>
        </p:nvSpPr>
        <p:spPr/>
        <p:txBody>
          <a:bodyPr/>
          <a:lstStyle/>
          <a:p>
            <a:pPr eaLnBrk="1" hangingPunct="1"/>
            <a:r>
              <a:rPr lang="en-US" altLang="en-US"/>
              <a:t>Creating Android App (1)</a:t>
            </a:r>
          </a:p>
        </p:txBody>
      </p:sp>
      <p:sp>
        <p:nvSpPr>
          <p:cNvPr id="55299" name="Content Placeholder 2">
            <a:extLst>
              <a:ext uri="{FF2B5EF4-FFF2-40B4-BE49-F238E27FC236}">
                <a16:creationId xmlns:a16="http://schemas.microsoft.com/office/drawing/2014/main" id="{1E5C744A-4AAC-47C5-9A72-9B04EB31D764}"/>
              </a:ext>
            </a:extLst>
          </p:cNvPr>
          <p:cNvSpPr>
            <a:spLocks noGrp="1"/>
          </p:cNvSpPr>
          <p:nvPr>
            <p:ph sz="half" idx="1"/>
          </p:nvPr>
        </p:nvSpPr>
        <p:spPr>
          <a:xfrm>
            <a:off x="457200" y="1600200"/>
            <a:ext cx="4038600" cy="4779963"/>
          </a:xfrm>
        </p:spPr>
        <p:txBody>
          <a:bodyPr/>
          <a:lstStyle/>
          <a:p>
            <a:pPr eaLnBrk="1" hangingPunct="1"/>
            <a:r>
              <a:rPr lang="en-US" altLang="en-US"/>
              <a:t>Creating Android app project in Android Studio:</a:t>
            </a:r>
          </a:p>
          <a:p>
            <a:pPr lvl="1" eaLnBrk="1" hangingPunct="1"/>
            <a:r>
              <a:rPr lang="en-US" altLang="en-US"/>
              <a:t>Go to </a:t>
            </a:r>
            <a:r>
              <a:rPr lang="en-US" altLang="en-US" i="1"/>
              <a:t>File→New Project</a:t>
            </a:r>
            <a:r>
              <a:rPr lang="en-US" altLang="en-US"/>
              <a:t> </a:t>
            </a:r>
          </a:p>
          <a:p>
            <a:pPr lvl="1" eaLnBrk="1" hangingPunct="1"/>
            <a:r>
              <a:rPr lang="en-US" altLang="en-US"/>
              <a:t>Enter app, project name</a:t>
            </a:r>
          </a:p>
          <a:p>
            <a:pPr lvl="1" eaLnBrk="1" hangingPunct="1"/>
            <a:r>
              <a:rPr lang="en-US" altLang="en-US"/>
              <a:t>Choose package name using “reverse URL” notation, e.g., </a:t>
            </a:r>
            <a:r>
              <a:rPr lang="en-US" altLang="en-US" sz="2200">
                <a:latin typeface="Consolas" panose="020B0609020204030204" pitchFamily="49" charset="0"/>
              </a:rPr>
              <a:t>edu.osu.myapp</a:t>
            </a:r>
          </a:p>
          <a:p>
            <a:pPr lvl="1" eaLnBrk="1" hangingPunct="1"/>
            <a:r>
              <a:rPr lang="en-US" altLang="en-US"/>
              <a:t>Select APIs for app, then click Next</a:t>
            </a:r>
          </a:p>
        </p:txBody>
      </p:sp>
      <p:sp>
        <p:nvSpPr>
          <p:cNvPr id="55300" name="Slide Number Placeholder 1">
            <a:extLst>
              <a:ext uri="{FF2B5EF4-FFF2-40B4-BE49-F238E27FC236}">
                <a16:creationId xmlns:a16="http://schemas.microsoft.com/office/drawing/2014/main" id="{D7E69B88-F212-475B-9A85-1CEA381BAB1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66F63853-0C41-48D4-B5EC-E22ACB3B55C3}" type="slidenum">
              <a:rPr lang="en-US" altLang="en-US" sz="1200" smtClean="0">
                <a:solidFill>
                  <a:srgbClr val="898989"/>
                </a:solidFill>
              </a:rPr>
              <a:pPr>
                <a:spcBef>
                  <a:spcPct val="0"/>
                </a:spcBef>
                <a:buFontTx/>
                <a:buNone/>
              </a:pPr>
              <a:t>38</a:t>
            </a:fld>
            <a:endParaRPr lang="en-US" altLang="en-US" sz="1200">
              <a:solidFill>
                <a:srgbClr val="898989"/>
              </a:solidFill>
            </a:endParaRPr>
          </a:p>
        </p:txBody>
      </p:sp>
      <p:pic>
        <p:nvPicPr>
          <p:cNvPr id="55301" name="Content Placeholder 4" descr="NewProject1.png">
            <a:extLst>
              <a:ext uri="{FF2B5EF4-FFF2-40B4-BE49-F238E27FC236}">
                <a16:creationId xmlns:a16="http://schemas.microsoft.com/office/drawing/2014/main" id="{14511F87-3E69-4398-876F-B22106599195}"/>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t="-1318" b="-1318"/>
          <a:stretch>
            <a:fillRect/>
          </a:stretch>
        </p:blipFill>
        <p:spPr>
          <a:xfrm>
            <a:off x="4887913" y="1844675"/>
            <a:ext cx="3616325" cy="2233613"/>
          </a:xfrm>
        </p:spPr>
      </p:pic>
      <p:pic>
        <p:nvPicPr>
          <p:cNvPr id="55302" name="Picture 5" descr="NewProject2.png">
            <a:extLst>
              <a:ext uri="{FF2B5EF4-FFF2-40B4-BE49-F238E27FC236}">
                <a16:creationId xmlns:a16="http://schemas.microsoft.com/office/drawing/2014/main" id="{FEDA2B97-E6EA-4B3F-934F-66934329019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2013" y="4243388"/>
            <a:ext cx="3600450"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53AAB51A-5BE3-46D3-BAC5-6D31065ADB1A}"/>
              </a:ext>
            </a:extLst>
          </p:cNvPr>
          <p:cNvSpPr>
            <a:spLocks noChangeArrowheads="1"/>
          </p:cNvSpPr>
          <p:nvPr/>
        </p:nvSpPr>
        <p:spPr bwMode="auto">
          <a:xfrm>
            <a:off x="7800975" y="3849688"/>
            <a:ext cx="346075" cy="188912"/>
          </a:xfrm>
          <a:prstGeom prst="rect">
            <a:avLst/>
          </a:prstGeom>
          <a:noFill/>
          <a:ln w="38100">
            <a:solidFill>
              <a:srgbClr val="4A7EBB"/>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endParaRPr lang="en-US" altLang="en-US" sz="1800">
              <a:solidFill>
                <a:srgbClr val="FFFFFF"/>
              </a:solidFill>
            </a:endParaRPr>
          </a:p>
        </p:txBody>
      </p:sp>
      <p:cxnSp>
        <p:nvCxnSpPr>
          <p:cNvPr id="10" name="Curved Connector 9">
            <a:extLst>
              <a:ext uri="{FF2B5EF4-FFF2-40B4-BE49-F238E27FC236}">
                <a16:creationId xmlns:a16="http://schemas.microsoft.com/office/drawing/2014/main" id="{C5F1F6FE-C271-4C57-89C4-E95FAA54C9C8}"/>
              </a:ext>
            </a:extLst>
          </p:cNvPr>
          <p:cNvCxnSpPr>
            <a:cxnSpLocks noChangeShapeType="1"/>
            <a:stCxn id="9" idx="3"/>
            <a:endCxn id="55302" idx="3"/>
          </p:cNvCxnSpPr>
          <p:nvPr/>
        </p:nvCxnSpPr>
        <p:spPr bwMode="auto">
          <a:xfrm>
            <a:off x="8147050" y="3943350"/>
            <a:ext cx="125413" cy="1382713"/>
          </a:xfrm>
          <a:prstGeom prst="curvedConnector3">
            <a:avLst>
              <a:gd name="adj1" fmla="val 590116"/>
            </a:avLst>
          </a:prstGeom>
          <a:noFill/>
          <a:ln w="381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Rectangle 17">
            <a:extLst>
              <a:ext uri="{FF2B5EF4-FFF2-40B4-BE49-F238E27FC236}">
                <a16:creationId xmlns:a16="http://schemas.microsoft.com/office/drawing/2014/main" id="{0379A40B-CD77-4A23-9B85-48C8252E3C8E}"/>
              </a:ext>
            </a:extLst>
          </p:cNvPr>
          <p:cNvSpPr>
            <a:spLocks noChangeArrowheads="1"/>
          </p:cNvSpPr>
          <p:nvPr/>
        </p:nvSpPr>
        <p:spPr bwMode="auto">
          <a:xfrm>
            <a:off x="7567613" y="6200775"/>
            <a:ext cx="344487" cy="188913"/>
          </a:xfrm>
          <a:prstGeom prst="rect">
            <a:avLst/>
          </a:prstGeom>
          <a:noFill/>
          <a:ln w="38100">
            <a:solidFill>
              <a:srgbClr val="4A7EBB"/>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endParaRPr lang="en-US" altLang="en-US" sz="1800">
              <a:solidFill>
                <a:srgbClr val="FFFFFF"/>
              </a:solidFill>
            </a:endParaRPr>
          </a:p>
        </p:txBody>
      </p:sp>
    </p:spTree>
    <p:extLst>
      <p:ext uri="{BB962C8B-B14F-4D97-AF65-F5344CB8AC3E}">
        <p14:creationId xmlns:p14="http://schemas.microsoft.com/office/powerpoint/2010/main" val="2186824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FFC80EA1-45C7-47C4-9048-1FC1E1F30718}"/>
              </a:ext>
            </a:extLst>
          </p:cNvPr>
          <p:cNvSpPr>
            <a:spLocks noGrp="1"/>
          </p:cNvSpPr>
          <p:nvPr>
            <p:ph type="title"/>
          </p:nvPr>
        </p:nvSpPr>
        <p:spPr/>
        <p:txBody>
          <a:bodyPr/>
          <a:lstStyle/>
          <a:p>
            <a:pPr eaLnBrk="1" hangingPunct="1"/>
            <a:r>
              <a:rPr lang="en-US" altLang="en-US"/>
              <a:t>Creating Android App (2)</a:t>
            </a:r>
          </a:p>
        </p:txBody>
      </p:sp>
      <p:sp>
        <p:nvSpPr>
          <p:cNvPr id="56323" name="Content Placeholder 2">
            <a:extLst>
              <a:ext uri="{FF2B5EF4-FFF2-40B4-BE49-F238E27FC236}">
                <a16:creationId xmlns:a16="http://schemas.microsoft.com/office/drawing/2014/main" id="{3A305537-FA06-4DDF-80E4-39F8E1D67941}"/>
              </a:ext>
            </a:extLst>
          </p:cNvPr>
          <p:cNvSpPr>
            <a:spLocks noGrp="1"/>
          </p:cNvSpPr>
          <p:nvPr>
            <p:ph sz="half" idx="1"/>
          </p:nvPr>
        </p:nvSpPr>
        <p:spPr/>
        <p:txBody>
          <a:bodyPr/>
          <a:lstStyle/>
          <a:p>
            <a:pPr eaLnBrk="1" hangingPunct="1"/>
            <a:r>
              <a:rPr lang="en-US" altLang="en-US"/>
              <a:t>Determine what kind of Activity to create; then click Next</a:t>
            </a:r>
          </a:p>
          <a:p>
            <a:pPr lvl="1" eaLnBrk="1" hangingPunct="1"/>
            <a:r>
              <a:rPr lang="en-US" altLang="en-US"/>
              <a:t>We’ll choose a Blank Activity for simplicity</a:t>
            </a:r>
          </a:p>
          <a:p>
            <a:pPr eaLnBrk="1" hangingPunct="1"/>
            <a:r>
              <a:rPr lang="en-US" altLang="en-US"/>
              <a:t>Enter information about your Activity, then click Finish</a:t>
            </a:r>
          </a:p>
          <a:p>
            <a:pPr eaLnBrk="1" hangingPunct="1"/>
            <a:r>
              <a:rPr lang="en-US" altLang="en-US"/>
              <a:t>This creates a “Hello World” app</a:t>
            </a:r>
          </a:p>
        </p:txBody>
      </p:sp>
      <p:sp>
        <p:nvSpPr>
          <p:cNvPr id="56324" name="Slide Number Placeholder 1">
            <a:extLst>
              <a:ext uri="{FF2B5EF4-FFF2-40B4-BE49-F238E27FC236}">
                <a16:creationId xmlns:a16="http://schemas.microsoft.com/office/drawing/2014/main" id="{38545E33-BCE0-4796-8227-9940ADEDCDC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127A4477-453D-4F20-AF23-3637C9975D75}" type="slidenum">
              <a:rPr lang="en-US" altLang="en-US" sz="1200" smtClean="0">
                <a:solidFill>
                  <a:srgbClr val="898989"/>
                </a:solidFill>
              </a:rPr>
              <a:pPr>
                <a:spcBef>
                  <a:spcPct val="0"/>
                </a:spcBef>
                <a:buFontTx/>
                <a:buNone/>
              </a:pPr>
              <a:t>39</a:t>
            </a:fld>
            <a:endParaRPr lang="en-US" altLang="en-US" sz="1200">
              <a:solidFill>
                <a:srgbClr val="898989"/>
              </a:solidFill>
            </a:endParaRPr>
          </a:p>
        </p:txBody>
      </p:sp>
      <p:pic>
        <p:nvPicPr>
          <p:cNvPr id="56325" name="Content Placeholder 5" descr="NewProject3.png">
            <a:extLst>
              <a:ext uri="{FF2B5EF4-FFF2-40B4-BE49-F238E27FC236}">
                <a16:creationId xmlns:a16="http://schemas.microsoft.com/office/drawing/2014/main" id="{CD90DD24-64F6-40EA-8DF5-709F1F53F920}"/>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t="-896" b="-896"/>
          <a:stretch>
            <a:fillRect/>
          </a:stretch>
        </p:blipFill>
        <p:spPr>
          <a:xfrm>
            <a:off x="4906963" y="1600200"/>
            <a:ext cx="4060825" cy="2487613"/>
          </a:xfrm>
        </p:spPr>
      </p:pic>
      <p:pic>
        <p:nvPicPr>
          <p:cNvPr id="56326" name="Picture 7" descr="NewProject4.png">
            <a:extLst>
              <a:ext uri="{FF2B5EF4-FFF2-40B4-BE49-F238E27FC236}">
                <a16:creationId xmlns:a16="http://schemas.microsoft.com/office/drawing/2014/main" id="{D0A6F92A-5B99-445F-991F-C2B4E9431AF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4087813"/>
            <a:ext cx="4062413"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16A95283-48F9-4DC6-ADF8-5751273DB670}"/>
              </a:ext>
            </a:extLst>
          </p:cNvPr>
          <p:cNvSpPr>
            <a:spLocks noChangeArrowheads="1"/>
          </p:cNvSpPr>
          <p:nvPr/>
        </p:nvSpPr>
        <p:spPr bwMode="auto">
          <a:xfrm>
            <a:off x="8196263" y="3868738"/>
            <a:ext cx="344487" cy="188912"/>
          </a:xfrm>
          <a:prstGeom prst="rect">
            <a:avLst/>
          </a:prstGeom>
          <a:noFill/>
          <a:ln w="38100">
            <a:solidFill>
              <a:srgbClr val="4A7EBB"/>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endParaRPr lang="en-US" altLang="en-US" sz="1800">
              <a:solidFill>
                <a:srgbClr val="FFFFFF"/>
              </a:solidFill>
            </a:endParaRPr>
          </a:p>
        </p:txBody>
      </p:sp>
      <p:cxnSp>
        <p:nvCxnSpPr>
          <p:cNvPr id="15" name="Curved Connector 14">
            <a:extLst>
              <a:ext uri="{FF2B5EF4-FFF2-40B4-BE49-F238E27FC236}">
                <a16:creationId xmlns:a16="http://schemas.microsoft.com/office/drawing/2014/main" id="{FDE36231-3C0B-4F87-ABB2-9AF1BF64A3C8}"/>
              </a:ext>
            </a:extLst>
          </p:cNvPr>
          <p:cNvCxnSpPr>
            <a:cxnSpLocks noChangeShapeType="1"/>
            <a:stCxn id="14" idx="3"/>
            <a:endCxn id="56326" idx="3"/>
          </p:cNvCxnSpPr>
          <p:nvPr/>
        </p:nvCxnSpPr>
        <p:spPr bwMode="auto">
          <a:xfrm>
            <a:off x="8540750" y="3962400"/>
            <a:ext cx="17463" cy="1347788"/>
          </a:xfrm>
          <a:prstGeom prst="curvedConnector3">
            <a:avLst>
              <a:gd name="adj1" fmla="val 2767500"/>
            </a:avLst>
          </a:prstGeom>
          <a:noFill/>
          <a:ln w="381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Rectangle 17">
            <a:extLst>
              <a:ext uri="{FF2B5EF4-FFF2-40B4-BE49-F238E27FC236}">
                <a16:creationId xmlns:a16="http://schemas.microsoft.com/office/drawing/2014/main" id="{FC7AD6A7-E80C-4A0B-A0FD-57F8CF923ABF}"/>
              </a:ext>
            </a:extLst>
          </p:cNvPr>
          <p:cNvSpPr>
            <a:spLocks noChangeArrowheads="1"/>
          </p:cNvSpPr>
          <p:nvPr/>
        </p:nvSpPr>
        <p:spPr bwMode="auto">
          <a:xfrm>
            <a:off x="8177213" y="6330950"/>
            <a:ext cx="344487" cy="188913"/>
          </a:xfrm>
          <a:prstGeom prst="rect">
            <a:avLst/>
          </a:prstGeom>
          <a:noFill/>
          <a:ln w="38100">
            <a:solidFill>
              <a:srgbClr val="4A7EBB"/>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endParaRPr lang="en-US" altLang="en-US" sz="1800">
              <a:solidFill>
                <a:srgbClr val="FFFFFF"/>
              </a:solidFill>
            </a:endParaRPr>
          </a:p>
        </p:txBody>
      </p:sp>
    </p:spTree>
    <p:extLst>
      <p:ext uri="{BB962C8B-B14F-4D97-AF65-F5344CB8AC3E}">
        <p14:creationId xmlns:p14="http://schemas.microsoft.com/office/powerpoint/2010/main" val="1528433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4E7B9AD-7E14-4863-B120-D53C5422E489}"/>
              </a:ext>
            </a:extLst>
          </p:cNvPr>
          <p:cNvSpPr>
            <a:spLocks noGrp="1"/>
          </p:cNvSpPr>
          <p:nvPr>
            <p:ph type="title"/>
          </p:nvPr>
        </p:nvSpPr>
        <p:spPr>
          <a:xfrm>
            <a:off x="650875" y="0"/>
            <a:ext cx="7772400" cy="1144588"/>
          </a:xfrm>
        </p:spPr>
        <p:txBody>
          <a:bodyPr/>
          <a:lstStyle/>
          <a:p>
            <a:r>
              <a:rPr lang="en-US" altLang="en-US"/>
              <a:t>History of Android</a:t>
            </a:r>
          </a:p>
        </p:txBody>
      </p:sp>
      <p:sp>
        <p:nvSpPr>
          <p:cNvPr id="4099" name="Rectangle 3">
            <a:extLst>
              <a:ext uri="{FF2B5EF4-FFF2-40B4-BE49-F238E27FC236}">
                <a16:creationId xmlns:a16="http://schemas.microsoft.com/office/drawing/2014/main" id="{A3649F49-9853-4665-872C-8687A99D13E3}"/>
              </a:ext>
            </a:extLst>
          </p:cNvPr>
          <p:cNvSpPr>
            <a:spLocks noGrp="1" noChangeArrowheads="1"/>
          </p:cNvSpPr>
          <p:nvPr>
            <p:ph type="body" idx="1"/>
          </p:nvPr>
        </p:nvSpPr>
        <p:spPr>
          <a:xfrm>
            <a:off x="650875" y="1114425"/>
            <a:ext cx="7772400" cy="4991100"/>
          </a:xfrm>
        </p:spPr>
        <p:txBody>
          <a:bodyPr/>
          <a:lstStyle/>
          <a:p>
            <a:pPr>
              <a:lnSpc>
                <a:spcPct val="90000"/>
              </a:lnSpc>
              <a:defRPr/>
            </a:pPr>
            <a:r>
              <a:rPr lang="en-US" altLang="en-US" sz="2160"/>
              <a:t>Google acquired the startup company Android Inc. in 2005 to start the development of the Android Platform. The key players at Android Inc. included Andy Rubin, Rich Miner, Nick Sears, and Chris White.</a:t>
            </a:r>
          </a:p>
          <a:p>
            <a:pPr>
              <a:lnSpc>
                <a:spcPct val="90000"/>
              </a:lnSpc>
              <a:defRPr/>
            </a:pPr>
            <a:r>
              <a:rPr lang="en-US" altLang="en-US" sz="2160"/>
              <a:t>In late 2007, a group of industry leaders came together around the Android Platform to form the Open Handset Alliance  (</a:t>
            </a:r>
            <a:r>
              <a:rPr lang="en-US" altLang="en-US" sz="2160">
                <a:hlinkClick r:id="rId3"/>
              </a:rPr>
              <a:t>http://www.openhandsetalliance.com</a:t>
            </a:r>
            <a:r>
              <a:rPr lang="en-US" altLang="en-US" sz="2160"/>
              <a:t>).</a:t>
            </a:r>
          </a:p>
          <a:p>
            <a:pPr>
              <a:lnSpc>
                <a:spcPct val="90000"/>
              </a:lnSpc>
              <a:defRPr/>
            </a:pPr>
            <a:r>
              <a:rPr lang="en-US" altLang="en-US" sz="2160"/>
              <a:t>The Android SDK was first issued as an “early look” release in November 2007. </a:t>
            </a:r>
          </a:p>
          <a:p>
            <a:pPr>
              <a:lnSpc>
                <a:spcPct val="90000"/>
              </a:lnSpc>
              <a:defRPr/>
            </a:pPr>
            <a:r>
              <a:rPr lang="en-US" altLang="en-US" sz="2160"/>
              <a:t>In September 2008 T-Mobile announced the availability of the T-Mobile G1, the first smartphone based on the Android Platform. </a:t>
            </a:r>
          </a:p>
          <a:p>
            <a:pPr>
              <a:lnSpc>
                <a:spcPct val="90000"/>
              </a:lnSpc>
              <a:defRPr/>
            </a:pPr>
            <a:r>
              <a:rPr lang="en-US" altLang="en-US" sz="2160"/>
              <a:t>A few days after that, Google announced the availability of Android SDK Release Candidate 1.0. </a:t>
            </a:r>
          </a:p>
          <a:p>
            <a:pPr>
              <a:lnSpc>
                <a:spcPct val="90000"/>
              </a:lnSpc>
              <a:defRPr/>
            </a:pPr>
            <a:r>
              <a:rPr lang="en-US" altLang="en-US" sz="2160"/>
              <a:t>In October 2008, Google made the source code of the Android Platform available under Apache’s open source license.</a:t>
            </a:r>
          </a:p>
          <a:p>
            <a:pPr>
              <a:lnSpc>
                <a:spcPct val="90000"/>
              </a:lnSpc>
              <a:defRPr/>
            </a:pPr>
            <a:endParaRPr lang="en-US" altLang="en-US" sz="2160"/>
          </a:p>
        </p:txBody>
      </p:sp>
    </p:spTree>
    <p:extLst>
      <p:ext uri="{BB962C8B-B14F-4D97-AF65-F5344CB8AC3E}">
        <p14:creationId xmlns:p14="http://schemas.microsoft.com/office/powerpoint/2010/main" val="2854881658"/>
      </p:ext>
    </p:extLst>
  </p:cSld>
  <p:clrMapOvr>
    <a:masterClrMapping/>
  </p:clrMapOvr>
  <p:transition spd="slow">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18BB8602-8A0E-4E3E-A2EC-E6994292FEC8}"/>
              </a:ext>
            </a:extLst>
          </p:cNvPr>
          <p:cNvSpPr>
            <a:spLocks noGrp="1"/>
          </p:cNvSpPr>
          <p:nvPr>
            <p:ph type="title"/>
          </p:nvPr>
        </p:nvSpPr>
        <p:spPr/>
        <p:txBody>
          <a:bodyPr/>
          <a:lstStyle/>
          <a:p>
            <a:pPr eaLnBrk="1" hangingPunct="1"/>
            <a:r>
              <a:rPr lang="en-US" altLang="en-US"/>
              <a:t>Deploying the App</a:t>
            </a:r>
          </a:p>
        </p:txBody>
      </p:sp>
      <p:sp>
        <p:nvSpPr>
          <p:cNvPr id="57347" name="Content Placeholder 5">
            <a:extLst>
              <a:ext uri="{FF2B5EF4-FFF2-40B4-BE49-F238E27FC236}">
                <a16:creationId xmlns:a16="http://schemas.microsoft.com/office/drawing/2014/main" id="{799EF301-6B45-4966-ADE0-49829DFE1031}"/>
              </a:ext>
            </a:extLst>
          </p:cNvPr>
          <p:cNvSpPr>
            <a:spLocks noGrp="1"/>
          </p:cNvSpPr>
          <p:nvPr>
            <p:ph sz="half" idx="1"/>
          </p:nvPr>
        </p:nvSpPr>
        <p:spPr>
          <a:xfrm>
            <a:off x="457200" y="1600200"/>
            <a:ext cx="4364038" cy="4525963"/>
          </a:xfrm>
        </p:spPr>
        <p:txBody>
          <a:bodyPr/>
          <a:lstStyle/>
          <a:p>
            <a:pPr eaLnBrk="1" hangingPunct="1">
              <a:lnSpc>
                <a:spcPct val="90000"/>
              </a:lnSpc>
            </a:pPr>
            <a:r>
              <a:rPr lang="en-US" altLang="en-US" sz="2400"/>
              <a:t>Two choices for deployment:</a:t>
            </a:r>
          </a:p>
          <a:p>
            <a:pPr lvl="1" eaLnBrk="1" hangingPunct="1">
              <a:lnSpc>
                <a:spcPct val="90000"/>
              </a:lnSpc>
            </a:pPr>
            <a:r>
              <a:rPr lang="en-US" altLang="en-US" sz="2000"/>
              <a:t>Real Android device </a:t>
            </a:r>
          </a:p>
          <a:p>
            <a:pPr lvl="1" eaLnBrk="1" hangingPunct="1">
              <a:lnSpc>
                <a:spcPct val="90000"/>
              </a:lnSpc>
            </a:pPr>
            <a:r>
              <a:rPr lang="en-US" altLang="en-US" sz="2000"/>
              <a:t>Android virtual device </a:t>
            </a:r>
          </a:p>
          <a:p>
            <a:pPr eaLnBrk="1" hangingPunct="1">
              <a:lnSpc>
                <a:spcPct val="90000"/>
              </a:lnSpc>
            </a:pPr>
            <a:r>
              <a:rPr lang="en-US" altLang="en-US" sz="2400"/>
              <a:t>Plug in your real device; otherwise, create an Android virtual device</a:t>
            </a:r>
          </a:p>
          <a:p>
            <a:pPr eaLnBrk="1" hangingPunct="1">
              <a:lnSpc>
                <a:spcPct val="90000"/>
              </a:lnSpc>
            </a:pPr>
            <a:r>
              <a:rPr lang="en-US" altLang="en-US" sz="2400"/>
              <a:t>Emulator is slow. Try Intel accelerated version, or perhaps</a:t>
            </a:r>
            <a:br>
              <a:rPr lang="en-US" altLang="en-US" sz="2400"/>
            </a:br>
            <a:r>
              <a:rPr lang="en-US" altLang="en-US" sz="2000">
                <a:latin typeface="Consolas" panose="020B0609020204030204" pitchFamily="49" charset="0"/>
              </a:rPr>
              <a:t>http://www.genymotion.com/</a:t>
            </a:r>
          </a:p>
          <a:p>
            <a:pPr eaLnBrk="1" hangingPunct="1">
              <a:lnSpc>
                <a:spcPct val="90000"/>
              </a:lnSpc>
            </a:pPr>
            <a:r>
              <a:rPr lang="en-US" altLang="en-US" sz="2400"/>
              <a:t>Run the app: press “Run” button in toolbar</a:t>
            </a:r>
          </a:p>
        </p:txBody>
      </p:sp>
      <p:pic>
        <p:nvPicPr>
          <p:cNvPr id="57348" name="Content Placeholder 7" descr="HelloAndroid.png">
            <a:extLst>
              <a:ext uri="{FF2B5EF4-FFF2-40B4-BE49-F238E27FC236}">
                <a16:creationId xmlns:a16="http://schemas.microsoft.com/office/drawing/2014/main" id="{0B7B96C7-4869-4DE1-A046-7DC7482DA4E9}"/>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l="-29317" r="-29317"/>
          <a:stretch>
            <a:fillRect/>
          </a:stretch>
        </p:blipFill>
        <p:spPr/>
      </p:pic>
      <p:sp>
        <p:nvSpPr>
          <p:cNvPr id="57349" name="Slide Number Placeholder 1">
            <a:extLst>
              <a:ext uri="{FF2B5EF4-FFF2-40B4-BE49-F238E27FC236}">
                <a16:creationId xmlns:a16="http://schemas.microsoft.com/office/drawing/2014/main" id="{AE9F130F-DF79-44F9-9C44-702E2D21AEA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4EE3DF89-1F68-48A7-9FB3-5B10CB0A2790}" type="slidenum">
              <a:rPr lang="en-US" altLang="en-US" sz="1200" smtClean="0">
                <a:solidFill>
                  <a:srgbClr val="898989"/>
                </a:solidFill>
              </a:rPr>
              <a:pPr>
                <a:spcBef>
                  <a:spcPct val="0"/>
                </a:spcBef>
                <a:buFontTx/>
                <a:buNone/>
              </a:pPr>
              <a:t>40</a:t>
            </a:fld>
            <a:endParaRPr lang="en-US" altLang="en-US" sz="1200">
              <a:solidFill>
                <a:srgbClr val="898989"/>
              </a:solidFill>
            </a:endParaRPr>
          </a:p>
        </p:txBody>
      </p:sp>
      <p:pic>
        <p:nvPicPr>
          <p:cNvPr id="57350" name="Picture 6" descr="AndroidStudioIDEToolbar.png">
            <a:extLst>
              <a:ext uri="{FF2B5EF4-FFF2-40B4-BE49-F238E27FC236}">
                <a16:creationId xmlns:a16="http://schemas.microsoft.com/office/drawing/2014/main" id="{809DC840-60F2-4002-BDAB-93C29044EC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288" y="5751513"/>
            <a:ext cx="473551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EC121A86-B0D9-4035-8261-35666A2AA64A}"/>
              </a:ext>
            </a:extLst>
          </p:cNvPr>
          <p:cNvSpPr>
            <a:spLocks noChangeArrowheads="1"/>
          </p:cNvSpPr>
          <p:nvPr/>
        </p:nvSpPr>
        <p:spPr bwMode="auto">
          <a:xfrm>
            <a:off x="3133725" y="5888038"/>
            <a:ext cx="217488" cy="217487"/>
          </a:xfrm>
          <a:prstGeom prst="ellipse">
            <a:avLst/>
          </a:prstGeom>
          <a:noFill/>
          <a:ln w="38100">
            <a:solidFill>
              <a:srgbClr val="FF66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endParaRPr lang="en-US" altLang="en-US" sz="1800">
              <a:solidFill>
                <a:srgbClr val="FFFFFF"/>
              </a:solidFill>
            </a:endParaRPr>
          </a:p>
        </p:txBody>
      </p:sp>
      <p:cxnSp>
        <p:nvCxnSpPr>
          <p:cNvPr id="4" name="Elbow Connector 3">
            <a:extLst>
              <a:ext uri="{FF2B5EF4-FFF2-40B4-BE49-F238E27FC236}">
                <a16:creationId xmlns:a16="http://schemas.microsoft.com/office/drawing/2014/main" id="{7E20351D-138B-4CEB-BC82-91F1532255E3}"/>
              </a:ext>
            </a:extLst>
          </p:cNvPr>
          <p:cNvCxnSpPr>
            <a:cxnSpLocks noChangeShapeType="1"/>
            <a:endCxn id="8" idx="0"/>
          </p:cNvCxnSpPr>
          <p:nvPr/>
        </p:nvCxnSpPr>
        <p:spPr bwMode="auto">
          <a:xfrm rot="16200000" flipH="1">
            <a:off x="2823369" y="5468144"/>
            <a:ext cx="560388" cy="279400"/>
          </a:xfrm>
          <a:prstGeom prst="bentConnector3">
            <a:avLst>
              <a:gd name="adj1" fmla="val 278"/>
            </a:avLst>
          </a:prstGeom>
          <a:noFill/>
          <a:ln w="50800">
            <a:solidFill>
              <a:schemeClr val="accent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83441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6DF82FE8-5754-4B26-AC45-DD28C561E3D9}"/>
              </a:ext>
            </a:extLst>
          </p:cNvPr>
          <p:cNvSpPr>
            <a:spLocks noGrp="1"/>
          </p:cNvSpPr>
          <p:nvPr>
            <p:ph type="title"/>
          </p:nvPr>
        </p:nvSpPr>
        <p:spPr/>
        <p:txBody>
          <a:bodyPr/>
          <a:lstStyle/>
          <a:p>
            <a:pPr eaLnBrk="1" hangingPunct="1"/>
            <a:r>
              <a:rPr lang="en-US" altLang="en-US"/>
              <a:t>Underlying Source Code</a:t>
            </a:r>
          </a:p>
        </p:txBody>
      </p:sp>
      <p:sp>
        <p:nvSpPr>
          <p:cNvPr id="58371" name="Content Placeholder 5">
            <a:extLst>
              <a:ext uri="{FF2B5EF4-FFF2-40B4-BE49-F238E27FC236}">
                <a16:creationId xmlns:a16="http://schemas.microsoft.com/office/drawing/2014/main" id="{C4A80675-AE0A-41FF-A846-D84B9E45F69A}"/>
              </a:ext>
            </a:extLst>
          </p:cNvPr>
          <p:cNvSpPr>
            <a:spLocks noGrp="1"/>
          </p:cNvSpPr>
          <p:nvPr>
            <p:ph idx="1"/>
          </p:nvPr>
        </p:nvSpPr>
        <p:spPr>
          <a:xfrm>
            <a:off x="457200" y="1747838"/>
            <a:ext cx="8229600" cy="5110162"/>
          </a:xfrm>
        </p:spPr>
        <p:txBody>
          <a:bodyPr/>
          <a:lstStyle/>
          <a:p>
            <a:pPr marL="0" indent="0" eaLnBrk="1" hangingPunct="1">
              <a:lnSpc>
                <a:spcPct val="80000"/>
              </a:lnSpc>
              <a:buFont typeface="Arial" panose="020B0604020202020204" pitchFamily="34" charset="0"/>
              <a:buNone/>
            </a:pPr>
            <a:r>
              <a:rPr lang="en-US" altLang="en-US" sz="1400">
                <a:latin typeface="Consolas" panose="020B0609020204030204" pitchFamily="49" charset="0"/>
              </a:rPr>
              <a:t>package edu.osu.helloandroid;</a:t>
            </a:r>
          </a:p>
          <a:p>
            <a:pPr marL="0" indent="0" eaLnBrk="1" hangingPunct="1">
              <a:lnSpc>
                <a:spcPct val="80000"/>
              </a:lnSpc>
              <a:buFont typeface="Arial" panose="020B0604020202020204" pitchFamily="34" charset="0"/>
              <a:buNone/>
            </a:pPr>
            <a:endParaRPr lang="en-US" altLang="en-US" sz="1400">
              <a:latin typeface="Consolas" panose="020B0609020204030204" pitchFamily="49" charset="0"/>
            </a:endParaRPr>
          </a:p>
          <a:p>
            <a:pPr marL="0" indent="0" eaLnBrk="1" hangingPunct="1">
              <a:lnSpc>
                <a:spcPct val="80000"/>
              </a:lnSpc>
              <a:buFont typeface="Arial" panose="020B0604020202020204" pitchFamily="34" charset="0"/>
              <a:buNone/>
            </a:pPr>
            <a:r>
              <a:rPr lang="en-US" altLang="en-US" sz="1400">
                <a:latin typeface="Consolas" panose="020B0609020204030204" pitchFamily="49" charset="0"/>
              </a:rPr>
              <a:t>import android.os.Bundle;</a:t>
            </a:r>
          </a:p>
          <a:p>
            <a:pPr marL="0" indent="0" eaLnBrk="1" hangingPunct="1">
              <a:lnSpc>
                <a:spcPct val="80000"/>
              </a:lnSpc>
              <a:buFont typeface="Arial" panose="020B0604020202020204" pitchFamily="34" charset="0"/>
              <a:buNone/>
            </a:pPr>
            <a:r>
              <a:rPr lang="en-US" altLang="en-US" sz="1400">
                <a:latin typeface="Consolas" panose="020B0609020204030204" pitchFamily="49" charset="0"/>
              </a:rPr>
              <a:t>import android.app.Activity;</a:t>
            </a:r>
          </a:p>
          <a:p>
            <a:pPr marL="0" indent="0" eaLnBrk="1" hangingPunct="1">
              <a:lnSpc>
                <a:spcPct val="80000"/>
              </a:lnSpc>
              <a:buFont typeface="Arial" panose="020B0604020202020204" pitchFamily="34" charset="0"/>
              <a:buNone/>
            </a:pPr>
            <a:r>
              <a:rPr lang="en-US" altLang="en-US" sz="1400">
                <a:latin typeface="Consolas" panose="020B0609020204030204" pitchFamily="49" charset="0"/>
              </a:rPr>
              <a:t>import android.view.Menu;</a:t>
            </a:r>
          </a:p>
          <a:p>
            <a:pPr marL="0" indent="0" eaLnBrk="1" hangingPunct="1">
              <a:lnSpc>
                <a:spcPct val="80000"/>
              </a:lnSpc>
              <a:buFont typeface="Arial" panose="020B0604020202020204" pitchFamily="34" charset="0"/>
              <a:buNone/>
            </a:pPr>
            <a:endParaRPr lang="en-US" altLang="en-US" sz="1400">
              <a:latin typeface="Consolas" panose="020B0609020204030204" pitchFamily="49" charset="0"/>
            </a:endParaRPr>
          </a:p>
          <a:p>
            <a:pPr marL="0" indent="0" eaLnBrk="1" hangingPunct="1">
              <a:lnSpc>
                <a:spcPct val="80000"/>
              </a:lnSpc>
              <a:buFont typeface="Arial" panose="020B0604020202020204" pitchFamily="34" charset="0"/>
              <a:buNone/>
            </a:pPr>
            <a:r>
              <a:rPr lang="en-US" altLang="en-US" sz="1400">
                <a:latin typeface="Consolas" panose="020B0609020204030204" pitchFamily="49" charset="0"/>
              </a:rPr>
              <a:t>public class MainActivity extends Activity</a:t>
            </a:r>
          </a:p>
          <a:p>
            <a:pPr marL="0" indent="0" eaLnBrk="1" hangingPunct="1">
              <a:lnSpc>
                <a:spcPct val="80000"/>
              </a:lnSpc>
              <a:buFont typeface="Arial" panose="020B0604020202020204" pitchFamily="34" charset="0"/>
              <a:buNone/>
            </a:pPr>
            <a:r>
              <a:rPr lang="en-US" altLang="en-US" sz="1400">
                <a:latin typeface="Consolas" panose="020B0609020204030204" pitchFamily="49" charset="0"/>
              </a:rPr>
              <a:t>{</a:t>
            </a:r>
          </a:p>
          <a:p>
            <a:pPr marL="0" indent="0" eaLnBrk="1" hangingPunct="1">
              <a:lnSpc>
                <a:spcPct val="80000"/>
              </a:lnSpc>
              <a:buFont typeface="Arial" panose="020B0604020202020204" pitchFamily="34" charset="0"/>
              <a:buNone/>
            </a:pPr>
            <a:r>
              <a:rPr lang="en-US" altLang="en-US" sz="1400">
                <a:latin typeface="Consolas" panose="020B0609020204030204" pitchFamily="49" charset="0"/>
              </a:rPr>
              <a:t>	@Override</a:t>
            </a:r>
          </a:p>
          <a:p>
            <a:pPr marL="0" indent="0" eaLnBrk="1" hangingPunct="1">
              <a:lnSpc>
                <a:spcPct val="80000"/>
              </a:lnSpc>
              <a:buFont typeface="Arial" panose="020B0604020202020204" pitchFamily="34" charset="0"/>
              <a:buNone/>
            </a:pPr>
            <a:r>
              <a:rPr lang="en-US" altLang="en-US" sz="1400">
                <a:latin typeface="Consolas" panose="020B0609020204030204" pitchFamily="49" charset="0"/>
              </a:rPr>
              <a:t>	protected void onCreate(Bundle savedInstanceState)</a:t>
            </a:r>
          </a:p>
          <a:p>
            <a:pPr marL="0" indent="0" eaLnBrk="1" hangingPunct="1">
              <a:lnSpc>
                <a:spcPct val="80000"/>
              </a:lnSpc>
              <a:buFont typeface="Arial" panose="020B0604020202020204" pitchFamily="34" charset="0"/>
              <a:buNone/>
            </a:pPr>
            <a:r>
              <a:rPr lang="en-US" altLang="en-US" sz="1400">
                <a:latin typeface="Consolas" panose="020B0609020204030204" pitchFamily="49" charset="0"/>
              </a:rPr>
              <a:t>	{</a:t>
            </a:r>
          </a:p>
          <a:p>
            <a:pPr marL="0" indent="0" eaLnBrk="1" hangingPunct="1">
              <a:lnSpc>
                <a:spcPct val="80000"/>
              </a:lnSpc>
              <a:buFont typeface="Arial" panose="020B0604020202020204" pitchFamily="34" charset="0"/>
              <a:buNone/>
            </a:pPr>
            <a:r>
              <a:rPr lang="en-US" altLang="en-US" sz="1400">
                <a:latin typeface="Consolas" panose="020B0609020204030204" pitchFamily="49" charset="0"/>
              </a:rPr>
              <a:t>		super.onCreate(savedInstanceState);</a:t>
            </a:r>
          </a:p>
          <a:p>
            <a:pPr marL="0" indent="0" eaLnBrk="1" hangingPunct="1">
              <a:lnSpc>
                <a:spcPct val="80000"/>
              </a:lnSpc>
              <a:buFont typeface="Arial" panose="020B0604020202020204" pitchFamily="34" charset="0"/>
              <a:buNone/>
            </a:pPr>
            <a:r>
              <a:rPr lang="en-US" altLang="en-US" sz="1400">
                <a:latin typeface="Consolas" panose="020B0609020204030204" pitchFamily="49" charset="0"/>
              </a:rPr>
              <a:t>		setContentView(R.layout.activity_main);</a:t>
            </a:r>
          </a:p>
          <a:p>
            <a:pPr marL="0" indent="0" eaLnBrk="1" hangingPunct="1">
              <a:lnSpc>
                <a:spcPct val="80000"/>
              </a:lnSpc>
              <a:buFont typeface="Arial" panose="020B0604020202020204" pitchFamily="34" charset="0"/>
              <a:buNone/>
            </a:pPr>
            <a:r>
              <a:rPr lang="en-US" altLang="en-US" sz="1400">
                <a:latin typeface="Consolas" panose="020B0609020204030204" pitchFamily="49" charset="0"/>
              </a:rPr>
              <a:t>	}</a:t>
            </a:r>
          </a:p>
          <a:p>
            <a:pPr marL="0" indent="0" eaLnBrk="1" hangingPunct="1">
              <a:lnSpc>
                <a:spcPct val="80000"/>
              </a:lnSpc>
              <a:buFont typeface="Arial" panose="020B0604020202020204" pitchFamily="34" charset="0"/>
              <a:buNone/>
            </a:pPr>
            <a:endParaRPr lang="en-US" altLang="en-US" sz="1400">
              <a:latin typeface="Consolas" panose="020B0609020204030204" pitchFamily="49" charset="0"/>
            </a:endParaRPr>
          </a:p>
          <a:p>
            <a:pPr marL="0" indent="0" eaLnBrk="1" hangingPunct="1">
              <a:lnSpc>
                <a:spcPct val="80000"/>
              </a:lnSpc>
              <a:buFont typeface="Arial" panose="020B0604020202020204" pitchFamily="34" charset="0"/>
              <a:buNone/>
            </a:pPr>
            <a:r>
              <a:rPr lang="en-US" altLang="en-US" sz="1400">
                <a:latin typeface="Consolas" panose="020B0609020204030204" pitchFamily="49" charset="0"/>
              </a:rPr>
              <a:t>	@Override</a:t>
            </a:r>
          </a:p>
          <a:p>
            <a:pPr marL="0" indent="0" eaLnBrk="1" hangingPunct="1">
              <a:lnSpc>
                <a:spcPct val="80000"/>
              </a:lnSpc>
              <a:buFont typeface="Arial" panose="020B0604020202020204" pitchFamily="34" charset="0"/>
              <a:buNone/>
            </a:pPr>
            <a:r>
              <a:rPr lang="en-US" altLang="en-US" sz="1400">
                <a:latin typeface="Consolas" panose="020B0609020204030204" pitchFamily="49" charset="0"/>
              </a:rPr>
              <a:t>	public boolean onCreateOptionsMenu(Menu menu)</a:t>
            </a:r>
          </a:p>
          <a:p>
            <a:pPr marL="0" indent="0" eaLnBrk="1" hangingPunct="1">
              <a:lnSpc>
                <a:spcPct val="80000"/>
              </a:lnSpc>
              <a:buFont typeface="Arial" panose="020B0604020202020204" pitchFamily="34" charset="0"/>
              <a:buNone/>
            </a:pPr>
            <a:r>
              <a:rPr lang="en-US" altLang="en-US" sz="1400">
                <a:latin typeface="Consolas" panose="020B0609020204030204" pitchFamily="49" charset="0"/>
              </a:rPr>
              <a:t>	{</a:t>
            </a:r>
          </a:p>
          <a:p>
            <a:pPr marL="0" indent="0" eaLnBrk="1" hangingPunct="1">
              <a:lnSpc>
                <a:spcPct val="80000"/>
              </a:lnSpc>
              <a:buFont typeface="Arial" panose="020B0604020202020204" pitchFamily="34" charset="0"/>
              <a:buNone/>
            </a:pPr>
            <a:r>
              <a:rPr lang="en-US" altLang="en-US" sz="1400">
                <a:latin typeface="Consolas" panose="020B0609020204030204" pitchFamily="49" charset="0"/>
              </a:rPr>
              <a:t>		// Inflate the menu; this adds items to the action bar if it is present.</a:t>
            </a:r>
          </a:p>
          <a:p>
            <a:pPr marL="0" indent="0" eaLnBrk="1" hangingPunct="1">
              <a:lnSpc>
                <a:spcPct val="80000"/>
              </a:lnSpc>
              <a:buFont typeface="Arial" panose="020B0604020202020204" pitchFamily="34" charset="0"/>
              <a:buNone/>
            </a:pPr>
            <a:r>
              <a:rPr lang="en-US" altLang="en-US" sz="1400">
                <a:latin typeface="Consolas" panose="020B0609020204030204" pitchFamily="49" charset="0"/>
              </a:rPr>
              <a:t>		getMenuInflater().inflate(R.menu.main, menu);</a:t>
            </a:r>
          </a:p>
          <a:p>
            <a:pPr marL="0" indent="0" eaLnBrk="1" hangingPunct="1">
              <a:lnSpc>
                <a:spcPct val="80000"/>
              </a:lnSpc>
              <a:buFont typeface="Arial" panose="020B0604020202020204" pitchFamily="34" charset="0"/>
              <a:buNone/>
            </a:pPr>
            <a:r>
              <a:rPr lang="en-US" altLang="en-US" sz="1400">
                <a:latin typeface="Consolas" panose="020B0609020204030204" pitchFamily="49" charset="0"/>
              </a:rPr>
              <a:t>		return true;</a:t>
            </a:r>
          </a:p>
          <a:p>
            <a:pPr marL="0" indent="0" eaLnBrk="1" hangingPunct="1">
              <a:lnSpc>
                <a:spcPct val="80000"/>
              </a:lnSpc>
              <a:buFont typeface="Arial" panose="020B0604020202020204" pitchFamily="34" charset="0"/>
              <a:buNone/>
            </a:pPr>
            <a:r>
              <a:rPr lang="en-US" altLang="en-US" sz="1400">
                <a:latin typeface="Consolas" panose="020B0609020204030204" pitchFamily="49" charset="0"/>
              </a:rPr>
              <a:t>	}</a:t>
            </a:r>
          </a:p>
          <a:p>
            <a:pPr marL="0" indent="0" eaLnBrk="1" hangingPunct="1">
              <a:lnSpc>
                <a:spcPct val="80000"/>
              </a:lnSpc>
              <a:buFont typeface="Arial" panose="020B0604020202020204" pitchFamily="34" charset="0"/>
              <a:buNone/>
            </a:pPr>
            <a:r>
              <a:rPr lang="en-US" altLang="en-US" sz="1400">
                <a:latin typeface="Consolas" panose="020B0609020204030204" pitchFamily="49" charset="0"/>
              </a:rPr>
              <a:t>}</a:t>
            </a:r>
          </a:p>
        </p:txBody>
      </p:sp>
      <p:sp>
        <p:nvSpPr>
          <p:cNvPr id="58372" name="Text Placeholder 4">
            <a:extLst>
              <a:ext uri="{FF2B5EF4-FFF2-40B4-BE49-F238E27FC236}">
                <a16:creationId xmlns:a16="http://schemas.microsoft.com/office/drawing/2014/main" id="{A95E0346-289E-4D09-AC65-9A3A58C5B7F9}"/>
              </a:ext>
            </a:extLst>
          </p:cNvPr>
          <p:cNvSpPr>
            <a:spLocks noGrp="1"/>
          </p:cNvSpPr>
          <p:nvPr>
            <p:ph type="body" idx="4294967295"/>
          </p:nvPr>
        </p:nvSpPr>
        <p:spPr>
          <a:xfrm>
            <a:off x="457200" y="1325563"/>
            <a:ext cx="4397375" cy="427037"/>
          </a:xfrm>
        </p:spPr>
        <p:txBody>
          <a:bodyPr/>
          <a:lstStyle/>
          <a:p>
            <a:pPr marL="0" indent="0" eaLnBrk="1" hangingPunct="1">
              <a:buFont typeface="Arial" panose="020B0604020202020204" pitchFamily="34" charset="0"/>
              <a:buNone/>
            </a:pPr>
            <a:r>
              <a:rPr lang="en-US" altLang="en-US" sz="1800" b="1">
                <a:latin typeface="Consolas" panose="020B0609020204030204" pitchFamily="49" charset="0"/>
              </a:rPr>
              <a:t>src/…/MainActivity.java</a:t>
            </a:r>
          </a:p>
        </p:txBody>
      </p:sp>
      <p:sp>
        <p:nvSpPr>
          <p:cNvPr id="58373" name="Slide Number Placeholder 1">
            <a:extLst>
              <a:ext uri="{FF2B5EF4-FFF2-40B4-BE49-F238E27FC236}">
                <a16:creationId xmlns:a16="http://schemas.microsoft.com/office/drawing/2014/main" id="{D0B2323D-865E-4CA8-8149-23210C36B9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2114430C-15D4-4CAD-9CDA-BBA69E2E4EDA}" type="slidenum">
              <a:rPr lang="en-US" altLang="en-US" sz="1200" smtClean="0">
                <a:solidFill>
                  <a:srgbClr val="898989"/>
                </a:solidFill>
              </a:rPr>
              <a:pPr>
                <a:spcBef>
                  <a:spcPct val="0"/>
                </a:spcBef>
                <a:buFontTx/>
                <a:buNone/>
              </a:pPr>
              <a:t>41</a:t>
            </a:fld>
            <a:endParaRPr lang="en-US" altLang="en-US" sz="1200">
              <a:solidFill>
                <a:srgbClr val="898989"/>
              </a:solidFill>
            </a:endParaRPr>
          </a:p>
        </p:txBody>
      </p:sp>
    </p:spTree>
    <p:extLst>
      <p:ext uri="{BB962C8B-B14F-4D97-AF65-F5344CB8AC3E}">
        <p14:creationId xmlns:p14="http://schemas.microsoft.com/office/powerpoint/2010/main" val="1119173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3780F450-6CBF-49A4-8541-DE2E67FE4C0C}"/>
              </a:ext>
            </a:extLst>
          </p:cNvPr>
          <p:cNvSpPr>
            <a:spLocks noGrp="1"/>
          </p:cNvSpPr>
          <p:nvPr>
            <p:ph type="title"/>
          </p:nvPr>
        </p:nvSpPr>
        <p:spPr/>
        <p:txBody>
          <a:bodyPr/>
          <a:lstStyle/>
          <a:p>
            <a:pPr eaLnBrk="1" hangingPunct="1"/>
            <a:r>
              <a:rPr lang="en-US" altLang="en-US"/>
              <a:t>Underlying GUI Code</a:t>
            </a:r>
          </a:p>
        </p:txBody>
      </p:sp>
      <p:sp>
        <p:nvSpPr>
          <p:cNvPr id="3" name="Content Placeholder 2">
            <a:extLst>
              <a:ext uri="{FF2B5EF4-FFF2-40B4-BE49-F238E27FC236}">
                <a16:creationId xmlns:a16="http://schemas.microsoft.com/office/drawing/2014/main" id="{6D1327DC-01D5-48F9-AF0E-32744B5DBEF4}"/>
              </a:ext>
            </a:extLst>
          </p:cNvPr>
          <p:cNvSpPr>
            <a:spLocks noGrp="1"/>
          </p:cNvSpPr>
          <p:nvPr>
            <p:ph idx="1"/>
          </p:nvPr>
        </p:nvSpPr>
        <p:spPr>
          <a:xfrm>
            <a:off x="165100" y="1662113"/>
            <a:ext cx="8978900" cy="4749800"/>
          </a:xfrm>
        </p:spPr>
        <p:txBody>
          <a:bodyPr>
            <a:normAutofit lnSpcReduction="10000"/>
          </a:bodyPr>
          <a:lstStyle/>
          <a:p>
            <a:pPr marL="0" indent="0" eaLnBrk="1" hangingPunct="1">
              <a:buFont typeface="Arial" panose="020B0604020202020204" pitchFamily="34" charset="0"/>
              <a:buNone/>
              <a:defRPr/>
            </a:pPr>
            <a:r>
              <a:rPr lang="en-US" altLang="en-US" sz="1700">
                <a:latin typeface="Consolas" pitchFamily="49" charset="0"/>
                <a:cs typeface="Consolas" pitchFamily="49" charset="0"/>
              </a:rPr>
              <a:t>&lt;RelativeLayout xmlns:android=</a:t>
            </a:r>
            <a:r>
              <a:rPr lang="en-US" altLang="en-US" sz="1700" i="1">
                <a:latin typeface="Consolas" pitchFamily="49" charset="0"/>
                <a:cs typeface="Consolas" pitchFamily="49" charset="0"/>
              </a:rPr>
              <a:t>"http://schemas.android.com/apk/res/android"</a:t>
            </a:r>
          </a:p>
          <a:p>
            <a:pPr marL="0" indent="0" eaLnBrk="1" hangingPunct="1">
              <a:buFont typeface="Arial" panose="020B0604020202020204" pitchFamily="34" charset="0"/>
              <a:buNone/>
              <a:defRPr/>
            </a:pPr>
            <a:r>
              <a:rPr lang="en-US" altLang="en-US" sz="1700">
                <a:latin typeface="Consolas" pitchFamily="49" charset="0"/>
                <a:cs typeface="Consolas" pitchFamily="49" charset="0"/>
              </a:rPr>
              <a:t>    xmlns:tools=</a:t>
            </a:r>
            <a:r>
              <a:rPr lang="en-US" altLang="en-US" sz="1700" i="1">
                <a:latin typeface="Consolas" pitchFamily="49" charset="0"/>
                <a:cs typeface="Consolas" pitchFamily="49" charset="0"/>
              </a:rPr>
              <a:t>"http://schemas.android.com/tools"</a:t>
            </a:r>
          </a:p>
          <a:p>
            <a:pPr marL="0" indent="0" eaLnBrk="1" hangingPunct="1">
              <a:buFont typeface="Arial" panose="020B0604020202020204" pitchFamily="34" charset="0"/>
              <a:buNone/>
              <a:defRPr/>
            </a:pPr>
            <a:r>
              <a:rPr lang="en-US" altLang="en-US" sz="1700">
                <a:latin typeface="Consolas" pitchFamily="49" charset="0"/>
                <a:cs typeface="Consolas" pitchFamily="49" charset="0"/>
              </a:rPr>
              <a:t>    android:layout_width=</a:t>
            </a:r>
            <a:r>
              <a:rPr lang="en-US" altLang="en-US" sz="1700" i="1">
                <a:latin typeface="Consolas" pitchFamily="49" charset="0"/>
                <a:cs typeface="Consolas" pitchFamily="49" charset="0"/>
              </a:rPr>
              <a:t>"match_parent"</a:t>
            </a:r>
          </a:p>
          <a:p>
            <a:pPr marL="0" indent="0" eaLnBrk="1" hangingPunct="1">
              <a:buFont typeface="Arial" panose="020B0604020202020204" pitchFamily="34" charset="0"/>
              <a:buNone/>
              <a:defRPr/>
            </a:pPr>
            <a:r>
              <a:rPr lang="en-US" altLang="en-US" sz="1700">
                <a:latin typeface="Consolas" pitchFamily="49" charset="0"/>
                <a:cs typeface="Consolas" pitchFamily="49" charset="0"/>
              </a:rPr>
              <a:t>    android:layout_height=</a:t>
            </a:r>
            <a:r>
              <a:rPr lang="en-US" altLang="en-US" sz="1700" i="1">
                <a:latin typeface="Consolas" pitchFamily="49" charset="0"/>
                <a:cs typeface="Consolas" pitchFamily="49" charset="0"/>
              </a:rPr>
              <a:t>"match_parent"</a:t>
            </a:r>
          </a:p>
          <a:p>
            <a:pPr marL="0" indent="0" eaLnBrk="1" hangingPunct="1">
              <a:buFont typeface="Arial" panose="020B0604020202020204" pitchFamily="34" charset="0"/>
              <a:buNone/>
              <a:defRPr/>
            </a:pPr>
            <a:r>
              <a:rPr lang="en-US" altLang="en-US" sz="1700">
                <a:latin typeface="Consolas" pitchFamily="49" charset="0"/>
                <a:cs typeface="Consolas" pitchFamily="49" charset="0"/>
              </a:rPr>
              <a:t>    android:paddingBottom=</a:t>
            </a:r>
            <a:r>
              <a:rPr lang="en-US" altLang="en-US" sz="1700" i="1">
                <a:latin typeface="Consolas" pitchFamily="49" charset="0"/>
                <a:cs typeface="Consolas" pitchFamily="49" charset="0"/>
              </a:rPr>
              <a:t>"@dimen/activity_vertical_margin"</a:t>
            </a:r>
          </a:p>
          <a:p>
            <a:pPr marL="0" indent="0" eaLnBrk="1" hangingPunct="1">
              <a:buFont typeface="Arial" panose="020B0604020202020204" pitchFamily="34" charset="0"/>
              <a:buNone/>
              <a:defRPr/>
            </a:pPr>
            <a:r>
              <a:rPr lang="en-US" altLang="en-US" sz="1700">
                <a:latin typeface="Consolas" pitchFamily="49" charset="0"/>
                <a:cs typeface="Consolas" pitchFamily="49" charset="0"/>
              </a:rPr>
              <a:t>    android:paddingLeft=</a:t>
            </a:r>
            <a:r>
              <a:rPr lang="en-US" altLang="en-US" sz="1700" i="1">
                <a:latin typeface="Consolas" pitchFamily="49" charset="0"/>
                <a:cs typeface="Consolas" pitchFamily="49" charset="0"/>
              </a:rPr>
              <a:t>"@dimen/activity_horizontal_margin"</a:t>
            </a:r>
          </a:p>
          <a:p>
            <a:pPr marL="0" indent="0" eaLnBrk="1" hangingPunct="1">
              <a:buFont typeface="Arial" panose="020B0604020202020204" pitchFamily="34" charset="0"/>
              <a:buNone/>
              <a:defRPr/>
            </a:pPr>
            <a:r>
              <a:rPr lang="en-US" altLang="en-US" sz="1700">
                <a:latin typeface="Consolas" pitchFamily="49" charset="0"/>
                <a:cs typeface="Consolas" pitchFamily="49" charset="0"/>
              </a:rPr>
              <a:t>    android:paddingRight=</a:t>
            </a:r>
            <a:r>
              <a:rPr lang="en-US" altLang="en-US" sz="1700" i="1">
                <a:latin typeface="Consolas" pitchFamily="49" charset="0"/>
                <a:cs typeface="Consolas" pitchFamily="49" charset="0"/>
              </a:rPr>
              <a:t>"@dimen/activity_horizontal_margin"</a:t>
            </a:r>
          </a:p>
          <a:p>
            <a:pPr marL="0" indent="0" eaLnBrk="1" hangingPunct="1">
              <a:buFont typeface="Arial" panose="020B0604020202020204" pitchFamily="34" charset="0"/>
              <a:buNone/>
              <a:defRPr/>
            </a:pPr>
            <a:r>
              <a:rPr lang="en-US" altLang="en-US" sz="1700">
                <a:latin typeface="Consolas" pitchFamily="49" charset="0"/>
                <a:cs typeface="Consolas" pitchFamily="49" charset="0"/>
              </a:rPr>
              <a:t>    android:paddingTop=</a:t>
            </a:r>
            <a:r>
              <a:rPr lang="en-US" altLang="en-US" sz="1700" i="1">
                <a:latin typeface="Consolas" pitchFamily="49" charset="0"/>
                <a:cs typeface="Consolas" pitchFamily="49" charset="0"/>
              </a:rPr>
              <a:t>"@dimen/activity_vertical_margin"</a:t>
            </a:r>
          </a:p>
          <a:p>
            <a:pPr marL="0" indent="0" eaLnBrk="1" hangingPunct="1">
              <a:buFont typeface="Arial" panose="020B0604020202020204" pitchFamily="34" charset="0"/>
              <a:buNone/>
              <a:defRPr/>
            </a:pPr>
            <a:r>
              <a:rPr lang="en-US" altLang="en-US" sz="1700">
                <a:latin typeface="Consolas" pitchFamily="49" charset="0"/>
                <a:cs typeface="Consolas" pitchFamily="49" charset="0"/>
              </a:rPr>
              <a:t>    tools:context=</a:t>
            </a:r>
            <a:r>
              <a:rPr lang="en-US" altLang="en-US" sz="1700" i="1">
                <a:latin typeface="Consolas" pitchFamily="49" charset="0"/>
                <a:cs typeface="Consolas" pitchFamily="49" charset="0"/>
              </a:rPr>
              <a:t>".MainActivity" &gt;</a:t>
            </a:r>
          </a:p>
          <a:p>
            <a:pPr marL="0" indent="0" eaLnBrk="1" hangingPunct="1">
              <a:buFont typeface="Arial" panose="020B0604020202020204" pitchFamily="34" charset="0"/>
              <a:buNone/>
              <a:defRPr/>
            </a:pPr>
            <a:endParaRPr lang="en-US" altLang="en-US" sz="1700">
              <a:latin typeface="Consolas" pitchFamily="49" charset="0"/>
              <a:cs typeface="Consolas" pitchFamily="49" charset="0"/>
            </a:endParaRPr>
          </a:p>
          <a:p>
            <a:pPr marL="0" indent="0" eaLnBrk="1" hangingPunct="1">
              <a:buFont typeface="Arial" panose="020B0604020202020204" pitchFamily="34" charset="0"/>
              <a:buNone/>
              <a:defRPr/>
            </a:pPr>
            <a:r>
              <a:rPr lang="en-US" altLang="en-US" sz="1700">
                <a:latin typeface="Consolas" pitchFamily="49" charset="0"/>
                <a:cs typeface="Consolas" pitchFamily="49" charset="0"/>
              </a:rPr>
              <a:t>    &lt;TextView</a:t>
            </a:r>
          </a:p>
          <a:p>
            <a:pPr marL="0" indent="0" eaLnBrk="1" hangingPunct="1">
              <a:buFont typeface="Arial" panose="020B0604020202020204" pitchFamily="34" charset="0"/>
              <a:buNone/>
              <a:defRPr/>
            </a:pPr>
            <a:r>
              <a:rPr lang="en-US" altLang="en-US" sz="1700">
                <a:latin typeface="Consolas" pitchFamily="49" charset="0"/>
                <a:cs typeface="Consolas" pitchFamily="49" charset="0"/>
              </a:rPr>
              <a:t>        android:layout_width=</a:t>
            </a:r>
            <a:r>
              <a:rPr lang="en-US" altLang="en-US" sz="1700" i="1">
                <a:latin typeface="Consolas" pitchFamily="49" charset="0"/>
                <a:cs typeface="Consolas" pitchFamily="49" charset="0"/>
              </a:rPr>
              <a:t>"wrap_content"</a:t>
            </a:r>
          </a:p>
          <a:p>
            <a:pPr marL="0" indent="0" eaLnBrk="1" hangingPunct="1">
              <a:buFont typeface="Arial" panose="020B0604020202020204" pitchFamily="34" charset="0"/>
              <a:buNone/>
              <a:defRPr/>
            </a:pPr>
            <a:r>
              <a:rPr lang="en-US" altLang="en-US" sz="1700">
                <a:latin typeface="Consolas" pitchFamily="49" charset="0"/>
                <a:cs typeface="Consolas" pitchFamily="49" charset="0"/>
              </a:rPr>
              <a:t>        android:layout_height=</a:t>
            </a:r>
            <a:r>
              <a:rPr lang="en-US" altLang="en-US" sz="1700" i="1">
                <a:latin typeface="Consolas" pitchFamily="49" charset="0"/>
                <a:cs typeface="Consolas" pitchFamily="49" charset="0"/>
              </a:rPr>
              <a:t>"wrap_content"</a:t>
            </a:r>
          </a:p>
          <a:p>
            <a:pPr marL="0" indent="0" eaLnBrk="1" hangingPunct="1">
              <a:buFont typeface="Arial" panose="020B0604020202020204" pitchFamily="34" charset="0"/>
              <a:buNone/>
              <a:defRPr/>
            </a:pPr>
            <a:r>
              <a:rPr lang="en-US" altLang="en-US" sz="1700">
                <a:latin typeface="Consolas" pitchFamily="49" charset="0"/>
                <a:cs typeface="Consolas" pitchFamily="49" charset="0"/>
              </a:rPr>
              <a:t>        android:text=</a:t>
            </a:r>
            <a:r>
              <a:rPr lang="en-US" altLang="en-US" sz="1700" i="1">
                <a:latin typeface="Consolas" pitchFamily="49" charset="0"/>
                <a:cs typeface="Consolas" pitchFamily="49" charset="0"/>
              </a:rPr>
              <a:t>"@string/hello_world" /&gt;</a:t>
            </a:r>
            <a:endParaRPr lang="en-US" altLang="en-US" sz="1700">
              <a:latin typeface="Consolas" pitchFamily="49" charset="0"/>
              <a:cs typeface="Consolas" pitchFamily="49" charset="0"/>
            </a:endParaRPr>
          </a:p>
          <a:p>
            <a:pPr marL="0" indent="0" eaLnBrk="1" hangingPunct="1">
              <a:buFont typeface="Arial" panose="020B0604020202020204" pitchFamily="34" charset="0"/>
              <a:buNone/>
              <a:defRPr/>
            </a:pPr>
            <a:r>
              <a:rPr lang="en-US" altLang="en-US" sz="1700">
                <a:latin typeface="Consolas" pitchFamily="49" charset="0"/>
                <a:cs typeface="Consolas" pitchFamily="49" charset="0"/>
              </a:rPr>
              <a:t>&lt;/RelativeLayout&gt;</a:t>
            </a:r>
          </a:p>
          <a:p>
            <a:pPr marL="0" indent="0" eaLnBrk="1" hangingPunct="1">
              <a:buFont typeface="Arial" panose="020B0604020202020204" pitchFamily="34" charset="0"/>
              <a:buNone/>
              <a:defRPr/>
            </a:pPr>
            <a:endParaRPr lang="en-US" altLang="en-US" sz="1900">
              <a:latin typeface="Consolas" pitchFamily="49" charset="0"/>
              <a:cs typeface="Consolas" pitchFamily="49" charset="0"/>
            </a:endParaRPr>
          </a:p>
        </p:txBody>
      </p:sp>
      <p:sp>
        <p:nvSpPr>
          <p:cNvPr id="59396" name="Text Placeholder 4">
            <a:extLst>
              <a:ext uri="{FF2B5EF4-FFF2-40B4-BE49-F238E27FC236}">
                <a16:creationId xmlns:a16="http://schemas.microsoft.com/office/drawing/2014/main" id="{2388EF08-66D6-4F2F-BA17-96C2A4A1D103}"/>
              </a:ext>
            </a:extLst>
          </p:cNvPr>
          <p:cNvSpPr txBox="1">
            <a:spLocks/>
          </p:cNvSpPr>
          <p:nvPr/>
        </p:nvSpPr>
        <p:spPr bwMode="auto">
          <a:xfrm>
            <a:off x="165100" y="1325563"/>
            <a:ext cx="43973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buFont typeface="Arial" panose="020B0604020202020204" pitchFamily="34" charset="0"/>
              <a:buNone/>
            </a:pPr>
            <a:r>
              <a:rPr lang="en-US" altLang="en-US" sz="1800" b="1">
                <a:latin typeface="Consolas" panose="020B0609020204030204" pitchFamily="49" charset="0"/>
              </a:rPr>
              <a:t>res/layout/activity_main.xml</a:t>
            </a:r>
          </a:p>
        </p:txBody>
      </p:sp>
      <p:sp>
        <p:nvSpPr>
          <p:cNvPr id="59397" name="TextBox 4">
            <a:extLst>
              <a:ext uri="{FF2B5EF4-FFF2-40B4-BE49-F238E27FC236}">
                <a16:creationId xmlns:a16="http://schemas.microsoft.com/office/drawing/2014/main" id="{093572E0-8FBF-4304-BD37-D4A294476AEA}"/>
              </a:ext>
            </a:extLst>
          </p:cNvPr>
          <p:cNvSpPr txBox="1">
            <a:spLocks noChangeArrowheads="1"/>
          </p:cNvSpPr>
          <p:nvPr/>
        </p:nvSpPr>
        <p:spPr bwMode="auto">
          <a:xfrm>
            <a:off x="165100" y="6411913"/>
            <a:ext cx="6146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1800"/>
              <a:t>– </a:t>
            </a:r>
            <a:r>
              <a:rPr lang="en-US" altLang="en-US" sz="1600">
                <a:latin typeface="Consolas" panose="020B0609020204030204" pitchFamily="49" charset="0"/>
              </a:rPr>
              <a:t>RelativeLayout</a:t>
            </a:r>
            <a:r>
              <a:rPr lang="en-US" altLang="en-US" sz="1800"/>
              <a:t>s are quite complicated. See [13] for details</a:t>
            </a:r>
          </a:p>
        </p:txBody>
      </p:sp>
      <p:sp>
        <p:nvSpPr>
          <p:cNvPr id="59398" name="Slide Number Placeholder 1">
            <a:extLst>
              <a:ext uri="{FF2B5EF4-FFF2-40B4-BE49-F238E27FC236}">
                <a16:creationId xmlns:a16="http://schemas.microsoft.com/office/drawing/2014/main" id="{92289F64-B83F-4E44-8806-76BEB0A2FB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A22D79BA-F037-42C2-95B6-0376F90E0AD0}" type="slidenum">
              <a:rPr lang="en-US" altLang="en-US" sz="1200" smtClean="0">
                <a:solidFill>
                  <a:srgbClr val="898989"/>
                </a:solidFill>
              </a:rPr>
              <a:pPr>
                <a:spcBef>
                  <a:spcPct val="0"/>
                </a:spcBef>
                <a:buFontTx/>
                <a:buNone/>
              </a:pPr>
              <a:t>42</a:t>
            </a:fld>
            <a:endParaRPr lang="en-US" altLang="en-US" sz="1200">
              <a:solidFill>
                <a:srgbClr val="898989"/>
              </a:solidFill>
            </a:endParaRPr>
          </a:p>
        </p:txBody>
      </p:sp>
    </p:spTree>
    <p:extLst>
      <p:ext uri="{BB962C8B-B14F-4D97-AF65-F5344CB8AC3E}">
        <p14:creationId xmlns:p14="http://schemas.microsoft.com/office/powerpoint/2010/main" val="952240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393598B7-8AFE-4999-A53D-63A4495DCF2B}"/>
              </a:ext>
            </a:extLst>
          </p:cNvPr>
          <p:cNvSpPr>
            <a:spLocks noGrp="1"/>
          </p:cNvSpPr>
          <p:nvPr>
            <p:ph type="title"/>
          </p:nvPr>
        </p:nvSpPr>
        <p:spPr/>
        <p:txBody>
          <a:bodyPr/>
          <a:lstStyle/>
          <a:p>
            <a:pPr eaLnBrk="1" hangingPunct="1"/>
            <a:r>
              <a:rPr lang="en-US" altLang="en-US"/>
              <a:t>The App Manifest</a:t>
            </a:r>
          </a:p>
        </p:txBody>
      </p:sp>
      <p:sp>
        <p:nvSpPr>
          <p:cNvPr id="60419" name="Content Placeholder 2">
            <a:extLst>
              <a:ext uri="{FF2B5EF4-FFF2-40B4-BE49-F238E27FC236}">
                <a16:creationId xmlns:a16="http://schemas.microsoft.com/office/drawing/2014/main" id="{E7FD4187-449A-43F9-9074-BDA2BEF299E6}"/>
              </a:ext>
            </a:extLst>
          </p:cNvPr>
          <p:cNvSpPr>
            <a:spLocks noGrp="1"/>
          </p:cNvSpPr>
          <p:nvPr>
            <p:ph idx="1"/>
          </p:nvPr>
        </p:nvSpPr>
        <p:spPr>
          <a:xfrm>
            <a:off x="457200" y="1600200"/>
            <a:ext cx="8229600" cy="5257800"/>
          </a:xfrm>
        </p:spPr>
        <p:txBody>
          <a:bodyPr/>
          <a:lstStyle/>
          <a:p>
            <a:pPr marL="0" indent="0" eaLnBrk="1" hangingPunct="1">
              <a:lnSpc>
                <a:spcPct val="90000"/>
              </a:lnSpc>
              <a:buFont typeface="Arial" panose="020B0604020202020204" pitchFamily="34" charset="0"/>
              <a:buNone/>
            </a:pPr>
            <a:r>
              <a:rPr lang="en-US" altLang="en-US" sz="1200">
                <a:latin typeface="Consolas" panose="020B0609020204030204" pitchFamily="49" charset="0"/>
              </a:rPr>
              <a:t>&lt;?xml version=</a:t>
            </a:r>
            <a:r>
              <a:rPr lang="en-US" altLang="en-US" sz="1200" i="1">
                <a:latin typeface="Consolas" panose="020B0609020204030204" pitchFamily="49" charset="0"/>
              </a:rPr>
              <a:t>"1.0" encoding="utf-8"?&gt;</a:t>
            </a:r>
          </a:p>
          <a:p>
            <a:pPr marL="0" indent="0" eaLnBrk="1" hangingPunct="1">
              <a:lnSpc>
                <a:spcPct val="90000"/>
              </a:lnSpc>
              <a:buFont typeface="Arial" panose="020B0604020202020204" pitchFamily="34" charset="0"/>
              <a:buNone/>
            </a:pPr>
            <a:r>
              <a:rPr lang="en-US" altLang="en-US" sz="1200">
                <a:latin typeface="Consolas" panose="020B0609020204030204" pitchFamily="49" charset="0"/>
              </a:rPr>
              <a:t>&lt;manifest xmlns:android=</a:t>
            </a:r>
            <a:r>
              <a:rPr lang="en-US" altLang="en-US" sz="1200" i="1">
                <a:latin typeface="Consolas" panose="020B0609020204030204" pitchFamily="49" charset="0"/>
              </a:rPr>
              <a:t>"http://schemas.android.com/apk/res/android"</a:t>
            </a:r>
          </a:p>
          <a:p>
            <a:pPr marL="0" indent="0" eaLnBrk="1" hangingPunct="1">
              <a:lnSpc>
                <a:spcPct val="90000"/>
              </a:lnSpc>
              <a:buFont typeface="Arial" panose="020B0604020202020204" pitchFamily="34" charset="0"/>
              <a:buNone/>
            </a:pPr>
            <a:r>
              <a:rPr lang="en-US" altLang="en-US" sz="1200">
                <a:latin typeface="Consolas" panose="020B0609020204030204" pitchFamily="49" charset="0"/>
              </a:rPr>
              <a:t>    package=</a:t>
            </a:r>
            <a:r>
              <a:rPr lang="en-US" altLang="en-US" sz="1200" i="1">
                <a:latin typeface="Consolas" panose="020B0609020204030204" pitchFamily="49" charset="0"/>
              </a:rPr>
              <a:t>"edu.osu.helloandroid"</a:t>
            </a:r>
          </a:p>
          <a:p>
            <a:pPr marL="0" indent="0" eaLnBrk="1" hangingPunct="1">
              <a:lnSpc>
                <a:spcPct val="90000"/>
              </a:lnSpc>
              <a:buFont typeface="Arial" panose="020B0604020202020204" pitchFamily="34" charset="0"/>
              <a:buNone/>
            </a:pPr>
            <a:r>
              <a:rPr lang="en-US" altLang="en-US" sz="1200">
                <a:latin typeface="Consolas" panose="020B0609020204030204" pitchFamily="49" charset="0"/>
              </a:rPr>
              <a:t>    android:versionCode=</a:t>
            </a:r>
            <a:r>
              <a:rPr lang="en-US" altLang="en-US" sz="1200" i="1">
                <a:latin typeface="Consolas" panose="020B0609020204030204" pitchFamily="49" charset="0"/>
              </a:rPr>
              <a:t>"1"</a:t>
            </a:r>
          </a:p>
          <a:p>
            <a:pPr marL="0" indent="0" eaLnBrk="1" hangingPunct="1">
              <a:lnSpc>
                <a:spcPct val="90000"/>
              </a:lnSpc>
              <a:buFont typeface="Arial" panose="020B0604020202020204" pitchFamily="34" charset="0"/>
              <a:buNone/>
            </a:pPr>
            <a:r>
              <a:rPr lang="en-US" altLang="en-US" sz="1200">
                <a:latin typeface="Consolas" panose="020B0609020204030204" pitchFamily="49" charset="0"/>
              </a:rPr>
              <a:t>    android:versionName=</a:t>
            </a:r>
            <a:r>
              <a:rPr lang="en-US" altLang="en-US" sz="1200" i="1">
                <a:latin typeface="Consolas" panose="020B0609020204030204" pitchFamily="49" charset="0"/>
              </a:rPr>
              <a:t>"1.0" &gt;</a:t>
            </a:r>
          </a:p>
          <a:p>
            <a:pPr marL="0" indent="0" eaLnBrk="1" hangingPunct="1">
              <a:lnSpc>
                <a:spcPct val="90000"/>
              </a:lnSpc>
              <a:buFont typeface="Arial" panose="020B0604020202020204" pitchFamily="34" charset="0"/>
              <a:buNone/>
            </a:pPr>
            <a:endParaRPr lang="en-US" altLang="en-US" sz="1200">
              <a:latin typeface="Consolas" panose="020B0609020204030204" pitchFamily="49" charset="0"/>
            </a:endParaRPr>
          </a:p>
          <a:p>
            <a:pPr marL="0" indent="0" eaLnBrk="1" hangingPunct="1">
              <a:lnSpc>
                <a:spcPct val="90000"/>
              </a:lnSpc>
              <a:buFont typeface="Arial" panose="020B0604020202020204" pitchFamily="34" charset="0"/>
              <a:buNone/>
            </a:pPr>
            <a:r>
              <a:rPr lang="fr-FR" altLang="en-US" sz="1200">
                <a:latin typeface="Consolas" panose="020B0609020204030204" pitchFamily="49" charset="0"/>
              </a:rPr>
              <a:t>    </a:t>
            </a:r>
            <a:r>
              <a:rPr lang="fr-FR" altLang="en-US" sz="1200" u="sng">
                <a:latin typeface="Consolas" panose="020B0609020204030204" pitchFamily="49" charset="0"/>
              </a:rPr>
              <a:t>&lt;uses-sdk</a:t>
            </a:r>
          </a:p>
          <a:p>
            <a:pPr marL="0" indent="0" eaLnBrk="1" hangingPunct="1">
              <a:lnSpc>
                <a:spcPct val="90000"/>
              </a:lnSpc>
              <a:buFont typeface="Arial" panose="020B0604020202020204" pitchFamily="34" charset="0"/>
              <a:buNone/>
            </a:pPr>
            <a:r>
              <a:rPr lang="fr-FR" altLang="en-US" sz="1200">
                <a:latin typeface="Consolas" panose="020B0609020204030204" pitchFamily="49" charset="0"/>
              </a:rPr>
              <a:t>        android:minSdkVersion=</a:t>
            </a:r>
            <a:r>
              <a:rPr lang="fr-FR" altLang="en-US" sz="1200" i="1">
                <a:latin typeface="Consolas" panose="020B0609020204030204" pitchFamily="49" charset="0"/>
              </a:rPr>
              <a:t>"8"</a:t>
            </a:r>
          </a:p>
          <a:p>
            <a:pPr marL="0" indent="0" eaLnBrk="1" hangingPunct="1">
              <a:lnSpc>
                <a:spcPct val="90000"/>
              </a:lnSpc>
              <a:buFont typeface="Arial" panose="020B0604020202020204" pitchFamily="34" charset="0"/>
              <a:buNone/>
            </a:pPr>
            <a:r>
              <a:rPr lang="fr-FR" altLang="en-US" sz="1200">
                <a:latin typeface="Consolas" panose="020B0609020204030204" pitchFamily="49" charset="0"/>
              </a:rPr>
              <a:t>        android:targetSdkVersion=</a:t>
            </a:r>
            <a:r>
              <a:rPr lang="fr-FR" altLang="en-US" sz="1200" i="1">
                <a:latin typeface="Consolas" panose="020B0609020204030204" pitchFamily="49" charset="0"/>
              </a:rPr>
              <a:t>"17" /&gt;</a:t>
            </a:r>
          </a:p>
          <a:p>
            <a:pPr marL="0" indent="0" eaLnBrk="1" hangingPunct="1">
              <a:lnSpc>
                <a:spcPct val="90000"/>
              </a:lnSpc>
              <a:buFont typeface="Arial" panose="020B0604020202020204" pitchFamily="34" charset="0"/>
              <a:buNone/>
            </a:pPr>
            <a:endParaRPr lang="fr-FR" altLang="en-US" sz="1200">
              <a:latin typeface="Consolas" panose="020B0609020204030204" pitchFamily="49" charset="0"/>
            </a:endParaRPr>
          </a:p>
          <a:p>
            <a:pPr marL="0" indent="0" eaLnBrk="1" hangingPunct="1">
              <a:lnSpc>
                <a:spcPct val="90000"/>
              </a:lnSpc>
              <a:buFont typeface="Arial" panose="020B0604020202020204" pitchFamily="34" charset="0"/>
              <a:buNone/>
            </a:pPr>
            <a:r>
              <a:rPr lang="fr-FR" altLang="en-US" sz="1200">
                <a:latin typeface="Consolas" panose="020B0609020204030204" pitchFamily="49" charset="0"/>
              </a:rPr>
              <a:t>    &lt;application</a:t>
            </a:r>
          </a:p>
          <a:p>
            <a:pPr marL="0" indent="0" eaLnBrk="1" hangingPunct="1">
              <a:lnSpc>
                <a:spcPct val="90000"/>
              </a:lnSpc>
              <a:buFont typeface="Arial" panose="020B0604020202020204" pitchFamily="34" charset="0"/>
              <a:buNone/>
            </a:pPr>
            <a:r>
              <a:rPr lang="fr-FR" altLang="en-US" sz="1200">
                <a:latin typeface="Consolas" panose="020B0609020204030204" pitchFamily="49" charset="0"/>
              </a:rPr>
              <a:t>        android:allowBackup=</a:t>
            </a:r>
            <a:r>
              <a:rPr lang="fr-FR" altLang="en-US" sz="1200" i="1">
                <a:latin typeface="Consolas" panose="020B0609020204030204" pitchFamily="49" charset="0"/>
              </a:rPr>
              <a:t>"true"</a:t>
            </a:r>
          </a:p>
          <a:p>
            <a:pPr marL="0" indent="0" eaLnBrk="1" hangingPunct="1">
              <a:lnSpc>
                <a:spcPct val="90000"/>
              </a:lnSpc>
              <a:buFont typeface="Arial" panose="020B0604020202020204" pitchFamily="34" charset="0"/>
              <a:buNone/>
            </a:pPr>
            <a:r>
              <a:rPr lang="fr-FR" altLang="en-US" sz="1200">
                <a:latin typeface="Consolas" panose="020B0609020204030204" pitchFamily="49" charset="0"/>
              </a:rPr>
              <a:t>        android:icon=</a:t>
            </a:r>
            <a:r>
              <a:rPr lang="fr-FR" altLang="en-US" sz="1200" i="1">
                <a:latin typeface="Consolas" panose="020B0609020204030204" pitchFamily="49" charset="0"/>
              </a:rPr>
              <a:t>"@drawable/ic_launcher"</a:t>
            </a:r>
          </a:p>
          <a:p>
            <a:pPr marL="0" indent="0" eaLnBrk="1" hangingPunct="1">
              <a:lnSpc>
                <a:spcPct val="90000"/>
              </a:lnSpc>
              <a:buFont typeface="Arial" panose="020B0604020202020204" pitchFamily="34" charset="0"/>
              <a:buNone/>
            </a:pPr>
            <a:r>
              <a:rPr lang="fr-FR" altLang="en-US" sz="1200">
                <a:latin typeface="Consolas" panose="020B0609020204030204" pitchFamily="49" charset="0"/>
              </a:rPr>
              <a:t>        android:label=</a:t>
            </a:r>
            <a:r>
              <a:rPr lang="fr-FR" altLang="en-US" sz="1200" i="1">
                <a:latin typeface="Consolas" panose="020B0609020204030204" pitchFamily="49" charset="0"/>
              </a:rPr>
              <a:t>"@string/app_name"</a:t>
            </a:r>
          </a:p>
          <a:p>
            <a:pPr marL="0" indent="0" eaLnBrk="1" hangingPunct="1">
              <a:lnSpc>
                <a:spcPct val="90000"/>
              </a:lnSpc>
              <a:buFont typeface="Arial" panose="020B0604020202020204" pitchFamily="34" charset="0"/>
              <a:buNone/>
            </a:pPr>
            <a:r>
              <a:rPr lang="fr-FR" altLang="en-US" sz="1200">
                <a:latin typeface="Consolas" panose="020B0609020204030204" pitchFamily="49" charset="0"/>
              </a:rPr>
              <a:t>        android:theme=</a:t>
            </a:r>
            <a:r>
              <a:rPr lang="fr-FR" altLang="en-US" sz="1200" i="1">
                <a:latin typeface="Consolas" panose="020B0609020204030204" pitchFamily="49" charset="0"/>
              </a:rPr>
              <a:t>"@style/AppTheme" &gt;</a:t>
            </a:r>
          </a:p>
          <a:p>
            <a:pPr marL="0" indent="0" eaLnBrk="1" hangingPunct="1">
              <a:lnSpc>
                <a:spcPct val="90000"/>
              </a:lnSpc>
              <a:buFont typeface="Arial" panose="020B0604020202020204" pitchFamily="34" charset="0"/>
              <a:buNone/>
            </a:pPr>
            <a:r>
              <a:rPr lang="fr-FR" altLang="en-US" sz="1200">
                <a:latin typeface="Consolas" panose="020B0609020204030204" pitchFamily="49" charset="0"/>
              </a:rPr>
              <a:t>        &lt;activity</a:t>
            </a:r>
          </a:p>
          <a:p>
            <a:pPr marL="0" indent="0" eaLnBrk="1" hangingPunct="1">
              <a:lnSpc>
                <a:spcPct val="90000"/>
              </a:lnSpc>
              <a:buFont typeface="Arial" panose="020B0604020202020204" pitchFamily="34" charset="0"/>
              <a:buNone/>
            </a:pPr>
            <a:r>
              <a:rPr lang="fr-FR" altLang="en-US" sz="1200">
                <a:latin typeface="Consolas" panose="020B0609020204030204" pitchFamily="49" charset="0"/>
              </a:rPr>
              <a:t>            android:name=</a:t>
            </a:r>
            <a:r>
              <a:rPr lang="fr-FR" altLang="en-US" sz="1200" i="1">
                <a:latin typeface="Consolas" panose="020B0609020204030204" pitchFamily="49" charset="0"/>
              </a:rPr>
              <a:t>"edu.osu.helloandroid.MainActivity"</a:t>
            </a:r>
          </a:p>
          <a:p>
            <a:pPr marL="0" indent="0" eaLnBrk="1" hangingPunct="1">
              <a:lnSpc>
                <a:spcPct val="90000"/>
              </a:lnSpc>
              <a:buFont typeface="Arial" panose="020B0604020202020204" pitchFamily="34" charset="0"/>
              <a:buNone/>
            </a:pPr>
            <a:r>
              <a:rPr lang="fr-FR" altLang="en-US" sz="1200">
                <a:latin typeface="Consolas" panose="020B0609020204030204" pitchFamily="49" charset="0"/>
              </a:rPr>
              <a:t>            android:label=</a:t>
            </a:r>
            <a:r>
              <a:rPr lang="fr-FR" altLang="en-US" sz="1200" i="1">
                <a:latin typeface="Consolas" panose="020B0609020204030204" pitchFamily="49" charset="0"/>
              </a:rPr>
              <a:t>"@string/app_name" &gt;</a:t>
            </a:r>
          </a:p>
          <a:p>
            <a:pPr marL="0" indent="0" eaLnBrk="1" hangingPunct="1">
              <a:lnSpc>
                <a:spcPct val="90000"/>
              </a:lnSpc>
              <a:buFont typeface="Arial" panose="020B0604020202020204" pitchFamily="34" charset="0"/>
              <a:buNone/>
            </a:pPr>
            <a:r>
              <a:rPr lang="fr-FR" altLang="en-US" sz="1200">
                <a:latin typeface="Consolas" panose="020B0609020204030204" pitchFamily="49" charset="0"/>
              </a:rPr>
              <a:t>            &lt;intent-filter&gt;</a:t>
            </a:r>
          </a:p>
          <a:p>
            <a:pPr marL="0" indent="0" eaLnBrk="1" hangingPunct="1">
              <a:lnSpc>
                <a:spcPct val="90000"/>
              </a:lnSpc>
              <a:buFont typeface="Arial" panose="020B0604020202020204" pitchFamily="34" charset="0"/>
              <a:buNone/>
            </a:pPr>
            <a:r>
              <a:rPr lang="fr-FR" altLang="en-US" sz="1200">
                <a:latin typeface="Consolas" panose="020B0609020204030204" pitchFamily="49" charset="0"/>
              </a:rPr>
              <a:t>                &lt;action android:name=</a:t>
            </a:r>
            <a:r>
              <a:rPr lang="fr-FR" altLang="en-US" sz="1200" i="1">
                <a:latin typeface="Consolas" panose="020B0609020204030204" pitchFamily="49" charset="0"/>
              </a:rPr>
              <a:t>"android.intent.action.MAIN" /&gt;</a:t>
            </a:r>
          </a:p>
          <a:p>
            <a:pPr marL="0" indent="0" eaLnBrk="1" hangingPunct="1">
              <a:lnSpc>
                <a:spcPct val="90000"/>
              </a:lnSpc>
              <a:buFont typeface="Arial" panose="020B0604020202020204" pitchFamily="34" charset="0"/>
              <a:buNone/>
            </a:pPr>
            <a:r>
              <a:rPr lang="fr-FR" altLang="en-US" sz="1200">
                <a:latin typeface="Consolas" panose="020B0609020204030204" pitchFamily="49" charset="0"/>
              </a:rPr>
              <a:t>                &lt;category android:name=</a:t>
            </a:r>
            <a:r>
              <a:rPr lang="fr-FR" altLang="en-US" sz="1200" i="1">
                <a:latin typeface="Consolas" panose="020B0609020204030204" pitchFamily="49" charset="0"/>
              </a:rPr>
              <a:t>"android.intent.category.LAUNCHER" /&gt;</a:t>
            </a:r>
          </a:p>
          <a:p>
            <a:pPr marL="0" indent="0" eaLnBrk="1" hangingPunct="1">
              <a:lnSpc>
                <a:spcPct val="90000"/>
              </a:lnSpc>
              <a:buFont typeface="Arial" panose="020B0604020202020204" pitchFamily="34" charset="0"/>
              <a:buNone/>
            </a:pPr>
            <a:r>
              <a:rPr lang="fr-FR" altLang="en-US" sz="1200">
                <a:latin typeface="Consolas" panose="020B0609020204030204" pitchFamily="49" charset="0"/>
              </a:rPr>
              <a:t>            &lt;/intent-filter&gt;</a:t>
            </a:r>
          </a:p>
          <a:p>
            <a:pPr marL="0" indent="0" eaLnBrk="1" hangingPunct="1">
              <a:lnSpc>
                <a:spcPct val="90000"/>
              </a:lnSpc>
              <a:buFont typeface="Arial" panose="020B0604020202020204" pitchFamily="34" charset="0"/>
              <a:buNone/>
            </a:pPr>
            <a:r>
              <a:rPr lang="fr-FR" altLang="en-US" sz="1200">
                <a:latin typeface="Consolas" panose="020B0609020204030204" pitchFamily="49" charset="0"/>
              </a:rPr>
              <a:t>        &lt;/activity&gt;</a:t>
            </a:r>
          </a:p>
          <a:p>
            <a:pPr marL="0" indent="0" eaLnBrk="1" hangingPunct="1">
              <a:lnSpc>
                <a:spcPct val="90000"/>
              </a:lnSpc>
              <a:buFont typeface="Arial" panose="020B0604020202020204" pitchFamily="34" charset="0"/>
              <a:buNone/>
            </a:pPr>
            <a:r>
              <a:rPr lang="fr-FR" altLang="en-US" sz="1200">
                <a:latin typeface="Consolas" panose="020B0609020204030204" pitchFamily="49" charset="0"/>
              </a:rPr>
              <a:t>    &lt;/application&gt;</a:t>
            </a:r>
          </a:p>
          <a:p>
            <a:pPr marL="0" indent="0" eaLnBrk="1" hangingPunct="1">
              <a:lnSpc>
                <a:spcPct val="90000"/>
              </a:lnSpc>
              <a:buFont typeface="Arial" panose="020B0604020202020204" pitchFamily="34" charset="0"/>
              <a:buNone/>
            </a:pPr>
            <a:r>
              <a:rPr lang="fr-FR" altLang="en-US" sz="1200">
                <a:latin typeface="Consolas" panose="020B0609020204030204" pitchFamily="49" charset="0"/>
              </a:rPr>
              <a:t>&lt;/manifest&gt;</a:t>
            </a:r>
          </a:p>
        </p:txBody>
      </p:sp>
      <p:sp>
        <p:nvSpPr>
          <p:cNvPr id="60420" name="Text Placeholder 4">
            <a:extLst>
              <a:ext uri="{FF2B5EF4-FFF2-40B4-BE49-F238E27FC236}">
                <a16:creationId xmlns:a16="http://schemas.microsoft.com/office/drawing/2014/main" id="{85DDB8E4-DFDA-41C4-93E4-0D1E811121CF}"/>
              </a:ext>
            </a:extLst>
          </p:cNvPr>
          <p:cNvSpPr txBox="1">
            <a:spLocks/>
          </p:cNvSpPr>
          <p:nvPr/>
        </p:nvSpPr>
        <p:spPr bwMode="auto">
          <a:xfrm>
            <a:off x="165100" y="1325563"/>
            <a:ext cx="43973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buFont typeface="Arial" panose="020B0604020202020204" pitchFamily="34" charset="0"/>
              <a:buNone/>
            </a:pPr>
            <a:r>
              <a:rPr lang="en-US" altLang="en-US" sz="1800" b="1">
                <a:latin typeface="Consolas" panose="020B0609020204030204" pitchFamily="49" charset="0"/>
              </a:rPr>
              <a:t>AndroidManifest.xml</a:t>
            </a:r>
          </a:p>
        </p:txBody>
      </p:sp>
      <p:sp>
        <p:nvSpPr>
          <p:cNvPr id="60421" name="Slide Number Placeholder 1">
            <a:extLst>
              <a:ext uri="{FF2B5EF4-FFF2-40B4-BE49-F238E27FC236}">
                <a16:creationId xmlns:a16="http://schemas.microsoft.com/office/drawing/2014/main" id="{917C7AED-EF11-467C-B3A6-34E33F33B2F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2FC01348-7294-4EBD-8A98-04A4C56F0EB6}" type="slidenum">
              <a:rPr lang="en-US" altLang="en-US" sz="1200" smtClean="0">
                <a:solidFill>
                  <a:srgbClr val="898989"/>
                </a:solidFill>
              </a:rPr>
              <a:pPr>
                <a:spcBef>
                  <a:spcPct val="0"/>
                </a:spcBef>
                <a:buFontTx/>
                <a:buNone/>
              </a:pPr>
              <a:t>43</a:t>
            </a:fld>
            <a:endParaRPr lang="en-US" altLang="en-US" sz="1200">
              <a:solidFill>
                <a:srgbClr val="898989"/>
              </a:solidFill>
            </a:endParaRPr>
          </a:p>
        </p:txBody>
      </p:sp>
    </p:spTree>
    <p:extLst>
      <p:ext uri="{BB962C8B-B14F-4D97-AF65-F5344CB8AC3E}">
        <p14:creationId xmlns:p14="http://schemas.microsoft.com/office/powerpoint/2010/main" val="720832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1CA4FA4E-AD76-412D-A5CB-FFC0507165E0}"/>
              </a:ext>
            </a:extLst>
          </p:cNvPr>
          <p:cNvSpPr>
            <a:spLocks noGrp="1"/>
          </p:cNvSpPr>
          <p:nvPr>
            <p:ph type="title"/>
          </p:nvPr>
        </p:nvSpPr>
        <p:spPr/>
        <p:txBody>
          <a:bodyPr/>
          <a:lstStyle/>
          <a:p>
            <a:pPr eaLnBrk="1" hangingPunct="1"/>
            <a:r>
              <a:rPr lang="en-US" altLang="en-US"/>
              <a:t>A More Interesting App</a:t>
            </a:r>
          </a:p>
        </p:txBody>
      </p:sp>
      <p:sp>
        <p:nvSpPr>
          <p:cNvPr id="61443" name="Content Placeholder 3">
            <a:extLst>
              <a:ext uri="{FF2B5EF4-FFF2-40B4-BE49-F238E27FC236}">
                <a16:creationId xmlns:a16="http://schemas.microsoft.com/office/drawing/2014/main" id="{97D41BE5-2B22-4D31-AB5A-BFBDBDC71714}"/>
              </a:ext>
            </a:extLst>
          </p:cNvPr>
          <p:cNvSpPr>
            <a:spLocks noGrp="1"/>
          </p:cNvSpPr>
          <p:nvPr>
            <p:ph sz="half" idx="1"/>
          </p:nvPr>
        </p:nvSpPr>
        <p:spPr/>
        <p:txBody>
          <a:bodyPr/>
          <a:lstStyle/>
          <a:p>
            <a:pPr eaLnBrk="1" hangingPunct="1"/>
            <a:r>
              <a:rPr lang="en-US" altLang="en-US"/>
              <a:t>We’ll now examine an app with more features: WiFi Tester (code on class website)</a:t>
            </a:r>
          </a:p>
          <a:p>
            <a:pPr eaLnBrk="1" hangingPunct="1"/>
            <a:r>
              <a:rPr lang="en-US" altLang="en-US"/>
              <a:t>Press a button, scan for WiFi access points (APs), display them</a:t>
            </a:r>
          </a:p>
        </p:txBody>
      </p:sp>
      <p:pic>
        <p:nvPicPr>
          <p:cNvPr id="61444" name="Content Placeholder 5" descr="WiFiTester.png">
            <a:extLst>
              <a:ext uri="{FF2B5EF4-FFF2-40B4-BE49-F238E27FC236}">
                <a16:creationId xmlns:a16="http://schemas.microsoft.com/office/drawing/2014/main" id="{A16629E6-F546-4D53-92A0-82AB4EC72246}"/>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l="-383" r="-383"/>
          <a:stretch>
            <a:fillRect/>
          </a:stretch>
        </p:blipFill>
        <p:spPr>
          <a:xfrm>
            <a:off x="5384800" y="1600200"/>
            <a:ext cx="2565400" cy="4525963"/>
          </a:xfrm>
        </p:spPr>
      </p:pic>
      <p:sp>
        <p:nvSpPr>
          <p:cNvPr id="61445" name="Slide Number Placeholder 1">
            <a:extLst>
              <a:ext uri="{FF2B5EF4-FFF2-40B4-BE49-F238E27FC236}">
                <a16:creationId xmlns:a16="http://schemas.microsoft.com/office/drawing/2014/main" id="{E223C48F-2784-44AE-B153-030D718C59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7BAFA4B7-4B91-469C-A3B6-E78BE7BFAF02}" type="slidenum">
              <a:rPr lang="en-US" altLang="en-US" sz="1200" smtClean="0">
                <a:solidFill>
                  <a:srgbClr val="898989"/>
                </a:solidFill>
              </a:rPr>
              <a:pPr>
                <a:spcBef>
                  <a:spcPct val="0"/>
                </a:spcBef>
                <a:buFontTx/>
                <a:buNone/>
              </a:pPr>
              <a:t>44</a:t>
            </a:fld>
            <a:endParaRPr lang="en-US" altLang="en-US" sz="1200">
              <a:solidFill>
                <a:srgbClr val="898989"/>
              </a:solidFill>
            </a:endParaRPr>
          </a:p>
        </p:txBody>
      </p:sp>
    </p:spTree>
    <p:extLst>
      <p:ext uri="{BB962C8B-B14F-4D97-AF65-F5344CB8AC3E}">
        <p14:creationId xmlns:p14="http://schemas.microsoft.com/office/powerpoint/2010/main" val="1615948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4">
            <a:extLst>
              <a:ext uri="{FF2B5EF4-FFF2-40B4-BE49-F238E27FC236}">
                <a16:creationId xmlns:a16="http://schemas.microsoft.com/office/drawing/2014/main" id="{4BFC267E-1A6E-48CC-BC84-08328DFB5F7D}"/>
              </a:ext>
            </a:extLst>
          </p:cNvPr>
          <p:cNvSpPr>
            <a:spLocks noGrp="1"/>
          </p:cNvSpPr>
          <p:nvPr>
            <p:ph type="title"/>
          </p:nvPr>
        </p:nvSpPr>
        <p:spPr>
          <a:xfrm>
            <a:off x="457200" y="0"/>
            <a:ext cx="8229600" cy="1143000"/>
          </a:xfrm>
        </p:spPr>
        <p:txBody>
          <a:bodyPr/>
          <a:lstStyle/>
          <a:p>
            <a:pPr eaLnBrk="1" hangingPunct="1"/>
            <a:r>
              <a:rPr lang="en-US" altLang="en-US"/>
              <a:t>Underlying Source Code (1)</a:t>
            </a:r>
          </a:p>
        </p:txBody>
      </p:sp>
      <p:sp>
        <p:nvSpPr>
          <p:cNvPr id="62467" name="Content Placeholder 5">
            <a:extLst>
              <a:ext uri="{FF2B5EF4-FFF2-40B4-BE49-F238E27FC236}">
                <a16:creationId xmlns:a16="http://schemas.microsoft.com/office/drawing/2014/main" id="{F5C67050-3557-4855-B56E-58B9E164C182}"/>
              </a:ext>
            </a:extLst>
          </p:cNvPr>
          <p:cNvSpPr>
            <a:spLocks noGrp="1"/>
          </p:cNvSpPr>
          <p:nvPr>
            <p:ph idx="1"/>
          </p:nvPr>
        </p:nvSpPr>
        <p:spPr>
          <a:xfrm>
            <a:off x="457200" y="1143000"/>
            <a:ext cx="8229600" cy="5715000"/>
          </a:xfrm>
        </p:spPr>
        <p:txBody>
          <a:bodyPr/>
          <a:lstStyle/>
          <a:p>
            <a:pPr marL="0" indent="0" eaLnBrk="1" hangingPunct="1">
              <a:buFont typeface="Arial" panose="020B0604020202020204" pitchFamily="34" charset="0"/>
              <a:buNone/>
            </a:pPr>
            <a:r>
              <a:rPr lang="en-US" altLang="en-US" sz="1100">
                <a:latin typeface="Consolas" panose="020B0609020204030204" pitchFamily="49" charset="0"/>
              </a:rPr>
              <a:t>	@Override</a:t>
            </a:r>
          </a:p>
          <a:p>
            <a:pPr marL="0" indent="0" eaLnBrk="1" hangingPunct="1">
              <a:buFont typeface="Arial" panose="020B0604020202020204" pitchFamily="34" charset="0"/>
              <a:buNone/>
            </a:pPr>
            <a:r>
              <a:rPr lang="en-US" altLang="en-US" sz="1100">
                <a:latin typeface="Consolas" panose="020B0609020204030204" pitchFamily="49" charset="0"/>
              </a:rPr>
              <a:t>	</a:t>
            </a:r>
            <a:r>
              <a:rPr lang="en-US" altLang="en-US" sz="1100" b="1">
                <a:latin typeface="Consolas" panose="020B0609020204030204" pitchFamily="49" charset="0"/>
              </a:rPr>
              <a:t>public void onCreate(Bundle savedInstanceState)</a:t>
            </a:r>
          </a:p>
          <a:p>
            <a:pPr marL="0" indent="0" eaLnBrk="1" hangingPunct="1">
              <a:buFont typeface="Arial" panose="020B0604020202020204" pitchFamily="34" charset="0"/>
              <a:buNone/>
            </a:pPr>
            <a:r>
              <a:rPr lang="en-US" altLang="en-US" sz="1100">
                <a:latin typeface="Consolas" panose="020B0609020204030204" pitchFamily="49" charset="0"/>
              </a:rPr>
              <a:t>	{</a:t>
            </a:r>
          </a:p>
          <a:p>
            <a:pPr marL="0" indent="0" eaLnBrk="1" hangingPunct="1">
              <a:buFont typeface="Arial" panose="020B0604020202020204" pitchFamily="34" charset="0"/>
              <a:buNone/>
            </a:pPr>
            <a:r>
              <a:rPr lang="en-US" altLang="en-US" sz="1100">
                <a:latin typeface="Consolas" panose="020B0609020204030204" pitchFamily="49" charset="0"/>
              </a:rPr>
              <a:t>		</a:t>
            </a:r>
            <a:r>
              <a:rPr lang="en-US" altLang="en-US" sz="1100" b="1">
                <a:latin typeface="Consolas" panose="020B0609020204030204" pitchFamily="49" charset="0"/>
              </a:rPr>
              <a:t>super.onCreate(savedInstanceState);</a:t>
            </a:r>
          </a:p>
          <a:p>
            <a:pPr marL="0" indent="0" eaLnBrk="1" hangingPunct="1">
              <a:buFont typeface="Arial" panose="020B0604020202020204" pitchFamily="34" charset="0"/>
              <a:buNone/>
            </a:pPr>
            <a:r>
              <a:rPr lang="en-US" altLang="en-US" sz="1100">
                <a:latin typeface="Consolas" panose="020B0609020204030204" pitchFamily="49" charset="0"/>
              </a:rPr>
              <a:t>		setContentView(R.layout.</a:t>
            </a:r>
            <a:r>
              <a:rPr lang="en-US" altLang="en-US" sz="1100" i="1">
                <a:latin typeface="Consolas" panose="020B0609020204030204" pitchFamily="49" charset="0"/>
              </a:rPr>
              <a:t>activity_wi_fi);</a:t>
            </a:r>
          </a:p>
          <a:p>
            <a:pPr marL="0" indent="0" eaLnBrk="1" hangingPunct="1">
              <a:buFont typeface="Arial" panose="020B0604020202020204" pitchFamily="34" charset="0"/>
              <a:buNone/>
            </a:pPr>
            <a:endParaRPr lang="en-US" altLang="en-US" sz="1100">
              <a:latin typeface="Consolas" panose="020B0609020204030204" pitchFamily="49" charset="0"/>
            </a:endParaRPr>
          </a:p>
          <a:p>
            <a:pPr marL="0" indent="0" eaLnBrk="1" hangingPunct="1">
              <a:buFont typeface="Arial" panose="020B0604020202020204" pitchFamily="34" charset="0"/>
              <a:buNone/>
            </a:pPr>
            <a:r>
              <a:rPr lang="en-US" altLang="en-US" sz="1100">
                <a:latin typeface="Consolas" panose="020B0609020204030204" pitchFamily="49" charset="0"/>
              </a:rPr>
              <a:t>		// Set up WifiManager.</a:t>
            </a:r>
          </a:p>
          <a:p>
            <a:pPr marL="0" indent="0" eaLnBrk="1" hangingPunct="1">
              <a:buFont typeface="Arial" panose="020B0604020202020204" pitchFamily="34" charset="0"/>
              <a:buNone/>
            </a:pPr>
            <a:r>
              <a:rPr lang="en-US" altLang="en-US" sz="1100">
                <a:latin typeface="Consolas" panose="020B0609020204030204" pitchFamily="49" charset="0"/>
              </a:rPr>
              <a:t>		mWifiManager = (WifiManager) getSystemService(Context.</a:t>
            </a:r>
            <a:r>
              <a:rPr lang="en-US" altLang="en-US" sz="1100" i="1">
                <a:latin typeface="Consolas" panose="020B0609020204030204" pitchFamily="49" charset="0"/>
              </a:rPr>
              <a:t>WIFI_SERVICE);</a:t>
            </a:r>
          </a:p>
          <a:p>
            <a:pPr marL="0" indent="0" eaLnBrk="1" hangingPunct="1">
              <a:buFont typeface="Arial" panose="020B0604020202020204" pitchFamily="34" charset="0"/>
              <a:buNone/>
            </a:pPr>
            <a:endParaRPr lang="en-US" altLang="en-US" sz="1100">
              <a:latin typeface="Consolas" panose="020B0609020204030204" pitchFamily="49" charset="0"/>
            </a:endParaRPr>
          </a:p>
          <a:p>
            <a:pPr marL="0" indent="0" eaLnBrk="1" hangingPunct="1">
              <a:buFont typeface="Arial" panose="020B0604020202020204" pitchFamily="34" charset="0"/>
              <a:buNone/>
            </a:pPr>
            <a:r>
              <a:rPr lang="en-US" altLang="en-US" sz="1100">
                <a:latin typeface="Consolas" panose="020B0609020204030204" pitchFamily="49" charset="0"/>
              </a:rPr>
              <a:t>		// Create listener object for Button. When Button is pressed, scan for</a:t>
            </a:r>
          </a:p>
          <a:p>
            <a:pPr marL="0" indent="0" eaLnBrk="1" hangingPunct="1">
              <a:buFont typeface="Arial" panose="020B0604020202020204" pitchFamily="34" charset="0"/>
              <a:buNone/>
            </a:pPr>
            <a:r>
              <a:rPr lang="en-US" altLang="en-US" sz="1100">
                <a:latin typeface="Consolas" panose="020B0609020204030204" pitchFamily="49" charset="0"/>
              </a:rPr>
              <a:t>		// APs nearby.</a:t>
            </a:r>
          </a:p>
          <a:p>
            <a:pPr marL="0" indent="0" eaLnBrk="1" hangingPunct="1">
              <a:buFont typeface="Arial" panose="020B0604020202020204" pitchFamily="34" charset="0"/>
              <a:buNone/>
            </a:pPr>
            <a:r>
              <a:rPr lang="en-US" altLang="en-US" sz="1100">
                <a:latin typeface="Consolas" panose="020B0609020204030204" pitchFamily="49" charset="0"/>
              </a:rPr>
              <a:t>		Button button = (Button) findViewById(R.id.</a:t>
            </a:r>
            <a:r>
              <a:rPr lang="en-US" altLang="en-US" sz="1100" i="1">
                <a:latin typeface="Consolas" panose="020B0609020204030204" pitchFamily="49" charset="0"/>
              </a:rPr>
              <a:t>button);</a:t>
            </a:r>
          </a:p>
          <a:p>
            <a:pPr marL="0" indent="0" eaLnBrk="1" hangingPunct="1">
              <a:buFont typeface="Arial" panose="020B0604020202020204" pitchFamily="34" charset="0"/>
              <a:buNone/>
            </a:pPr>
            <a:r>
              <a:rPr lang="en-US" altLang="en-US" sz="1100">
                <a:latin typeface="Consolas" panose="020B0609020204030204" pitchFamily="49" charset="0"/>
              </a:rPr>
              <a:t>		button.setOnClickListener(</a:t>
            </a:r>
            <a:r>
              <a:rPr lang="en-US" altLang="en-US" sz="1100" b="1">
                <a:latin typeface="Consolas" panose="020B0609020204030204" pitchFamily="49" charset="0"/>
              </a:rPr>
              <a:t>new View.OnClickListener()</a:t>
            </a:r>
          </a:p>
          <a:p>
            <a:pPr marL="0" indent="0" eaLnBrk="1" hangingPunct="1">
              <a:buFont typeface="Arial" panose="020B0604020202020204" pitchFamily="34" charset="0"/>
              <a:buNone/>
            </a:pPr>
            <a:r>
              <a:rPr lang="en-US" altLang="en-US" sz="1100">
                <a:latin typeface="Consolas" panose="020B0609020204030204" pitchFamily="49" charset="0"/>
              </a:rPr>
              <a:t>		{</a:t>
            </a:r>
          </a:p>
          <a:p>
            <a:pPr marL="0" indent="0" eaLnBrk="1" hangingPunct="1">
              <a:buFont typeface="Arial" panose="020B0604020202020204" pitchFamily="34" charset="0"/>
              <a:buNone/>
            </a:pPr>
            <a:r>
              <a:rPr lang="en-US" altLang="en-US" sz="1100">
                <a:latin typeface="Consolas" panose="020B0609020204030204" pitchFamily="49" charset="0"/>
              </a:rPr>
              <a:t>			</a:t>
            </a:r>
            <a:r>
              <a:rPr lang="en-US" altLang="en-US" sz="1100" b="1">
                <a:latin typeface="Consolas" panose="020B0609020204030204" pitchFamily="49" charset="0"/>
              </a:rPr>
              <a:t>public void onClick(View v)</a:t>
            </a:r>
          </a:p>
          <a:p>
            <a:pPr marL="0" indent="0" eaLnBrk="1" hangingPunct="1">
              <a:buFont typeface="Arial" panose="020B0604020202020204" pitchFamily="34" charset="0"/>
              <a:buNone/>
            </a:pPr>
            <a:r>
              <a:rPr lang="en-US" altLang="en-US" sz="1100">
                <a:latin typeface="Consolas" panose="020B0609020204030204" pitchFamily="49" charset="0"/>
              </a:rPr>
              <a:t>			{</a:t>
            </a:r>
          </a:p>
          <a:p>
            <a:pPr marL="0" indent="0" eaLnBrk="1" hangingPunct="1">
              <a:buFont typeface="Arial" panose="020B0604020202020204" pitchFamily="34" charset="0"/>
              <a:buNone/>
            </a:pPr>
            <a:r>
              <a:rPr lang="en-US" altLang="en-US" sz="1100">
                <a:latin typeface="Consolas" panose="020B0609020204030204" pitchFamily="49" charset="0"/>
              </a:rPr>
              <a:t>				</a:t>
            </a:r>
            <a:r>
              <a:rPr lang="en-US" altLang="en-US" sz="1100" b="1">
                <a:latin typeface="Consolas" panose="020B0609020204030204" pitchFamily="49" charset="0"/>
              </a:rPr>
              <a:t>boolean scanStarted = mWifiManager.startScan();</a:t>
            </a:r>
          </a:p>
          <a:p>
            <a:pPr marL="0" indent="0" eaLnBrk="1" hangingPunct="1">
              <a:buFont typeface="Arial" panose="020B0604020202020204" pitchFamily="34" charset="0"/>
              <a:buNone/>
            </a:pPr>
            <a:endParaRPr lang="en-US" altLang="en-US" sz="1100">
              <a:latin typeface="Consolas" panose="020B0609020204030204" pitchFamily="49" charset="0"/>
            </a:endParaRPr>
          </a:p>
          <a:p>
            <a:pPr marL="0" indent="0" eaLnBrk="1" hangingPunct="1">
              <a:buFont typeface="Arial" panose="020B0604020202020204" pitchFamily="34" charset="0"/>
              <a:buNone/>
            </a:pPr>
            <a:r>
              <a:rPr lang="en-US" altLang="en-US" sz="1100">
                <a:latin typeface="Consolas" panose="020B0609020204030204" pitchFamily="49" charset="0"/>
              </a:rPr>
              <a:t>				// If the scan failed, log it.</a:t>
            </a:r>
          </a:p>
          <a:p>
            <a:pPr marL="0" indent="0" eaLnBrk="1" hangingPunct="1">
              <a:buFont typeface="Arial" panose="020B0604020202020204" pitchFamily="34" charset="0"/>
              <a:buNone/>
            </a:pPr>
            <a:r>
              <a:rPr lang="en-US" altLang="en-US" sz="1100">
                <a:latin typeface="Consolas" panose="020B0609020204030204" pitchFamily="49" charset="0"/>
              </a:rPr>
              <a:t>				</a:t>
            </a:r>
            <a:r>
              <a:rPr lang="en-US" altLang="en-US" sz="1100" b="1">
                <a:latin typeface="Consolas" panose="020B0609020204030204" pitchFamily="49" charset="0"/>
              </a:rPr>
              <a:t>if (!scanStarted) Log.</a:t>
            </a:r>
            <a:r>
              <a:rPr lang="en-US" altLang="en-US" sz="1100" b="1" i="1">
                <a:latin typeface="Consolas" panose="020B0609020204030204" pitchFamily="49" charset="0"/>
              </a:rPr>
              <a:t>e(TAG, "WiFi scan failed...");</a:t>
            </a:r>
          </a:p>
          <a:p>
            <a:pPr marL="0" indent="0" eaLnBrk="1" hangingPunct="1">
              <a:buFont typeface="Arial" panose="020B0604020202020204" pitchFamily="34" charset="0"/>
              <a:buNone/>
            </a:pPr>
            <a:r>
              <a:rPr lang="en-US" altLang="en-US" sz="1100">
                <a:latin typeface="Consolas" panose="020B0609020204030204" pitchFamily="49" charset="0"/>
              </a:rPr>
              <a:t>			}</a:t>
            </a:r>
          </a:p>
          <a:p>
            <a:pPr marL="0" indent="0" eaLnBrk="1" hangingPunct="1">
              <a:buFont typeface="Arial" panose="020B0604020202020204" pitchFamily="34" charset="0"/>
              <a:buNone/>
            </a:pPr>
            <a:r>
              <a:rPr lang="en-US" altLang="en-US" sz="1100">
                <a:latin typeface="Consolas" panose="020B0609020204030204" pitchFamily="49" charset="0"/>
              </a:rPr>
              <a:t>		});</a:t>
            </a:r>
          </a:p>
          <a:p>
            <a:pPr marL="0" indent="0" eaLnBrk="1" hangingPunct="1">
              <a:buFont typeface="Arial" panose="020B0604020202020204" pitchFamily="34" charset="0"/>
              <a:buNone/>
            </a:pPr>
            <a:endParaRPr lang="en-US" altLang="en-US" sz="1100">
              <a:latin typeface="Consolas" panose="020B0609020204030204" pitchFamily="49" charset="0"/>
            </a:endParaRPr>
          </a:p>
          <a:p>
            <a:pPr marL="0" indent="0" eaLnBrk="1" hangingPunct="1">
              <a:buFont typeface="Arial" panose="020B0604020202020204" pitchFamily="34" charset="0"/>
              <a:buNone/>
            </a:pPr>
            <a:r>
              <a:rPr lang="en-US" altLang="en-US" sz="1100">
                <a:latin typeface="Consolas" panose="020B0609020204030204" pitchFamily="49" charset="0"/>
              </a:rPr>
              <a:t>		// Set up IntentFilter for "WiFi scan results available" Intent.</a:t>
            </a:r>
          </a:p>
          <a:p>
            <a:pPr marL="0" indent="0" eaLnBrk="1" hangingPunct="1">
              <a:buFont typeface="Arial" panose="020B0604020202020204" pitchFamily="34" charset="0"/>
              <a:buNone/>
            </a:pPr>
            <a:r>
              <a:rPr lang="en-US" altLang="en-US" sz="1100">
                <a:latin typeface="Consolas" panose="020B0609020204030204" pitchFamily="49" charset="0"/>
              </a:rPr>
              <a:t>		mIntentFilter = </a:t>
            </a:r>
            <a:r>
              <a:rPr lang="en-US" altLang="en-US" sz="1100" b="1">
                <a:latin typeface="Consolas" panose="020B0609020204030204" pitchFamily="49" charset="0"/>
              </a:rPr>
              <a:t>new IntentFilter();</a:t>
            </a:r>
          </a:p>
          <a:p>
            <a:pPr marL="0" indent="0" eaLnBrk="1" hangingPunct="1">
              <a:buFont typeface="Arial" panose="020B0604020202020204" pitchFamily="34" charset="0"/>
              <a:buNone/>
            </a:pPr>
            <a:r>
              <a:rPr lang="en-US" altLang="en-US" sz="1100">
                <a:latin typeface="Consolas" panose="020B0609020204030204" pitchFamily="49" charset="0"/>
              </a:rPr>
              <a:t>		mIntentFilter.addAction(WifiManager.</a:t>
            </a:r>
            <a:r>
              <a:rPr lang="en-US" altLang="en-US" sz="1100" i="1">
                <a:latin typeface="Consolas" panose="020B0609020204030204" pitchFamily="49" charset="0"/>
              </a:rPr>
              <a:t>SCAN_RESULTS_AVAILABLE_ACTION);</a:t>
            </a:r>
          </a:p>
          <a:p>
            <a:pPr marL="0" indent="0" eaLnBrk="1" hangingPunct="1">
              <a:buFont typeface="Arial" panose="020B0604020202020204" pitchFamily="34" charset="0"/>
              <a:buNone/>
            </a:pPr>
            <a:r>
              <a:rPr lang="en-US" altLang="en-US" sz="1100">
                <a:latin typeface="Consolas" panose="020B0609020204030204" pitchFamily="49" charset="0"/>
              </a:rPr>
              <a:t>	}</a:t>
            </a:r>
          </a:p>
        </p:txBody>
      </p:sp>
      <p:sp>
        <p:nvSpPr>
          <p:cNvPr id="62468" name="Slide Number Placeholder 1">
            <a:extLst>
              <a:ext uri="{FF2B5EF4-FFF2-40B4-BE49-F238E27FC236}">
                <a16:creationId xmlns:a16="http://schemas.microsoft.com/office/drawing/2014/main" id="{A11F1196-6F5B-42AE-96B7-7B2DA020012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E965CC35-0812-48B5-8CF7-65787E321A57}" type="slidenum">
              <a:rPr lang="en-US" altLang="en-US" sz="1200" smtClean="0">
                <a:solidFill>
                  <a:srgbClr val="898989"/>
                </a:solidFill>
              </a:rPr>
              <a:pPr>
                <a:spcBef>
                  <a:spcPct val="0"/>
                </a:spcBef>
                <a:buFontTx/>
                <a:buNone/>
              </a:pPr>
              <a:t>45</a:t>
            </a:fld>
            <a:endParaRPr lang="en-US" altLang="en-US" sz="1200">
              <a:solidFill>
                <a:srgbClr val="898989"/>
              </a:solidFill>
            </a:endParaRPr>
          </a:p>
        </p:txBody>
      </p:sp>
    </p:spTree>
    <p:extLst>
      <p:ext uri="{BB962C8B-B14F-4D97-AF65-F5344CB8AC3E}">
        <p14:creationId xmlns:p14="http://schemas.microsoft.com/office/powerpoint/2010/main" val="1289471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C5BE4AD5-AEF1-42EC-B459-CB170E9B5993}"/>
              </a:ext>
            </a:extLst>
          </p:cNvPr>
          <p:cNvSpPr>
            <a:spLocks noGrp="1"/>
          </p:cNvSpPr>
          <p:nvPr>
            <p:ph type="title"/>
          </p:nvPr>
        </p:nvSpPr>
        <p:spPr/>
        <p:txBody>
          <a:bodyPr/>
          <a:lstStyle/>
          <a:p>
            <a:pPr eaLnBrk="1" hangingPunct="1"/>
            <a:r>
              <a:rPr lang="en-US" altLang="en-US"/>
              <a:t>Underlying Source Code (2)</a:t>
            </a:r>
          </a:p>
        </p:txBody>
      </p:sp>
      <p:sp>
        <p:nvSpPr>
          <p:cNvPr id="63491" name="Content Placeholder 4">
            <a:extLst>
              <a:ext uri="{FF2B5EF4-FFF2-40B4-BE49-F238E27FC236}">
                <a16:creationId xmlns:a16="http://schemas.microsoft.com/office/drawing/2014/main" id="{C9CEB84A-9B1C-4951-977E-DC5938220F0D}"/>
              </a:ext>
            </a:extLst>
          </p:cNvPr>
          <p:cNvSpPr>
            <a:spLocks noGrp="1"/>
          </p:cNvSpPr>
          <p:nvPr>
            <p:ph sz="half" idx="1"/>
          </p:nvPr>
        </p:nvSpPr>
        <p:spPr>
          <a:xfrm>
            <a:off x="457200" y="1600200"/>
            <a:ext cx="4648200" cy="4525963"/>
          </a:xfrm>
        </p:spPr>
        <p:txBody>
          <a:bodyPr/>
          <a:lstStyle/>
          <a:p>
            <a:pPr eaLnBrk="1" hangingPunct="1"/>
            <a:r>
              <a:rPr lang="en-US" altLang="en-US" sz="2000"/>
              <a:t>Code much more complex</a:t>
            </a:r>
          </a:p>
          <a:p>
            <a:pPr eaLnBrk="1" hangingPunct="1"/>
            <a:r>
              <a:rPr lang="en-US" altLang="en-US" sz="2000"/>
              <a:t>First get system </a:t>
            </a:r>
            <a:r>
              <a:rPr lang="en-US" altLang="en-US" sz="2000">
                <a:latin typeface="Consolas" panose="020B0609020204030204" pitchFamily="49" charset="0"/>
              </a:rPr>
              <a:t>WifiManager</a:t>
            </a:r>
          </a:p>
          <a:p>
            <a:pPr eaLnBrk="1" hangingPunct="1"/>
            <a:r>
              <a:rPr lang="en-US" altLang="en-US" sz="2000"/>
              <a:t>Create listener </a:t>
            </a:r>
            <a:r>
              <a:rPr lang="en-US" altLang="en-US" sz="2000">
                <a:latin typeface="Consolas" panose="020B0609020204030204" pitchFamily="49" charset="0"/>
              </a:rPr>
              <a:t>Object</a:t>
            </a:r>
            <a:r>
              <a:rPr lang="en-US" altLang="en-US" sz="2000"/>
              <a:t> for button that performs scans</a:t>
            </a:r>
          </a:p>
          <a:p>
            <a:pPr eaLnBrk="1" hangingPunct="1"/>
            <a:r>
              <a:rPr lang="en-US" altLang="en-US" sz="2000"/>
              <a:t>We register Broadcast Receiver, </a:t>
            </a:r>
            <a:r>
              <a:rPr lang="en-US" altLang="en-US" sz="2000">
                <a:latin typeface="Consolas" panose="020B0609020204030204" pitchFamily="49" charset="0"/>
              </a:rPr>
              <a:t>mReceiver</a:t>
            </a:r>
            <a:r>
              <a:rPr lang="en-US" altLang="en-US" sz="2000"/>
              <a:t>, to listen for </a:t>
            </a:r>
            <a:r>
              <a:rPr lang="en-US" altLang="en-US" sz="2000">
                <a:latin typeface="Consolas" panose="020B0609020204030204" pitchFamily="49" charset="0"/>
              </a:rPr>
              <a:t>WifiManager</a:t>
            </a:r>
            <a:r>
              <a:rPr lang="en-US" altLang="en-US" sz="2000"/>
              <a:t>’s “finished scan” system event (expressed as </a:t>
            </a:r>
            <a:r>
              <a:rPr lang="en-US" altLang="en-US" sz="2000">
                <a:latin typeface="Consolas" panose="020B0609020204030204" pitchFamily="49" charset="0"/>
              </a:rPr>
              <a:t>Intent</a:t>
            </a:r>
            <a:r>
              <a:rPr lang="en-US" altLang="en-US" sz="2000"/>
              <a:t> </a:t>
            </a:r>
            <a:r>
              <a:rPr lang="en-US" altLang="en-US" sz="2000">
                <a:latin typeface="Consolas" panose="020B0609020204030204" pitchFamily="49" charset="0"/>
              </a:rPr>
              <a:t>WifiManager.SCAN_RESULTS_</a:t>
            </a:r>
            <a:br>
              <a:rPr lang="en-US" altLang="en-US" sz="2000">
                <a:latin typeface="Consolas" panose="020B0609020204030204" pitchFamily="49" charset="0"/>
              </a:rPr>
            </a:br>
            <a:r>
              <a:rPr lang="en-US" altLang="en-US" sz="2000">
                <a:latin typeface="Consolas" panose="020B0609020204030204" pitchFamily="49" charset="0"/>
              </a:rPr>
              <a:t>AVAILABLE_ACTION</a:t>
            </a:r>
            <a:r>
              <a:rPr lang="en-US" altLang="en-US" sz="2000"/>
              <a:t>)</a:t>
            </a:r>
          </a:p>
          <a:p>
            <a:pPr eaLnBrk="1" hangingPunct="1"/>
            <a:r>
              <a:rPr lang="en-US" altLang="en-US" sz="2000"/>
              <a:t>Unregister Broadcast Receiver when leaving </a:t>
            </a:r>
            <a:r>
              <a:rPr lang="en-US" altLang="en-US" sz="2000">
                <a:latin typeface="Consolas" panose="020B0609020204030204" pitchFamily="49" charset="0"/>
              </a:rPr>
              <a:t>Activity</a:t>
            </a:r>
          </a:p>
        </p:txBody>
      </p:sp>
      <p:sp>
        <p:nvSpPr>
          <p:cNvPr id="63492" name="Content Placeholder 5">
            <a:extLst>
              <a:ext uri="{FF2B5EF4-FFF2-40B4-BE49-F238E27FC236}">
                <a16:creationId xmlns:a16="http://schemas.microsoft.com/office/drawing/2014/main" id="{6784D8AA-9EF4-4DEA-AA70-67AB3CEA3BAF}"/>
              </a:ext>
            </a:extLst>
          </p:cNvPr>
          <p:cNvSpPr>
            <a:spLocks noGrp="1"/>
          </p:cNvSpPr>
          <p:nvPr>
            <p:ph sz="half" idx="2"/>
          </p:nvPr>
        </p:nvSpPr>
        <p:spPr>
          <a:xfrm>
            <a:off x="5105400" y="1600200"/>
            <a:ext cx="4038600" cy="4525963"/>
          </a:xfrm>
        </p:spPr>
        <p:txBody>
          <a:bodyPr/>
          <a:lstStyle/>
          <a:p>
            <a:pPr marL="0" indent="0" eaLnBrk="1" hangingPunct="1">
              <a:lnSpc>
                <a:spcPct val="80000"/>
              </a:lnSpc>
              <a:buFont typeface="Arial" panose="020B0604020202020204" pitchFamily="34" charset="0"/>
              <a:buNone/>
            </a:pPr>
            <a:r>
              <a:rPr lang="en-US" altLang="en-US" sz="1800">
                <a:latin typeface="Consolas" panose="020B0609020204030204" pitchFamily="49" charset="0"/>
              </a:rPr>
              <a:t>@Override</a:t>
            </a:r>
          </a:p>
          <a:p>
            <a:pPr marL="0" indent="0" eaLnBrk="1" hangingPunct="1">
              <a:lnSpc>
                <a:spcPct val="80000"/>
              </a:lnSpc>
              <a:buFont typeface="Arial" panose="020B0604020202020204" pitchFamily="34" charset="0"/>
              <a:buNone/>
            </a:pPr>
            <a:r>
              <a:rPr lang="en-US" altLang="en-US" sz="1800" b="1">
                <a:latin typeface="Consolas" panose="020B0609020204030204" pitchFamily="49" charset="0"/>
              </a:rPr>
              <a:t>protected void onResume()</a:t>
            </a:r>
          </a:p>
          <a:p>
            <a:pPr marL="0" indent="0" eaLnBrk="1" hangingPunct="1">
              <a:lnSpc>
                <a:spcPct val="80000"/>
              </a:lnSpc>
              <a:buFont typeface="Arial" panose="020B0604020202020204" pitchFamily="34" charset="0"/>
              <a:buNone/>
            </a:pPr>
            <a:r>
              <a:rPr lang="en-US" altLang="en-US" sz="1800">
                <a:latin typeface="Consolas" panose="020B0609020204030204" pitchFamily="49" charset="0"/>
              </a:rPr>
              <a:t>{</a:t>
            </a:r>
          </a:p>
          <a:p>
            <a:pPr marL="0" indent="0" eaLnBrk="1" hangingPunct="1">
              <a:lnSpc>
                <a:spcPct val="80000"/>
              </a:lnSpc>
              <a:buFont typeface="Arial" panose="020B0604020202020204" pitchFamily="34" charset="0"/>
              <a:buNone/>
            </a:pPr>
            <a:r>
              <a:rPr lang="en-US" altLang="en-US" sz="1800">
                <a:latin typeface="Consolas" panose="020B0609020204030204" pitchFamily="49" charset="0"/>
              </a:rPr>
              <a:t>	</a:t>
            </a:r>
            <a:r>
              <a:rPr lang="en-US" altLang="en-US" sz="1800" b="1">
                <a:latin typeface="Consolas" panose="020B0609020204030204" pitchFamily="49" charset="0"/>
              </a:rPr>
              <a:t>super.onResume();</a:t>
            </a:r>
          </a:p>
          <a:p>
            <a:pPr marL="0" indent="0" eaLnBrk="1" hangingPunct="1">
              <a:lnSpc>
                <a:spcPct val="80000"/>
              </a:lnSpc>
              <a:buFont typeface="Arial" panose="020B0604020202020204" pitchFamily="34" charset="0"/>
              <a:buNone/>
            </a:pPr>
            <a:r>
              <a:rPr lang="en-US" altLang="en-US" sz="1800">
                <a:latin typeface="Consolas" panose="020B0609020204030204" pitchFamily="49" charset="0"/>
              </a:rPr>
              <a:t>	registerReceiver(mReceiver, mIntentFilter);</a:t>
            </a:r>
          </a:p>
          <a:p>
            <a:pPr marL="0" indent="0" eaLnBrk="1" hangingPunct="1">
              <a:lnSpc>
                <a:spcPct val="80000"/>
              </a:lnSpc>
              <a:buFont typeface="Arial" panose="020B0604020202020204" pitchFamily="34" charset="0"/>
              <a:buNone/>
            </a:pPr>
            <a:r>
              <a:rPr lang="en-US" altLang="en-US" sz="1800">
                <a:latin typeface="Consolas" panose="020B0609020204030204" pitchFamily="49" charset="0"/>
              </a:rPr>
              <a:t>}</a:t>
            </a:r>
          </a:p>
          <a:p>
            <a:pPr marL="0" indent="0" eaLnBrk="1" hangingPunct="1">
              <a:lnSpc>
                <a:spcPct val="80000"/>
              </a:lnSpc>
              <a:buFont typeface="Arial" panose="020B0604020202020204" pitchFamily="34" charset="0"/>
              <a:buNone/>
            </a:pPr>
            <a:endParaRPr lang="en-US" altLang="en-US" sz="1800">
              <a:latin typeface="Consolas" panose="020B0609020204030204" pitchFamily="49" charset="0"/>
            </a:endParaRPr>
          </a:p>
          <a:p>
            <a:pPr marL="0" indent="0" eaLnBrk="1" hangingPunct="1">
              <a:lnSpc>
                <a:spcPct val="80000"/>
              </a:lnSpc>
              <a:buFont typeface="Arial" panose="020B0604020202020204" pitchFamily="34" charset="0"/>
              <a:buNone/>
            </a:pPr>
            <a:r>
              <a:rPr lang="nb-NO" altLang="en-US" sz="1800">
                <a:latin typeface="Consolas" panose="020B0609020204030204" pitchFamily="49" charset="0"/>
              </a:rPr>
              <a:t>@Override</a:t>
            </a:r>
          </a:p>
          <a:p>
            <a:pPr marL="0" indent="0" eaLnBrk="1" hangingPunct="1">
              <a:lnSpc>
                <a:spcPct val="80000"/>
              </a:lnSpc>
              <a:buFont typeface="Arial" panose="020B0604020202020204" pitchFamily="34" charset="0"/>
              <a:buNone/>
            </a:pPr>
            <a:r>
              <a:rPr lang="nb-NO" altLang="en-US" sz="1800" b="1">
                <a:latin typeface="Consolas" panose="020B0609020204030204" pitchFamily="49" charset="0"/>
              </a:rPr>
              <a:t>protected void onPause()</a:t>
            </a:r>
          </a:p>
          <a:p>
            <a:pPr marL="0" indent="0" eaLnBrk="1" hangingPunct="1">
              <a:lnSpc>
                <a:spcPct val="80000"/>
              </a:lnSpc>
              <a:buFont typeface="Arial" panose="020B0604020202020204" pitchFamily="34" charset="0"/>
              <a:buNone/>
            </a:pPr>
            <a:r>
              <a:rPr lang="nb-NO" altLang="en-US" sz="1800">
                <a:latin typeface="Consolas" panose="020B0609020204030204" pitchFamily="49" charset="0"/>
              </a:rPr>
              <a:t>{</a:t>
            </a:r>
          </a:p>
          <a:p>
            <a:pPr marL="0" indent="0" eaLnBrk="1" hangingPunct="1">
              <a:lnSpc>
                <a:spcPct val="80000"/>
              </a:lnSpc>
              <a:buFont typeface="Arial" panose="020B0604020202020204" pitchFamily="34" charset="0"/>
              <a:buNone/>
            </a:pPr>
            <a:r>
              <a:rPr lang="nb-NO" altLang="en-US" sz="1800">
                <a:latin typeface="Consolas" panose="020B0609020204030204" pitchFamily="49" charset="0"/>
              </a:rPr>
              <a:t>	</a:t>
            </a:r>
            <a:r>
              <a:rPr lang="nb-NO" altLang="en-US" sz="1800" b="1">
                <a:latin typeface="Consolas" panose="020B0609020204030204" pitchFamily="49" charset="0"/>
              </a:rPr>
              <a:t>super.onPause();</a:t>
            </a:r>
          </a:p>
          <a:p>
            <a:pPr marL="0" indent="0" eaLnBrk="1" hangingPunct="1">
              <a:lnSpc>
                <a:spcPct val="80000"/>
              </a:lnSpc>
              <a:buFont typeface="Arial" panose="020B0604020202020204" pitchFamily="34" charset="0"/>
              <a:buNone/>
            </a:pPr>
            <a:r>
              <a:rPr lang="nb-NO" altLang="en-US" sz="1800">
                <a:latin typeface="Consolas" panose="020B0609020204030204" pitchFamily="49" charset="0"/>
              </a:rPr>
              <a:t>unregisterReceiver(mReceiver);</a:t>
            </a:r>
          </a:p>
          <a:p>
            <a:pPr marL="0" indent="0" eaLnBrk="1" hangingPunct="1">
              <a:lnSpc>
                <a:spcPct val="80000"/>
              </a:lnSpc>
              <a:buFont typeface="Arial" panose="020B0604020202020204" pitchFamily="34" charset="0"/>
              <a:buNone/>
            </a:pPr>
            <a:r>
              <a:rPr lang="nb-NO" altLang="en-US" sz="1800">
                <a:latin typeface="Consolas" panose="020B0609020204030204" pitchFamily="49" charset="0"/>
              </a:rPr>
              <a:t>}</a:t>
            </a:r>
          </a:p>
          <a:p>
            <a:pPr marL="0" indent="0" eaLnBrk="1" hangingPunct="1">
              <a:lnSpc>
                <a:spcPct val="80000"/>
              </a:lnSpc>
              <a:buFont typeface="Arial" panose="020B0604020202020204" pitchFamily="34" charset="0"/>
              <a:buNone/>
            </a:pPr>
            <a:endParaRPr lang="en-US" altLang="en-US" sz="1800">
              <a:latin typeface="Consolas" panose="020B0609020204030204" pitchFamily="49" charset="0"/>
            </a:endParaRPr>
          </a:p>
          <a:p>
            <a:pPr marL="0" indent="0" eaLnBrk="1" hangingPunct="1">
              <a:lnSpc>
                <a:spcPct val="80000"/>
              </a:lnSpc>
              <a:buFont typeface="Arial" panose="020B0604020202020204" pitchFamily="34" charset="0"/>
              <a:buNone/>
            </a:pPr>
            <a:endParaRPr lang="en-US" altLang="en-US" sz="1800"/>
          </a:p>
        </p:txBody>
      </p:sp>
      <p:sp>
        <p:nvSpPr>
          <p:cNvPr id="63493" name="Slide Number Placeholder 1">
            <a:extLst>
              <a:ext uri="{FF2B5EF4-FFF2-40B4-BE49-F238E27FC236}">
                <a16:creationId xmlns:a16="http://schemas.microsoft.com/office/drawing/2014/main" id="{D0DE8E4D-7569-4EDF-8B0D-9C984B86EA1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0E1CC716-AC4D-4EBB-AD3E-CE38F09CEF91}" type="slidenum">
              <a:rPr lang="en-US" altLang="en-US" sz="1200" smtClean="0">
                <a:solidFill>
                  <a:srgbClr val="898989"/>
                </a:solidFill>
              </a:rPr>
              <a:pPr>
                <a:spcBef>
                  <a:spcPct val="0"/>
                </a:spcBef>
                <a:buFontTx/>
                <a:buNone/>
              </a:pPr>
              <a:t>46</a:t>
            </a:fld>
            <a:endParaRPr lang="en-US" altLang="en-US" sz="1200">
              <a:solidFill>
                <a:srgbClr val="898989"/>
              </a:solidFill>
            </a:endParaRPr>
          </a:p>
        </p:txBody>
      </p:sp>
    </p:spTree>
    <p:extLst>
      <p:ext uri="{BB962C8B-B14F-4D97-AF65-F5344CB8AC3E}">
        <p14:creationId xmlns:p14="http://schemas.microsoft.com/office/powerpoint/2010/main" val="3786614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EC7A1A24-297B-4847-972D-9EBE8C3A693B}"/>
              </a:ext>
            </a:extLst>
          </p:cNvPr>
          <p:cNvSpPr>
            <a:spLocks noGrp="1"/>
          </p:cNvSpPr>
          <p:nvPr>
            <p:ph type="title"/>
          </p:nvPr>
        </p:nvSpPr>
        <p:spPr>
          <a:xfrm>
            <a:off x="457200" y="114300"/>
            <a:ext cx="8229600" cy="1143000"/>
          </a:xfrm>
        </p:spPr>
        <p:txBody>
          <a:bodyPr/>
          <a:lstStyle/>
          <a:p>
            <a:pPr eaLnBrk="1" hangingPunct="1"/>
            <a:r>
              <a:rPr lang="en-US" altLang="en-US"/>
              <a:t>The Broadcast Receiver</a:t>
            </a:r>
          </a:p>
        </p:txBody>
      </p:sp>
      <p:sp>
        <p:nvSpPr>
          <p:cNvPr id="64515" name="Content Placeholder 4">
            <a:extLst>
              <a:ext uri="{FF2B5EF4-FFF2-40B4-BE49-F238E27FC236}">
                <a16:creationId xmlns:a16="http://schemas.microsoft.com/office/drawing/2014/main" id="{2664CE78-163B-43B6-982B-741C3C804AC5}"/>
              </a:ext>
            </a:extLst>
          </p:cNvPr>
          <p:cNvSpPr>
            <a:spLocks noGrp="1"/>
          </p:cNvSpPr>
          <p:nvPr>
            <p:ph idx="1"/>
          </p:nvPr>
        </p:nvSpPr>
        <p:spPr>
          <a:xfrm>
            <a:off x="301625" y="1257300"/>
            <a:ext cx="8609013" cy="5505450"/>
          </a:xfrm>
        </p:spPr>
        <p:txBody>
          <a:bodyPr/>
          <a:lstStyle/>
          <a:p>
            <a:pPr marL="0" indent="0" eaLnBrk="1" hangingPunct="1">
              <a:buFont typeface="Arial" panose="020B0604020202020204" pitchFamily="34" charset="0"/>
              <a:buNone/>
            </a:pPr>
            <a:r>
              <a:rPr lang="en-US" altLang="en-US" sz="1200">
                <a:latin typeface="Consolas" panose="020B0609020204030204" pitchFamily="49" charset="0"/>
              </a:rPr>
              <a:t>private final BroadcastReceiver mReceiver = new BroadcastReceiver()</a:t>
            </a:r>
          </a:p>
          <a:p>
            <a:pPr marL="0" indent="0" eaLnBrk="1" hangingPunct="1">
              <a:buFont typeface="Arial" panose="020B0604020202020204" pitchFamily="34" charset="0"/>
              <a:buNone/>
            </a:pPr>
            <a:r>
              <a:rPr lang="en-US" altLang="en-US" sz="1200">
                <a:latin typeface="Consolas" panose="020B0609020204030204" pitchFamily="49" charset="0"/>
              </a:rPr>
              <a:t>{</a:t>
            </a:r>
          </a:p>
          <a:p>
            <a:pPr marL="0" indent="0" eaLnBrk="1" hangingPunct="1">
              <a:buFont typeface="Arial" panose="020B0604020202020204" pitchFamily="34" charset="0"/>
              <a:buNone/>
            </a:pPr>
            <a:r>
              <a:rPr lang="en-US" altLang="en-US" sz="1200">
                <a:latin typeface="Consolas" panose="020B0609020204030204" pitchFamily="49" charset="0"/>
              </a:rPr>
              <a:t>	@Override</a:t>
            </a:r>
          </a:p>
          <a:p>
            <a:pPr marL="0" indent="0" eaLnBrk="1" hangingPunct="1">
              <a:buFont typeface="Arial" panose="020B0604020202020204" pitchFamily="34" charset="0"/>
              <a:buNone/>
            </a:pPr>
            <a:r>
              <a:rPr lang="en-US" altLang="en-US" sz="1200">
                <a:latin typeface="Consolas" panose="020B0609020204030204" pitchFamily="49" charset="0"/>
              </a:rPr>
              <a:t>	public void onReceive(Context context, Intent intent)</a:t>
            </a:r>
          </a:p>
          <a:p>
            <a:pPr marL="0" indent="0" eaLnBrk="1" hangingPunct="1">
              <a:buFont typeface="Arial" panose="020B0604020202020204" pitchFamily="34" charset="0"/>
              <a:buNone/>
            </a:pPr>
            <a:r>
              <a:rPr lang="en-US" altLang="en-US" sz="1200">
                <a:latin typeface="Consolas" panose="020B0609020204030204" pitchFamily="49" charset="0"/>
              </a:rPr>
              <a:t>	{</a:t>
            </a:r>
          </a:p>
          <a:p>
            <a:pPr marL="0" indent="0" eaLnBrk="1" hangingPunct="1">
              <a:buFont typeface="Arial" panose="020B0604020202020204" pitchFamily="34" charset="0"/>
              <a:buNone/>
            </a:pPr>
            <a:r>
              <a:rPr lang="en-US" altLang="en-US" sz="1200">
                <a:latin typeface="Consolas" panose="020B0609020204030204" pitchFamily="49" charset="0"/>
              </a:rPr>
              <a:t>		String action = intent.getAction();</a:t>
            </a:r>
          </a:p>
          <a:p>
            <a:pPr marL="0" indent="0" eaLnBrk="1" hangingPunct="1">
              <a:buFont typeface="Arial" panose="020B0604020202020204" pitchFamily="34" charset="0"/>
              <a:buNone/>
            </a:pPr>
            <a:r>
              <a:rPr lang="en-US" altLang="en-US" sz="1200">
                <a:latin typeface="Consolas" panose="020B0609020204030204" pitchFamily="49" charset="0"/>
              </a:rPr>
              <a:t>		if (WifiManager.SCAN_RESULTS_AVAILABLE_ACTION.equals(action))</a:t>
            </a:r>
          </a:p>
          <a:p>
            <a:pPr marL="0" indent="0" eaLnBrk="1" hangingPunct="1">
              <a:buFont typeface="Arial" panose="020B0604020202020204" pitchFamily="34" charset="0"/>
              <a:buNone/>
            </a:pPr>
            <a:r>
              <a:rPr lang="en-US" altLang="en-US" sz="1200">
                <a:latin typeface="Consolas" panose="020B0609020204030204" pitchFamily="49" charset="0"/>
              </a:rPr>
              <a:t>		{</a:t>
            </a:r>
          </a:p>
          <a:p>
            <a:pPr marL="0" indent="0" eaLnBrk="1" hangingPunct="1">
              <a:buFont typeface="Arial" panose="020B0604020202020204" pitchFamily="34" charset="0"/>
              <a:buNone/>
            </a:pPr>
            <a:r>
              <a:rPr lang="en-US" altLang="en-US" sz="1200">
                <a:latin typeface="Consolas" panose="020B0609020204030204" pitchFamily="49" charset="0"/>
              </a:rPr>
              <a:t>			Log.e(TAG, "Scan results available");</a:t>
            </a:r>
          </a:p>
          <a:p>
            <a:pPr marL="0" indent="0" eaLnBrk="1" hangingPunct="1">
              <a:buFont typeface="Arial" panose="020B0604020202020204" pitchFamily="34" charset="0"/>
              <a:buNone/>
            </a:pPr>
            <a:r>
              <a:rPr lang="en-US" altLang="en-US" sz="1200">
                <a:latin typeface="Consolas" panose="020B0609020204030204" pitchFamily="49" charset="0"/>
              </a:rPr>
              <a:t>			List&lt;ScanResult&gt; scanResults = mWifiManager.getScanResults();</a:t>
            </a:r>
          </a:p>
          <a:p>
            <a:pPr marL="0" indent="0" eaLnBrk="1" hangingPunct="1">
              <a:buFont typeface="Arial" panose="020B0604020202020204" pitchFamily="34" charset="0"/>
              <a:buNone/>
            </a:pPr>
            <a:r>
              <a:rPr lang="en-US" altLang="en-US" sz="1200">
                <a:latin typeface="Consolas" panose="020B0609020204030204" pitchFamily="49" charset="0"/>
              </a:rPr>
              <a:t>			mApStr = "";</a:t>
            </a:r>
          </a:p>
          <a:p>
            <a:pPr marL="0" indent="0" eaLnBrk="1" hangingPunct="1">
              <a:buFont typeface="Arial" panose="020B0604020202020204" pitchFamily="34" charset="0"/>
              <a:buNone/>
            </a:pPr>
            <a:r>
              <a:rPr lang="en-US" altLang="en-US" sz="1200">
                <a:latin typeface="Consolas" panose="020B0609020204030204" pitchFamily="49" charset="0"/>
              </a:rPr>
              <a:t>			for (ScanResult result : scanResults)</a:t>
            </a:r>
          </a:p>
          <a:p>
            <a:pPr marL="0" indent="0" eaLnBrk="1" hangingPunct="1">
              <a:buFont typeface="Arial" panose="020B0604020202020204" pitchFamily="34" charset="0"/>
              <a:buNone/>
            </a:pPr>
            <a:r>
              <a:rPr lang="en-US" altLang="en-US" sz="1200">
                <a:latin typeface="Consolas" panose="020B0609020204030204" pitchFamily="49" charset="0"/>
              </a:rPr>
              <a:t>			{</a:t>
            </a:r>
          </a:p>
          <a:p>
            <a:pPr marL="0" indent="0" eaLnBrk="1" hangingPunct="1">
              <a:buFont typeface="Arial" panose="020B0604020202020204" pitchFamily="34" charset="0"/>
              <a:buNone/>
            </a:pPr>
            <a:r>
              <a:rPr lang="en-US" altLang="en-US" sz="1200">
                <a:latin typeface="Consolas" panose="020B0609020204030204" pitchFamily="49" charset="0"/>
              </a:rPr>
              <a:t>				mApStr = mApStr + result.SSID + "; ";</a:t>
            </a:r>
          </a:p>
          <a:p>
            <a:pPr marL="0" indent="0" eaLnBrk="1" hangingPunct="1">
              <a:buFont typeface="Arial" panose="020B0604020202020204" pitchFamily="34" charset="0"/>
              <a:buNone/>
            </a:pPr>
            <a:r>
              <a:rPr lang="en-US" altLang="en-US" sz="1200">
                <a:latin typeface="Consolas" panose="020B0609020204030204" pitchFamily="49" charset="0"/>
              </a:rPr>
              <a:t>				mApStr = mApStr + result.BSSID + "; ";</a:t>
            </a:r>
          </a:p>
          <a:p>
            <a:pPr marL="0" indent="0" eaLnBrk="1" hangingPunct="1">
              <a:buFont typeface="Arial" panose="020B0604020202020204" pitchFamily="34" charset="0"/>
              <a:buNone/>
            </a:pPr>
            <a:r>
              <a:rPr lang="en-US" altLang="en-US" sz="1200">
                <a:latin typeface="Consolas" panose="020B0609020204030204" pitchFamily="49" charset="0"/>
              </a:rPr>
              <a:t>				mApStr = mApStr + result.capabilities + "; ";</a:t>
            </a:r>
          </a:p>
          <a:p>
            <a:pPr marL="0" indent="0" eaLnBrk="1" hangingPunct="1">
              <a:buFont typeface="Arial" panose="020B0604020202020204" pitchFamily="34" charset="0"/>
              <a:buNone/>
            </a:pPr>
            <a:r>
              <a:rPr lang="en-US" altLang="en-US" sz="1200">
                <a:latin typeface="Consolas" panose="020B0609020204030204" pitchFamily="49" charset="0"/>
              </a:rPr>
              <a:t>				mApStr = mApStr + result.frequency + " MHz;";</a:t>
            </a:r>
          </a:p>
          <a:p>
            <a:pPr marL="0" indent="0" eaLnBrk="1" hangingPunct="1">
              <a:buFont typeface="Arial" panose="020B0604020202020204" pitchFamily="34" charset="0"/>
              <a:buNone/>
            </a:pPr>
            <a:r>
              <a:rPr lang="en-US" altLang="en-US" sz="1200">
                <a:latin typeface="Consolas" panose="020B0609020204030204" pitchFamily="49" charset="0"/>
              </a:rPr>
              <a:t>				mApStr = mApStr + result.level + " dBm\n\n";</a:t>
            </a:r>
          </a:p>
          <a:p>
            <a:pPr marL="0" indent="0" eaLnBrk="1" hangingPunct="1">
              <a:buFont typeface="Arial" panose="020B0604020202020204" pitchFamily="34" charset="0"/>
              <a:buNone/>
            </a:pPr>
            <a:r>
              <a:rPr lang="en-US" altLang="en-US" sz="1200">
                <a:latin typeface="Consolas" panose="020B0609020204030204" pitchFamily="49" charset="0"/>
              </a:rPr>
              <a:t>			}</a:t>
            </a:r>
          </a:p>
          <a:p>
            <a:pPr marL="0" indent="0" eaLnBrk="1" hangingPunct="1">
              <a:buFont typeface="Arial" panose="020B0604020202020204" pitchFamily="34" charset="0"/>
              <a:buNone/>
            </a:pPr>
            <a:r>
              <a:rPr lang="en-US" altLang="en-US" sz="1200">
                <a:latin typeface="Consolas" panose="020B0609020204030204" pitchFamily="49" charset="0"/>
              </a:rPr>
              <a:t>			// Update UI to show all this information.</a:t>
            </a:r>
          </a:p>
          <a:p>
            <a:pPr marL="0" indent="0" eaLnBrk="1" hangingPunct="1">
              <a:buFont typeface="Arial" panose="020B0604020202020204" pitchFamily="34" charset="0"/>
              <a:buNone/>
            </a:pPr>
            <a:r>
              <a:rPr lang="en-US" altLang="en-US" sz="1200">
                <a:latin typeface="Consolas" panose="020B0609020204030204" pitchFamily="49" charset="0"/>
              </a:rPr>
              <a:t>			setTextView(mApStr);</a:t>
            </a:r>
          </a:p>
          <a:p>
            <a:pPr marL="0" indent="0" eaLnBrk="1" hangingPunct="1">
              <a:buFont typeface="Arial" panose="020B0604020202020204" pitchFamily="34" charset="0"/>
              <a:buNone/>
            </a:pPr>
            <a:r>
              <a:rPr lang="en-US" altLang="en-US" sz="1200">
                <a:latin typeface="Consolas" panose="020B0609020204030204" pitchFamily="49" charset="0"/>
              </a:rPr>
              <a:t>		}</a:t>
            </a:r>
          </a:p>
          <a:p>
            <a:pPr marL="0" indent="0" eaLnBrk="1" hangingPunct="1">
              <a:buFont typeface="Arial" panose="020B0604020202020204" pitchFamily="34" charset="0"/>
              <a:buNone/>
            </a:pPr>
            <a:r>
              <a:rPr lang="en-US" altLang="en-US" sz="1200">
                <a:latin typeface="Consolas" panose="020B0609020204030204" pitchFamily="49" charset="0"/>
              </a:rPr>
              <a:t>	}</a:t>
            </a:r>
          </a:p>
          <a:p>
            <a:pPr marL="0" indent="0" eaLnBrk="1" hangingPunct="1">
              <a:buFont typeface="Arial" panose="020B0604020202020204" pitchFamily="34" charset="0"/>
              <a:buNone/>
            </a:pPr>
            <a:r>
              <a:rPr lang="en-US" altLang="en-US" sz="1200">
                <a:latin typeface="Consolas" panose="020B0609020204030204" pitchFamily="49" charset="0"/>
              </a:rPr>
              <a:t>};</a:t>
            </a:r>
          </a:p>
        </p:txBody>
      </p:sp>
      <p:sp>
        <p:nvSpPr>
          <p:cNvPr id="64516" name="Slide Number Placeholder 1">
            <a:extLst>
              <a:ext uri="{FF2B5EF4-FFF2-40B4-BE49-F238E27FC236}">
                <a16:creationId xmlns:a16="http://schemas.microsoft.com/office/drawing/2014/main" id="{EE900FD8-ADB3-4275-840C-E60ED9B3C7E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D566B812-544B-4DC9-8CC5-1080B1D8B2D6}" type="slidenum">
              <a:rPr lang="en-US" altLang="en-US" sz="1200" smtClean="0">
                <a:solidFill>
                  <a:srgbClr val="898989"/>
                </a:solidFill>
              </a:rPr>
              <a:pPr>
                <a:spcBef>
                  <a:spcPct val="0"/>
                </a:spcBef>
                <a:buFontTx/>
                <a:buNone/>
              </a:pPr>
              <a:t>47</a:t>
            </a:fld>
            <a:endParaRPr lang="en-US" altLang="en-US" sz="1200">
              <a:solidFill>
                <a:srgbClr val="898989"/>
              </a:solidFill>
            </a:endParaRPr>
          </a:p>
        </p:txBody>
      </p:sp>
    </p:spTree>
    <p:extLst>
      <p:ext uri="{BB962C8B-B14F-4D97-AF65-F5344CB8AC3E}">
        <p14:creationId xmlns:p14="http://schemas.microsoft.com/office/powerpoint/2010/main" val="6699572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D9997358-A5E9-4283-A5D2-51389495595D}"/>
              </a:ext>
            </a:extLst>
          </p:cNvPr>
          <p:cNvSpPr>
            <a:spLocks noGrp="1"/>
          </p:cNvSpPr>
          <p:nvPr>
            <p:ph type="title"/>
          </p:nvPr>
        </p:nvSpPr>
        <p:spPr/>
        <p:txBody>
          <a:bodyPr/>
          <a:lstStyle/>
          <a:p>
            <a:pPr eaLnBrk="1" hangingPunct="1"/>
            <a:r>
              <a:rPr lang="en-US" altLang="en-US"/>
              <a:t>User Interface</a:t>
            </a:r>
          </a:p>
        </p:txBody>
      </p:sp>
      <p:sp>
        <p:nvSpPr>
          <p:cNvPr id="65539" name="Text Placeholder 4">
            <a:extLst>
              <a:ext uri="{FF2B5EF4-FFF2-40B4-BE49-F238E27FC236}">
                <a16:creationId xmlns:a16="http://schemas.microsoft.com/office/drawing/2014/main" id="{65CDA673-51A9-4EC7-AC39-2A7814139D83}"/>
              </a:ext>
            </a:extLst>
          </p:cNvPr>
          <p:cNvSpPr>
            <a:spLocks noGrp="1"/>
          </p:cNvSpPr>
          <p:nvPr>
            <p:ph type="body" idx="1"/>
          </p:nvPr>
        </p:nvSpPr>
        <p:spPr>
          <a:xfrm>
            <a:off x="457200" y="1216025"/>
            <a:ext cx="4040188" cy="639763"/>
          </a:xfrm>
        </p:spPr>
        <p:txBody>
          <a:bodyPr/>
          <a:lstStyle/>
          <a:p>
            <a:pPr eaLnBrk="1" hangingPunct="1"/>
            <a:r>
              <a:rPr lang="en-US" altLang="en-US"/>
              <a:t>Updating UI in code</a:t>
            </a:r>
          </a:p>
        </p:txBody>
      </p:sp>
      <p:sp>
        <p:nvSpPr>
          <p:cNvPr id="65540" name="Content Placeholder 2">
            <a:extLst>
              <a:ext uri="{FF2B5EF4-FFF2-40B4-BE49-F238E27FC236}">
                <a16:creationId xmlns:a16="http://schemas.microsoft.com/office/drawing/2014/main" id="{208C1C96-3D37-437C-B64C-25ED1A2797B6}"/>
              </a:ext>
            </a:extLst>
          </p:cNvPr>
          <p:cNvSpPr>
            <a:spLocks noGrp="1"/>
          </p:cNvSpPr>
          <p:nvPr>
            <p:ph sz="half" idx="2"/>
          </p:nvPr>
        </p:nvSpPr>
        <p:spPr>
          <a:xfrm>
            <a:off x="227013" y="1892300"/>
            <a:ext cx="4270375" cy="4787900"/>
          </a:xfrm>
        </p:spPr>
        <p:txBody>
          <a:bodyPr/>
          <a:lstStyle/>
          <a:p>
            <a:pPr marL="0" indent="0" eaLnBrk="1" hangingPunct="1">
              <a:buFont typeface="Arial" panose="020B0604020202020204" pitchFamily="34" charset="0"/>
              <a:buNone/>
            </a:pPr>
            <a:r>
              <a:rPr lang="en-US" altLang="en-US" sz="1600" b="1">
                <a:latin typeface="Consolas" panose="020B0609020204030204" pitchFamily="49" charset="0"/>
              </a:rPr>
              <a:t>private void setTextView(String str)</a:t>
            </a:r>
          </a:p>
          <a:p>
            <a:pPr marL="0" indent="0" eaLnBrk="1" hangingPunct="1">
              <a:buFont typeface="Arial" panose="020B0604020202020204" pitchFamily="34" charset="0"/>
              <a:buNone/>
            </a:pPr>
            <a:r>
              <a:rPr lang="en-US" altLang="en-US" sz="1600">
                <a:latin typeface="Consolas" panose="020B0609020204030204" pitchFamily="49" charset="0"/>
              </a:rPr>
              <a:t>{</a:t>
            </a:r>
          </a:p>
          <a:p>
            <a:pPr marL="0" indent="0" eaLnBrk="1" hangingPunct="1">
              <a:buFont typeface="Arial" panose="020B0604020202020204" pitchFamily="34" charset="0"/>
              <a:buNone/>
            </a:pPr>
            <a:r>
              <a:rPr lang="en-US" altLang="en-US" sz="1600">
                <a:latin typeface="Consolas" panose="020B0609020204030204" pitchFamily="49" charset="0"/>
              </a:rPr>
              <a:t>	TextView tv = (TextView) findViewById(R.id.</a:t>
            </a:r>
            <a:r>
              <a:rPr lang="en-US" altLang="en-US" sz="1600" i="1">
                <a:latin typeface="Consolas" panose="020B0609020204030204" pitchFamily="49" charset="0"/>
              </a:rPr>
              <a:t>textview)</a:t>
            </a:r>
            <a:r>
              <a:rPr lang="en-US" altLang="en-US" sz="1600">
                <a:latin typeface="Consolas" panose="020B0609020204030204" pitchFamily="49" charset="0"/>
              </a:rPr>
              <a:t>;</a:t>
            </a:r>
          </a:p>
          <a:p>
            <a:pPr marL="0" indent="0" eaLnBrk="1" hangingPunct="1">
              <a:buFont typeface="Arial" panose="020B0604020202020204" pitchFamily="34" charset="0"/>
              <a:buNone/>
            </a:pPr>
            <a:r>
              <a:rPr lang="en-US" altLang="en-US" sz="1600">
                <a:latin typeface="Consolas" panose="020B0609020204030204" pitchFamily="49" charset="0"/>
              </a:rPr>
              <a:t>	tv.setMovementMethod(</a:t>
            </a:r>
            <a:r>
              <a:rPr lang="en-US" altLang="en-US" sz="1600" b="1">
                <a:latin typeface="Consolas" panose="020B0609020204030204" pitchFamily="49" charset="0"/>
              </a:rPr>
              <a:t>new ScrollingMovementMethod());</a:t>
            </a:r>
          </a:p>
          <a:p>
            <a:pPr marL="0" indent="0" eaLnBrk="1" hangingPunct="1">
              <a:buFont typeface="Arial" panose="020B0604020202020204" pitchFamily="34" charset="0"/>
              <a:buNone/>
            </a:pPr>
            <a:r>
              <a:rPr lang="en-US" altLang="en-US" sz="1600">
                <a:latin typeface="Consolas" panose="020B0609020204030204" pitchFamily="49" charset="0"/>
              </a:rPr>
              <a:t>	tv.setText(str);</a:t>
            </a:r>
          </a:p>
          <a:p>
            <a:pPr marL="0" indent="0" eaLnBrk="1" hangingPunct="1">
              <a:buFont typeface="Arial" panose="020B0604020202020204" pitchFamily="34" charset="0"/>
              <a:buNone/>
            </a:pPr>
            <a:r>
              <a:rPr lang="en-US" altLang="en-US" sz="1600">
                <a:latin typeface="Consolas" panose="020B0609020204030204" pitchFamily="49" charset="0"/>
              </a:rPr>
              <a:t>}</a:t>
            </a:r>
          </a:p>
          <a:p>
            <a:pPr marL="0" indent="0" eaLnBrk="1" hangingPunct="1">
              <a:buFont typeface="Arial" panose="020B0604020202020204" pitchFamily="34" charset="0"/>
              <a:buNone/>
            </a:pPr>
            <a:endParaRPr lang="en-US" altLang="en-US" sz="2000">
              <a:latin typeface="Consolas" panose="020B0609020204030204" pitchFamily="49" charset="0"/>
            </a:endParaRPr>
          </a:p>
          <a:p>
            <a:pPr marL="0" indent="0" eaLnBrk="1" hangingPunct="1"/>
            <a:r>
              <a:rPr lang="en-US" altLang="en-US" sz="2000"/>
              <a:t>This code simply has the UI display all collected WiFi APs, makes the text information scrollable</a:t>
            </a:r>
          </a:p>
        </p:txBody>
      </p:sp>
      <p:sp>
        <p:nvSpPr>
          <p:cNvPr id="65541" name="Text Placeholder 5">
            <a:extLst>
              <a:ext uri="{FF2B5EF4-FFF2-40B4-BE49-F238E27FC236}">
                <a16:creationId xmlns:a16="http://schemas.microsoft.com/office/drawing/2014/main" id="{33EFEF9B-0BB9-469A-ACE7-0B624D7454EA}"/>
              </a:ext>
            </a:extLst>
          </p:cNvPr>
          <p:cNvSpPr>
            <a:spLocks noGrp="1"/>
          </p:cNvSpPr>
          <p:nvPr>
            <p:ph type="body" sz="quarter" idx="3"/>
          </p:nvPr>
        </p:nvSpPr>
        <p:spPr>
          <a:xfrm>
            <a:off x="4645025" y="1204913"/>
            <a:ext cx="4041775" cy="639762"/>
          </a:xfrm>
        </p:spPr>
        <p:txBody>
          <a:bodyPr/>
          <a:lstStyle/>
          <a:p>
            <a:pPr eaLnBrk="1" hangingPunct="1"/>
            <a:r>
              <a:rPr lang="en-US" altLang="en-US"/>
              <a:t>UI Layout (XML)</a:t>
            </a:r>
          </a:p>
        </p:txBody>
      </p:sp>
      <p:sp>
        <p:nvSpPr>
          <p:cNvPr id="65542" name="Content Placeholder 3">
            <a:extLst>
              <a:ext uri="{FF2B5EF4-FFF2-40B4-BE49-F238E27FC236}">
                <a16:creationId xmlns:a16="http://schemas.microsoft.com/office/drawing/2014/main" id="{6B9B180F-629B-49F6-A2CF-2498DBE49333}"/>
              </a:ext>
            </a:extLst>
          </p:cNvPr>
          <p:cNvSpPr>
            <a:spLocks noGrp="1"/>
          </p:cNvSpPr>
          <p:nvPr>
            <p:ph sz="quarter" idx="4"/>
          </p:nvPr>
        </p:nvSpPr>
        <p:spPr>
          <a:xfrm>
            <a:off x="4645025" y="1844675"/>
            <a:ext cx="4498975" cy="5013325"/>
          </a:xfrm>
        </p:spPr>
        <p:txBody>
          <a:bodyPr/>
          <a:lstStyle/>
          <a:p>
            <a:pPr marL="0" indent="0" eaLnBrk="1" hangingPunct="1">
              <a:lnSpc>
                <a:spcPct val="80000"/>
              </a:lnSpc>
              <a:buFont typeface="Arial" panose="020B0604020202020204" pitchFamily="34" charset="0"/>
              <a:buNone/>
            </a:pPr>
            <a:r>
              <a:rPr lang="en-US" altLang="en-US" sz="1000">
                <a:latin typeface="Consolas" panose="020B0609020204030204" pitchFamily="49" charset="0"/>
              </a:rPr>
              <a:t>&lt;LinearLayout xmlns:android=</a:t>
            </a:r>
            <a:r>
              <a:rPr lang="en-US" altLang="en-US" sz="1000" i="1">
                <a:latin typeface="Consolas" panose="020B0609020204030204" pitchFamily="49" charset="0"/>
              </a:rPr>
              <a:t>"http://schemas.android.com/apk/res/android"</a:t>
            </a:r>
          </a:p>
          <a:p>
            <a:pPr marL="0" indent="0" eaLnBrk="1" hangingPunct="1">
              <a:lnSpc>
                <a:spcPct val="80000"/>
              </a:lnSpc>
              <a:buFont typeface="Arial" panose="020B0604020202020204" pitchFamily="34" charset="0"/>
              <a:buNone/>
            </a:pPr>
            <a:r>
              <a:rPr lang="en-US" altLang="en-US" sz="1000">
                <a:latin typeface="Consolas" panose="020B0609020204030204" pitchFamily="49" charset="0"/>
              </a:rPr>
              <a:t>    xmlns:tools=</a:t>
            </a:r>
            <a:r>
              <a:rPr lang="en-US" altLang="en-US" sz="1000" i="1">
                <a:latin typeface="Consolas" panose="020B0609020204030204" pitchFamily="49" charset="0"/>
              </a:rPr>
              <a:t>"http://schemas.android.com/tools"</a:t>
            </a:r>
          </a:p>
          <a:p>
            <a:pPr marL="0" indent="0" eaLnBrk="1" hangingPunct="1">
              <a:lnSpc>
                <a:spcPct val="80000"/>
              </a:lnSpc>
              <a:buFont typeface="Arial" panose="020B0604020202020204" pitchFamily="34" charset="0"/>
              <a:buNone/>
            </a:pPr>
            <a:r>
              <a:rPr lang="en-US" altLang="en-US" sz="1000">
                <a:latin typeface="Consolas" panose="020B0609020204030204" pitchFamily="49" charset="0"/>
              </a:rPr>
              <a:t>    android:layout_width=</a:t>
            </a:r>
            <a:r>
              <a:rPr lang="en-US" altLang="en-US" sz="1000" i="1">
                <a:latin typeface="Consolas" panose="020B0609020204030204" pitchFamily="49" charset="0"/>
              </a:rPr>
              <a:t>"fill_parent"</a:t>
            </a:r>
          </a:p>
          <a:p>
            <a:pPr marL="0" indent="0" eaLnBrk="1" hangingPunct="1">
              <a:lnSpc>
                <a:spcPct val="80000"/>
              </a:lnSpc>
              <a:buFont typeface="Arial" panose="020B0604020202020204" pitchFamily="34" charset="0"/>
              <a:buNone/>
            </a:pPr>
            <a:r>
              <a:rPr lang="en-US" altLang="en-US" sz="1000">
                <a:latin typeface="Consolas" panose="020B0609020204030204" pitchFamily="49" charset="0"/>
              </a:rPr>
              <a:t>    android:layout_height=</a:t>
            </a:r>
            <a:r>
              <a:rPr lang="en-US" altLang="en-US" sz="1000" i="1">
                <a:latin typeface="Consolas" panose="020B0609020204030204" pitchFamily="49" charset="0"/>
              </a:rPr>
              <a:t>"fill_parent" </a:t>
            </a:r>
          </a:p>
          <a:p>
            <a:pPr marL="0" indent="0" eaLnBrk="1" hangingPunct="1">
              <a:lnSpc>
                <a:spcPct val="80000"/>
              </a:lnSpc>
              <a:buFont typeface="Arial" panose="020B0604020202020204" pitchFamily="34" charset="0"/>
              <a:buNone/>
            </a:pPr>
            <a:r>
              <a:rPr lang="en-US" altLang="en-US" sz="1000">
                <a:latin typeface="Consolas" panose="020B0609020204030204" pitchFamily="49" charset="0"/>
              </a:rPr>
              <a:t>    android:orientation=</a:t>
            </a:r>
            <a:r>
              <a:rPr lang="en-US" altLang="en-US" sz="1000" i="1">
                <a:latin typeface="Consolas" panose="020B0609020204030204" pitchFamily="49" charset="0"/>
              </a:rPr>
              <a:t>"vertical"&gt;</a:t>
            </a:r>
          </a:p>
          <a:p>
            <a:pPr marL="0" indent="0" eaLnBrk="1" hangingPunct="1">
              <a:lnSpc>
                <a:spcPct val="80000"/>
              </a:lnSpc>
              <a:buFont typeface="Arial" panose="020B0604020202020204" pitchFamily="34" charset="0"/>
              <a:buNone/>
            </a:pPr>
            <a:endParaRPr lang="en-US" altLang="en-US" sz="1000">
              <a:latin typeface="Consolas" panose="020B0609020204030204" pitchFamily="49" charset="0"/>
            </a:endParaRPr>
          </a:p>
          <a:p>
            <a:pPr marL="0" indent="0" eaLnBrk="1" hangingPunct="1">
              <a:lnSpc>
                <a:spcPct val="80000"/>
              </a:lnSpc>
              <a:buFont typeface="Arial" panose="020B0604020202020204" pitchFamily="34" charset="0"/>
              <a:buNone/>
            </a:pPr>
            <a:r>
              <a:rPr lang="it-IT" altLang="en-US" sz="1000">
                <a:latin typeface="Consolas" panose="020B0609020204030204" pitchFamily="49" charset="0"/>
              </a:rPr>
              <a:t>    &lt;Button</a:t>
            </a:r>
          </a:p>
          <a:p>
            <a:pPr marL="0" indent="0" eaLnBrk="1" hangingPunct="1">
              <a:lnSpc>
                <a:spcPct val="80000"/>
              </a:lnSpc>
              <a:buFont typeface="Arial" panose="020B0604020202020204" pitchFamily="34" charset="0"/>
              <a:buNone/>
            </a:pPr>
            <a:r>
              <a:rPr lang="it-IT" altLang="en-US" sz="1000">
                <a:latin typeface="Consolas" panose="020B0609020204030204" pitchFamily="49" charset="0"/>
              </a:rPr>
              <a:t>        android:layout_width=</a:t>
            </a:r>
            <a:r>
              <a:rPr lang="it-IT" altLang="en-US" sz="1000" i="1">
                <a:latin typeface="Consolas" panose="020B0609020204030204" pitchFamily="49" charset="0"/>
              </a:rPr>
              <a:t>"fill_parent"</a:t>
            </a:r>
          </a:p>
          <a:p>
            <a:pPr marL="0" indent="0" eaLnBrk="1" hangingPunct="1">
              <a:lnSpc>
                <a:spcPct val="80000"/>
              </a:lnSpc>
              <a:buFont typeface="Arial" panose="020B0604020202020204" pitchFamily="34" charset="0"/>
              <a:buNone/>
            </a:pPr>
            <a:r>
              <a:rPr lang="it-IT" altLang="en-US" sz="1000">
                <a:latin typeface="Consolas" panose="020B0609020204030204" pitchFamily="49" charset="0"/>
              </a:rPr>
              <a:t>        android:layout_height=</a:t>
            </a:r>
            <a:r>
              <a:rPr lang="it-IT" altLang="en-US" sz="1000" i="1">
                <a:latin typeface="Consolas" panose="020B0609020204030204" pitchFamily="49" charset="0"/>
              </a:rPr>
              <a:t>"wrap_content"</a:t>
            </a:r>
          </a:p>
          <a:p>
            <a:pPr marL="0" indent="0" eaLnBrk="1" hangingPunct="1">
              <a:lnSpc>
                <a:spcPct val="80000"/>
              </a:lnSpc>
              <a:buFont typeface="Arial" panose="020B0604020202020204" pitchFamily="34" charset="0"/>
              <a:buNone/>
            </a:pPr>
            <a:r>
              <a:rPr lang="it-IT" altLang="en-US" sz="1000">
                <a:latin typeface="Consolas" panose="020B0609020204030204" pitchFamily="49" charset="0"/>
              </a:rPr>
              <a:t>        android:id=</a:t>
            </a:r>
            <a:r>
              <a:rPr lang="it-IT" altLang="en-US" sz="1000" i="1">
                <a:latin typeface="Consolas" panose="020B0609020204030204" pitchFamily="49" charset="0"/>
              </a:rPr>
              <a:t>"@+id/button" </a:t>
            </a:r>
          </a:p>
          <a:p>
            <a:pPr marL="0" indent="0" eaLnBrk="1" hangingPunct="1">
              <a:lnSpc>
                <a:spcPct val="80000"/>
              </a:lnSpc>
              <a:buFont typeface="Arial" panose="020B0604020202020204" pitchFamily="34" charset="0"/>
              <a:buNone/>
            </a:pPr>
            <a:r>
              <a:rPr lang="it-IT" altLang="en-US" sz="1000">
                <a:latin typeface="Consolas" panose="020B0609020204030204" pitchFamily="49" charset="0"/>
              </a:rPr>
              <a:t>        android:text=</a:t>
            </a:r>
            <a:r>
              <a:rPr lang="it-IT" altLang="en-US" sz="1000" i="1">
                <a:latin typeface="Consolas" panose="020B0609020204030204" pitchFamily="49" charset="0"/>
              </a:rPr>
              <a:t>"@string/button_text"/&gt;</a:t>
            </a:r>
          </a:p>
          <a:p>
            <a:pPr marL="0" indent="0" eaLnBrk="1" hangingPunct="1">
              <a:lnSpc>
                <a:spcPct val="80000"/>
              </a:lnSpc>
              <a:buFont typeface="Arial" panose="020B0604020202020204" pitchFamily="34" charset="0"/>
              <a:buNone/>
            </a:pPr>
            <a:r>
              <a:rPr lang="it-IT" altLang="en-US" sz="1000">
                <a:latin typeface="Consolas" panose="020B0609020204030204" pitchFamily="49" charset="0"/>
              </a:rPr>
              <a:t>    </a:t>
            </a:r>
          </a:p>
          <a:p>
            <a:pPr marL="0" indent="0" eaLnBrk="1" hangingPunct="1">
              <a:lnSpc>
                <a:spcPct val="80000"/>
              </a:lnSpc>
              <a:buFont typeface="Arial" panose="020B0604020202020204" pitchFamily="34" charset="0"/>
              <a:buNone/>
            </a:pPr>
            <a:r>
              <a:rPr lang="it-IT" altLang="en-US" sz="1000">
                <a:latin typeface="Consolas" panose="020B0609020204030204" pitchFamily="49" charset="0"/>
              </a:rPr>
              <a:t>    &lt;TextView </a:t>
            </a:r>
          </a:p>
          <a:p>
            <a:pPr marL="0" indent="0" eaLnBrk="1" hangingPunct="1">
              <a:lnSpc>
                <a:spcPct val="80000"/>
              </a:lnSpc>
              <a:buFont typeface="Arial" panose="020B0604020202020204" pitchFamily="34" charset="0"/>
              <a:buNone/>
            </a:pPr>
            <a:r>
              <a:rPr lang="it-IT" altLang="en-US" sz="1000">
                <a:latin typeface="Consolas" panose="020B0609020204030204" pitchFamily="49" charset="0"/>
              </a:rPr>
              <a:t>        android:id=</a:t>
            </a:r>
            <a:r>
              <a:rPr lang="it-IT" altLang="en-US" sz="1000" i="1">
                <a:latin typeface="Consolas" panose="020B0609020204030204" pitchFamily="49" charset="0"/>
              </a:rPr>
              <a:t>"@+id/header"</a:t>
            </a:r>
          </a:p>
          <a:p>
            <a:pPr marL="0" indent="0" eaLnBrk="1" hangingPunct="1">
              <a:lnSpc>
                <a:spcPct val="80000"/>
              </a:lnSpc>
              <a:buFont typeface="Arial" panose="020B0604020202020204" pitchFamily="34" charset="0"/>
              <a:buNone/>
            </a:pPr>
            <a:r>
              <a:rPr lang="it-IT" altLang="en-US" sz="1000">
                <a:latin typeface="Consolas" panose="020B0609020204030204" pitchFamily="49" charset="0"/>
              </a:rPr>
              <a:t>        android:layout_width=</a:t>
            </a:r>
            <a:r>
              <a:rPr lang="it-IT" altLang="en-US" sz="1000" i="1">
                <a:latin typeface="Consolas" panose="020B0609020204030204" pitchFamily="49" charset="0"/>
              </a:rPr>
              <a:t>"fill_parent"</a:t>
            </a:r>
          </a:p>
          <a:p>
            <a:pPr marL="0" indent="0" eaLnBrk="1" hangingPunct="1">
              <a:lnSpc>
                <a:spcPct val="80000"/>
              </a:lnSpc>
              <a:buFont typeface="Arial" panose="020B0604020202020204" pitchFamily="34" charset="0"/>
              <a:buNone/>
            </a:pPr>
            <a:r>
              <a:rPr lang="it-IT" altLang="en-US" sz="1000">
                <a:latin typeface="Consolas" panose="020B0609020204030204" pitchFamily="49" charset="0"/>
              </a:rPr>
              <a:t>        android:layout_height=</a:t>
            </a:r>
            <a:r>
              <a:rPr lang="it-IT" altLang="en-US" sz="1000" i="1">
                <a:latin typeface="Consolas" panose="020B0609020204030204" pitchFamily="49" charset="0"/>
              </a:rPr>
              <a:t>"wrap_content"</a:t>
            </a:r>
          </a:p>
          <a:p>
            <a:pPr marL="0" indent="0" eaLnBrk="1" hangingPunct="1">
              <a:lnSpc>
                <a:spcPct val="80000"/>
              </a:lnSpc>
              <a:buFont typeface="Arial" panose="020B0604020202020204" pitchFamily="34" charset="0"/>
              <a:buNone/>
            </a:pPr>
            <a:r>
              <a:rPr lang="it-IT" altLang="en-US" sz="1000">
                <a:latin typeface="Consolas" panose="020B0609020204030204" pitchFamily="49" charset="0"/>
              </a:rPr>
              <a:t>        android:text=</a:t>
            </a:r>
            <a:r>
              <a:rPr lang="it-IT" altLang="en-US" sz="1000" i="1">
                <a:latin typeface="Consolas" panose="020B0609020204030204" pitchFamily="49" charset="0"/>
              </a:rPr>
              <a:t>"@string/ap_list"</a:t>
            </a:r>
          </a:p>
          <a:p>
            <a:pPr marL="0" indent="0" eaLnBrk="1" hangingPunct="1">
              <a:lnSpc>
                <a:spcPct val="80000"/>
              </a:lnSpc>
              <a:buFont typeface="Arial" panose="020B0604020202020204" pitchFamily="34" charset="0"/>
              <a:buNone/>
            </a:pPr>
            <a:r>
              <a:rPr lang="it-IT" altLang="en-US" sz="1000">
                <a:latin typeface="Consolas" panose="020B0609020204030204" pitchFamily="49" charset="0"/>
              </a:rPr>
              <a:t>        tools:context=</a:t>
            </a:r>
            <a:r>
              <a:rPr lang="it-IT" altLang="en-US" sz="1000" i="1">
                <a:latin typeface="Consolas" panose="020B0609020204030204" pitchFamily="49" charset="0"/>
              </a:rPr>
              <a:t>".WiFiActivity" </a:t>
            </a:r>
          </a:p>
          <a:p>
            <a:pPr marL="0" indent="0" eaLnBrk="1" hangingPunct="1">
              <a:lnSpc>
                <a:spcPct val="80000"/>
              </a:lnSpc>
              <a:buFont typeface="Arial" panose="020B0604020202020204" pitchFamily="34" charset="0"/>
              <a:buNone/>
            </a:pPr>
            <a:r>
              <a:rPr lang="it-IT" altLang="en-US" sz="1000">
                <a:latin typeface="Consolas" panose="020B0609020204030204" pitchFamily="49" charset="0"/>
              </a:rPr>
              <a:t>        android:textStyle=</a:t>
            </a:r>
            <a:r>
              <a:rPr lang="it-IT" altLang="en-US" sz="1000" i="1">
                <a:latin typeface="Consolas" panose="020B0609020204030204" pitchFamily="49" charset="0"/>
              </a:rPr>
              <a:t>"bold"</a:t>
            </a:r>
          </a:p>
          <a:p>
            <a:pPr marL="0" indent="0" eaLnBrk="1" hangingPunct="1">
              <a:lnSpc>
                <a:spcPct val="80000"/>
              </a:lnSpc>
              <a:buFont typeface="Arial" panose="020B0604020202020204" pitchFamily="34" charset="0"/>
              <a:buNone/>
            </a:pPr>
            <a:r>
              <a:rPr lang="it-IT" altLang="en-US" sz="1000">
                <a:latin typeface="Consolas" panose="020B0609020204030204" pitchFamily="49" charset="0"/>
              </a:rPr>
              <a:t>        android:gravity=</a:t>
            </a:r>
            <a:r>
              <a:rPr lang="it-IT" altLang="en-US" sz="1000" i="1">
                <a:latin typeface="Consolas" panose="020B0609020204030204" pitchFamily="49" charset="0"/>
              </a:rPr>
              <a:t>"center"&gt;</a:t>
            </a:r>
          </a:p>
          <a:p>
            <a:pPr marL="0" indent="0" eaLnBrk="1" hangingPunct="1">
              <a:lnSpc>
                <a:spcPct val="80000"/>
              </a:lnSpc>
              <a:buFont typeface="Arial" panose="020B0604020202020204" pitchFamily="34" charset="0"/>
              <a:buNone/>
            </a:pPr>
            <a:r>
              <a:rPr lang="pl-PL" altLang="en-US" sz="1000">
                <a:latin typeface="Consolas" panose="020B0609020204030204" pitchFamily="49" charset="0"/>
              </a:rPr>
              <a:t>    &lt;/TextView&gt;</a:t>
            </a:r>
          </a:p>
          <a:p>
            <a:pPr marL="0" indent="0" eaLnBrk="1" hangingPunct="1">
              <a:lnSpc>
                <a:spcPct val="80000"/>
              </a:lnSpc>
              <a:buFont typeface="Arial" panose="020B0604020202020204" pitchFamily="34" charset="0"/>
              <a:buNone/>
            </a:pPr>
            <a:endParaRPr lang="pl-PL" altLang="en-US" sz="1000">
              <a:latin typeface="Consolas" panose="020B0609020204030204" pitchFamily="49" charset="0"/>
            </a:endParaRPr>
          </a:p>
          <a:p>
            <a:pPr marL="0" indent="0" eaLnBrk="1" hangingPunct="1">
              <a:lnSpc>
                <a:spcPct val="80000"/>
              </a:lnSpc>
              <a:buFont typeface="Arial" panose="020B0604020202020204" pitchFamily="34" charset="0"/>
              <a:buNone/>
            </a:pPr>
            <a:r>
              <a:rPr lang="pl-PL" altLang="en-US" sz="1000">
                <a:latin typeface="Consolas" panose="020B0609020204030204" pitchFamily="49" charset="0"/>
              </a:rPr>
              <a:t>    &lt;TextView</a:t>
            </a:r>
          </a:p>
          <a:p>
            <a:pPr marL="0" indent="0" eaLnBrk="1" hangingPunct="1">
              <a:lnSpc>
                <a:spcPct val="80000"/>
              </a:lnSpc>
              <a:buFont typeface="Arial" panose="020B0604020202020204" pitchFamily="34" charset="0"/>
              <a:buNone/>
            </a:pPr>
            <a:r>
              <a:rPr lang="pl-PL" altLang="en-US" sz="1000">
                <a:latin typeface="Consolas" panose="020B0609020204030204" pitchFamily="49" charset="0"/>
              </a:rPr>
              <a:t>        android:layout_width=</a:t>
            </a:r>
            <a:r>
              <a:rPr lang="pl-PL" altLang="en-US" sz="1000" i="1">
                <a:latin typeface="Consolas" panose="020B0609020204030204" pitchFamily="49" charset="0"/>
              </a:rPr>
              <a:t>"fill_parent"</a:t>
            </a:r>
          </a:p>
          <a:p>
            <a:pPr marL="0" indent="0" eaLnBrk="1" hangingPunct="1">
              <a:lnSpc>
                <a:spcPct val="80000"/>
              </a:lnSpc>
              <a:buFont typeface="Arial" panose="020B0604020202020204" pitchFamily="34" charset="0"/>
              <a:buNone/>
            </a:pPr>
            <a:r>
              <a:rPr lang="pl-PL" altLang="en-US" sz="1000">
                <a:latin typeface="Consolas" panose="020B0609020204030204" pitchFamily="49" charset="0"/>
              </a:rPr>
              <a:t>        android:layout_height=</a:t>
            </a:r>
            <a:r>
              <a:rPr lang="pl-PL" altLang="en-US" sz="1000" i="1">
                <a:latin typeface="Consolas" panose="020B0609020204030204" pitchFamily="49" charset="0"/>
              </a:rPr>
              <a:t>"fill_parent"</a:t>
            </a:r>
          </a:p>
          <a:p>
            <a:pPr marL="0" indent="0" eaLnBrk="1" hangingPunct="1">
              <a:lnSpc>
                <a:spcPct val="80000"/>
              </a:lnSpc>
              <a:buFont typeface="Arial" panose="020B0604020202020204" pitchFamily="34" charset="0"/>
              <a:buNone/>
            </a:pPr>
            <a:r>
              <a:rPr lang="pl-PL" altLang="en-US" sz="1000">
                <a:latin typeface="Consolas" panose="020B0609020204030204" pitchFamily="49" charset="0"/>
              </a:rPr>
              <a:t>        tools:context=</a:t>
            </a:r>
            <a:r>
              <a:rPr lang="pl-PL" altLang="en-US" sz="1000" i="1">
                <a:latin typeface="Consolas" panose="020B0609020204030204" pitchFamily="49" charset="0"/>
              </a:rPr>
              <a:t>".WiFiActivity"</a:t>
            </a:r>
          </a:p>
          <a:p>
            <a:pPr marL="0" indent="0" eaLnBrk="1" hangingPunct="1">
              <a:lnSpc>
                <a:spcPct val="80000"/>
              </a:lnSpc>
              <a:buFont typeface="Arial" panose="020B0604020202020204" pitchFamily="34" charset="0"/>
              <a:buNone/>
            </a:pPr>
            <a:r>
              <a:rPr lang="pl-PL" altLang="en-US" sz="1000">
                <a:latin typeface="Consolas" panose="020B0609020204030204" pitchFamily="49" charset="0"/>
              </a:rPr>
              <a:t>        android:id=</a:t>
            </a:r>
            <a:r>
              <a:rPr lang="pl-PL" altLang="en-US" sz="1000" i="1">
                <a:latin typeface="Consolas" panose="020B0609020204030204" pitchFamily="49" charset="0"/>
              </a:rPr>
              <a:t>"@+id/textview"</a:t>
            </a:r>
          </a:p>
          <a:p>
            <a:pPr marL="0" indent="0" eaLnBrk="1" hangingPunct="1">
              <a:lnSpc>
                <a:spcPct val="80000"/>
              </a:lnSpc>
              <a:buFont typeface="Arial" panose="020B0604020202020204" pitchFamily="34" charset="0"/>
              <a:buNone/>
            </a:pPr>
            <a:r>
              <a:rPr lang="pl-PL" altLang="en-US" sz="1000">
                <a:latin typeface="Consolas" panose="020B0609020204030204" pitchFamily="49" charset="0"/>
              </a:rPr>
              <a:t>	  android:scrollbars=</a:t>
            </a:r>
            <a:r>
              <a:rPr lang="pl-PL" altLang="en-US" sz="1000" i="1">
                <a:latin typeface="Consolas" panose="020B0609020204030204" pitchFamily="49" charset="0"/>
              </a:rPr>
              <a:t>"vertical"&gt;</a:t>
            </a:r>
          </a:p>
          <a:p>
            <a:pPr marL="0" indent="0" eaLnBrk="1" hangingPunct="1">
              <a:lnSpc>
                <a:spcPct val="80000"/>
              </a:lnSpc>
              <a:buFont typeface="Arial" panose="020B0604020202020204" pitchFamily="34" charset="0"/>
              <a:buNone/>
            </a:pPr>
            <a:r>
              <a:rPr lang="pl-PL" altLang="en-US" sz="1000">
                <a:latin typeface="Consolas" panose="020B0609020204030204" pitchFamily="49" charset="0"/>
              </a:rPr>
              <a:t>    &lt;/TextView&gt; </a:t>
            </a:r>
          </a:p>
          <a:p>
            <a:pPr marL="0" indent="0" eaLnBrk="1" hangingPunct="1">
              <a:lnSpc>
                <a:spcPct val="80000"/>
              </a:lnSpc>
              <a:buFont typeface="Arial" panose="020B0604020202020204" pitchFamily="34" charset="0"/>
              <a:buNone/>
            </a:pPr>
            <a:r>
              <a:rPr lang="pl-PL" altLang="en-US" sz="1000">
                <a:latin typeface="Consolas" panose="020B0609020204030204" pitchFamily="49" charset="0"/>
              </a:rPr>
              <a:t>&lt;/LinearLayout&gt;</a:t>
            </a:r>
          </a:p>
          <a:p>
            <a:pPr marL="0" indent="0" eaLnBrk="1" hangingPunct="1">
              <a:lnSpc>
                <a:spcPct val="80000"/>
              </a:lnSpc>
              <a:buFont typeface="Arial" panose="020B0604020202020204" pitchFamily="34" charset="0"/>
              <a:buNone/>
            </a:pPr>
            <a:endParaRPr lang="en-US" altLang="en-US" sz="1000"/>
          </a:p>
        </p:txBody>
      </p:sp>
      <p:sp>
        <p:nvSpPr>
          <p:cNvPr id="65543" name="Slide Number Placeholder 1">
            <a:extLst>
              <a:ext uri="{FF2B5EF4-FFF2-40B4-BE49-F238E27FC236}">
                <a16:creationId xmlns:a16="http://schemas.microsoft.com/office/drawing/2014/main" id="{0B253B71-DE29-49F1-8043-DF41568A7BA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3EAB2BC8-A1E6-4BF2-9091-AEC6C1DF9748}" type="slidenum">
              <a:rPr lang="en-US" altLang="en-US" sz="1200" smtClean="0">
                <a:solidFill>
                  <a:srgbClr val="898989"/>
                </a:solidFill>
              </a:rPr>
              <a:pPr>
                <a:spcBef>
                  <a:spcPct val="0"/>
                </a:spcBef>
                <a:buFontTx/>
                <a:buNone/>
              </a:pPr>
              <a:t>48</a:t>
            </a:fld>
            <a:endParaRPr lang="en-US" altLang="en-US" sz="1200">
              <a:solidFill>
                <a:srgbClr val="898989"/>
              </a:solidFill>
            </a:endParaRPr>
          </a:p>
        </p:txBody>
      </p:sp>
    </p:spTree>
    <p:extLst>
      <p:ext uri="{BB962C8B-B14F-4D97-AF65-F5344CB8AC3E}">
        <p14:creationId xmlns:p14="http://schemas.microsoft.com/office/powerpoint/2010/main" val="31691786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241D8E48-2101-4884-BF9A-8A955C1358F0}"/>
              </a:ext>
            </a:extLst>
          </p:cNvPr>
          <p:cNvSpPr>
            <a:spLocks noGrp="1"/>
          </p:cNvSpPr>
          <p:nvPr>
            <p:ph type="title"/>
          </p:nvPr>
        </p:nvSpPr>
        <p:spPr/>
        <p:txBody>
          <a:bodyPr/>
          <a:lstStyle/>
          <a:p>
            <a:pPr eaLnBrk="1" hangingPunct="1"/>
            <a:r>
              <a:rPr lang="en-US" altLang="en-US"/>
              <a:t>Android Programming Notes</a:t>
            </a:r>
          </a:p>
        </p:txBody>
      </p:sp>
      <p:sp>
        <p:nvSpPr>
          <p:cNvPr id="66563" name="Content Placeholder 2">
            <a:extLst>
              <a:ext uri="{FF2B5EF4-FFF2-40B4-BE49-F238E27FC236}">
                <a16:creationId xmlns:a16="http://schemas.microsoft.com/office/drawing/2014/main" id="{E9538BBB-D276-4A84-9AE5-C31911D57460}"/>
              </a:ext>
            </a:extLst>
          </p:cNvPr>
          <p:cNvSpPr>
            <a:spLocks noGrp="1"/>
          </p:cNvSpPr>
          <p:nvPr>
            <p:ph idx="1"/>
          </p:nvPr>
        </p:nvSpPr>
        <p:spPr>
          <a:xfrm>
            <a:off x="457200" y="1600200"/>
            <a:ext cx="8229600" cy="5257800"/>
          </a:xfrm>
        </p:spPr>
        <p:txBody>
          <a:bodyPr/>
          <a:lstStyle/>
          <a:p>
            <a:pPr eaLnBrk="1" hangingPunct="1">
              <a:lnSpc>
                <a:spcPct val="80000"/>
              </a:lnSpc>
            </a:pPr>
            <a:r>
              <a:rPr lang="en-US" altLang="en-US" sz="2200"/>
              <a:t>Android apps have multiple points of entry: no </a:t>
            </a:r>
            <a:r>
              <a:rPr lang="en-US" altLang="en-US" sz="2000">
                <a:latin typeface="Consolas" panose="020B0609020204030204" pitchFamily="49" charset="0"/>
              </a:rPr>
              <a:t>main()</a:t>
            </a:r>
            <a:r>
              <a:rPr lang="en-US" altLang="en-US" sz="2200"/>
              <a:t> method</a:t>
            </a:r>
          </a:p>
          <a:p>
            <a:pPr lvl="1" eaLnBrk="1" hangingPunct="1">
              <a:lnSpc>
                <a:spcPct val="80000"/>
              </a:lnSpc>
            </a:pPr>
            <a:r>
              <a:rPr lang="en-US" altLang="en-US" sz="2000"/>
              <a:t>Cannot “sleep” in Android</a:t>
            </a:r>
          </a:p>
          <a:p>
            <a:pPr lvl="1" eaLnBrk="1" hangingPunct="1">
              <a:lnSpc>
                <a:spcPct val="80000"/>
              </a:lnSpc>
            </a:pPr>
            <a:r>
              <a:rPr lang="en-US" altLang="en-US" sz="2000"/>
              <a:t>During each entrance, certain </a:t>
            </a:r>
            <a:r>
              <a:rPr lang="en-US" altLang="en-US" sz="1800">
                <a:latin typeface="Consolas" panose="020B0609020204030204" pitchFamily="49" charset="0"/>
              </a:rPr>
              <a:t>Object</a:t>
            </a:r>
            <a:r>
              <a:rPr lang="en-US" altLang="en-US" sz="2000"/>
              <a:t>s may be </a:t>
            </a:r>
            <a:r>
              <a:rPr lang="en-US" altLang="en-US" sz="1800">
                <a:latin typeface="Consolas" panose="020B0609020204030204" pitchFamily="49" charset="0"/>
              </a:rPr>
              <a:t>null</a:t>
            </a:r>
          </a:p>
          <a:p>
            <a:pPr lvl="1" eaLnBrk="1" hangingPunct="1">
              <a:lnSpc>
                <a:spcPct val="80000"/>
              </a:lnSpc>
            </a:pPr>
            <a:r>
              <a:rPr lang="en-US" altLang="en-US" sz="2000"/>
              <a:t>Defensive programming is very useful to avoid crashes, e.g., </a:t>
            </a:r>
            <a:br>
              <a:rPr lang="en-US" altLang="en-US" sz="2000"/>
            </a:br>
            <a:r>
              <a:rPr lang="en-US" altLang="en-US" sz="1800">
                <a:latin typeface="Consolas" panose="020B0609020204030204" pitchFamily="49" charset="0"/>
              </a:rPr>
              <a:t>if (!(myObj == null)) { // do something }</a:t>
            </a:r>
          </a:p>
          <a:p>
            <a:pPr eaLnBrk="1" hangingPunct="1">
              <a:lnSpc>
                <a:spcPct val="80000"/>
              </a:lnSpc>
            </a:pPr>
            <a:r>
              <a:rPr lang="en-US" altLang="en-US" sz="2200"/>
              <a:t>Java concurrency techniques are required</a:t>
            </a:r>
          </a:p>
          <a:p>
            <a:pPr lvl="1" eaLnBrk="1" hangingPunct="1">
              <a:lnSpc>
                <a:spcPct val="80000"/>
              </a:lnSpc>
            </a:pPr>
            <a:r>
              <a:rPr lang="en-US" altLang="en-US" sz="2000"/>
              <a:t>Don’t block the “main” thread in Activities</a:t>
            </a:r>
          </a:p>
          <a:p>
            <a:pPr lvl="1" eaLnBrk="1" hangingPunct="1">
              <a:lnSpc>
                <a:spcPct val="80000"/>
              </a:lnSpc>
            </a:pPr>
            <a:r>
              <a:rPr lang="en-US" altLang="en-US" sz="2000"/>
              <a:t>Implement long-running tasks such as network connections asynchronously, e.g., as </a:t>
            </a:r>
            <a:r>
              <a:rPr lang="en-US" altLang="en-US" sz="1800">
                <a:latin typeface="Consolas" panose="020B0609020204030204" pitchFamily="49" charset="0"/>
              </a:rPr>
              <a:t>AsyncTask</a:t>
            </a:r>
            <a:r>
              <a:rPr lang="en-US" altLang="en-US" sz="2000"/>
              <a:t>s </a:t>
            </a:r>
          </a:p>
          <a:p>
            <a:pPr lvl="1" eaLnBrk="1" hangingPunct="1">
              <a:lnSpc>
                <a:spcPct val="80000"/>
              </a:lnSpc>
            </a:pPr>
            <a:r>
              <a:rPr lang="en-US" altLang="en-US" sz="2000"/>
              <a:t>Recommendation: read [4]; chapter 20 [10]; [11]</a:t>
            </a:r>
          </a:p>
          <a:p>
            <a:pPr eaLnBrk="1" hangingPunct="1">
              <a:lnSpc>
                <a:spcPct val="80000"/>
              </a:lnSpc>
            </a:pPr>
            <a:r>
              <a:rPr lang="en-US" altLang="en-US" sz="2200"/>
              <a:t>Logging state via </a:t>
            </a:r>
            <a:r>
              <a:rPr lang="en-US" altLang="en-US" sz="2000">
                <a:latin typeface="Consolas" panose="020B0609020204030204" pitchFamily="49" charset="0"/>
              </a:rPr>
              <a:t>android.util.Log</a:t>
            </a:r>
            <a:r>
              <a:rPr lang="en-US" altLang="en-US" sz="2200"/>
              <a:t> throughout app is essential when debugging (finding root causes)</a:t>
            </a:r>
          </a:p>
          <a:p>
            <a:pPr eaLnBrk="1" hangingPunct="1">
              <a:lnSpc>
                <a:spcPct val="80000"/>
              </a:lnSpc>
            </a:pPr>
            <a:r>
              <a:rPr lang="en-US" altLang="en-US" sz="2200"/>
              <a:t>Better to have “too many” permissions than too few</a:t>
            </a:r>
          </a:p>
          <a:p>
            <a:pPr lvl="1" eaLnBrk="1" hangingPunct="1">
              <a:lnSpc>
                <a:spcPct val="80000"/>
              </a:lnSpc>
            </a:pPr>
            <a:r>
              <a:rPr lang="en-US" altLang="en-US" sz="2000"/>
              <a:t>Otherwise, app crashes due to security exceptions!</a:t>
            </a:r>
          </a:p>
          <a:p>
            <a:pPr lvl="1" eaLnBrk="1" hangingPunct="1">
              <a:lnSpc>
                <a:spcPct val="80000"/>
              </a:lnSpc>
            </a:pPr>
            <a:r>
              <a:rPr lang="en-US" altLang="en-US" sz="2000"/>
              <a:t>Remove “unnecessary” permissions before releasing app to public</a:t>
            </a:r>
          </a:p>
          <a:p>
            <a:pPr eaLnBrk="1" hangingPunct="1">
              <a:lnSpc>
                <a:spcPct val="80000"/>
              </a:lnSpc>
            </a:pPr>
            <a:r>
              <a:rPr lang="en-US" altLang="en-US" sz="2200"/>
              <a:t>Event handling in Android GUIs entails many listener </a:t>
            </a:r>
            <a:r>
              <a:rPr lang="en-US" altLang="en-US" sz="2000">
                <a:latin typeface="Consolas" panose="020B0609020204030204" pitchFamily="49" charset="0"/>
              </a:rPr>
              <a:t>Object</a:t>
            </a:r>
            <a:r>
              <a:rPr lang="en-US" altLang="en-US" sz="2200"/>
              <a:t>s</a:t>
            </a:r>
          </a:p>
        </p:txBody>
      </p:sp>
      <p:sp>
        <p:nvSpPr>
          <p:cNvPr id="66564" name="Slide Number Placeholder 1">
            <a:extLst>
              <a:ext uri="{FF2B5EF4-FFF2-40B4-BE49-F238E27FC236}">
                <a16:creationId xmlns:a16="http://schemas.microsoft.com/office/drawing/2014/main" id="{1388CE95-A410-4460-9EEC-6A4B15B3784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B63C1170-31BD-4055-AEEC-704E090D9570}" type="slidenum">
              <a:rPr lang="en-US" altLang="en-US" sz="1200" smtClean="0">
                <a:solidFill>
                  <a:srgbClr val="898989"/>
                </a:solidFill>
              </a:rPr>
              <a:pPr>
                <a:spcBef>
                  <a:spcPct val="0"/>
                </a:spcBef>
                <a:buFontTx/>
                <a:buNone/>
              </a:pPr>
              <a:t>49</a:t>
            </a:fld>
            <a:endParaRPr lang="en-US" altLang="en-US" sz="1200">
              <a:solidFill>
                <a:srgbClr val="898989"/>
              </a:solidFill>
            </a:endParaRPr>
          </a:p>
        </p:txBody>
      </p:sp>
    </p:spTree>
    <p:extLst>
      <p:ext uri="{BB962C8B-B14F-4D97-AF65-F5344CB8AC3E}">
        <p14:creationId xmlns:p14="http://schemas.microsoft.com/office/powerpoint/2010/main" val="3525918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A603051-9E8C-4172-888F-1F407EA5CCB7}"/>
              </a:ext>
            </a:extLst>
          </p:cNvPr>
          <p:cNvSpPr>
            <a:spLocks noGrp="1"/>
          </p:cNvSpPr>
          <p:nvPr>
            <p:ph type="title"/>
          </p:nvPr>
        </p:nvSpPr>
        <p:spPr>
          <a:xfrm>
            <a:off x="714375" y="0"/>
            <a:ext cx="7772400" cy="1144588"/>
          </a:xfrm>
        </p:spPr>
        <p:txBody>
          <a:bodyPr/>
          <a:lstStyle/>
          <a:p>
            <a:r>
              <a:rPr lang="en-US" altLang="en-US"/>
              <a:t>History of Android</a:t>
            </a:r>
          </a:p>
        </p:txBody>
      </p:sp>
      <p:sp>
        <p:nvSpPr>
          <p:cNvPr id="10243" name="Rectangle 3">
            <a:extLst>
              <a:ext uri="{FF2B5EF4-FFF2-40B4-BE49-F238E27FC236}">
                <a16:creationId xmlns:a16="http://schemas.microsoft.com/office/drawing/2014/main" id="{3989A5B3-3C77-4125-B569-77D6F9C3A92F}"/>
              </a:ext>
            </a:extLst>
          </p:cNvPr>
          <p:cNvSpPr>
            <a:spLocks noGrp="1"/>
          </p:cNvSpPr>
          <p:nvPr>
            <p:ph type="body" idx="1"/>
          </p:nvPr>
        </p:nvSpPr>
        <p:spPr/>
        <p:txBody>
          <a:bodyPr/>
          <a:lstStyle/>
          <a:p>
            <a:endParaRPr lang="en-US" altLang="en-US"/>
          </a:p>
        </p:txBody>
      </p:sp>
      <p:pic>
        <p:nvPicPr>
          <p:cNvPr id="10244" name="Picture 4">
            <a:extLst>
              <a:ext uri="{FF2B5EF4-FFF2-40B4-BE49-F238E27FC236}">
                <a16:creationId xmlns:a16="http://schemas.microsoft.com/office/drawing/2014/main" id="{2A7A87A4-7229-4638-AC59-CAFED625A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500188"/>
            <a:ext cx="8066088" cy="33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407607"/>
      </p:ext>
    </p:extLst>
  </p:cSld>
  <p:clrMapOvr>
    <a:masterClrMapping/>
  </p:clrMapOvr>
  <p:transition spd="slow">
    <p:fade thruBlk="1"/>
  </p:transitio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Title 4">
            <a:extLst>
              <a:ext uri="{FF2B5EF4-FFF2-40B4-BE49-F238E27FC236}">
                <a16:creationId xmlns:a16="http://schemas.microsoft.com/office/drawing/2014/main" id="{4F6B36B5-1990-4AE6-8A44-293E7F864F48}"/>
              </a:ext>
            </a:extLst>
          </p:cNvPr>
          <p:cNvSpPr>
            <a:spLocks noGrp="1"/>
          </p:cNvSpPr>
          <p:nvPr>
            <p:ph type="title"/>
          </p:nvPr>
        </p:nvSpPr>
        <p:spPr/>
        <p:txBody>
          <a:bodyPr/>
          <a:lstStyle/>
          <a:p>
            <a:pPr eaLnBrk="1" hangingPunct="1"/>
            <a:r>
              <a:rPr lang="en-US" altLang="en-US"/>
              <a:t>Concurrency: </a:t>
            </a:r>
            <a:r>
              <a:rPr lang="en-US" altLang="en-US" sz="4000">
                <a:latin typeface="Consolas" panose="020B0609020204030204" pitchFamily="49" charset="0"/>
              </a:rPr>
              <a:t>Thread</a:t>
            </a:r>
            <a:r>
              <a:rPr lang="en-US" altLang="en-US"/>
              <a:t>s (1)</a:t>
            </a:r>
          </a:p>
        </p:txBody>
      </p:sp>
      <p:sp>
        <p:nvSpPr>
          <p:cNvPr id="6" name="Content Placeholder 5">
            <a:extLst>
              <a:ext uri="{FF2B5EF4-FFF2-40B4-BE49-F238E27FC236}">
                <a16:creationId xmlns:a16="http://schemas.microsoft.com/office/drawing/2014/main" id="{75404A6E-FFFE-4CD4-B789-5AD1C981D4A4}"/>
              </a:ext>
            </a:extLst>
          </p:cNvPr>
          <p:cNvSpPr>
            <a:spLocks noGrp="1"/>
          </p:cNvSpPr>
          <p:nvPr>
            <p:ph idx="1"/>
          </p:nvPr>
        </p:nvSpPr>
        <p:spPr/>
        <p:txBody>
          <a:bodyPr>
            <a:normAutofit fontScale="70000" lnSpcReduction="20000"/>
          </a:bodyPr>
          <a:lstStyle/>
          <a:p>
            <a:pPr eaLnBrk="1" hangingPunct="1">
              <a:buFont typeface="Arial" charset="0"/>
              <a:buChar char="•"/>
              <a:defRPr/>
            </a:pPr>
            <a:r>
              <a:rPr lang="en-US" sz="2900" dirty="0">
                <a:latin typeface="Consolas"/>
                <a:ea typeface="ＭＳ Ｐゴシック" charset="0"/>
                <a:cs typeface="Consolas"/>
              </a:rPr>
              <a:t>Thread</a:t>
            </a:r>
            <a:r>
              <a:rPr lang="en-US" dirty="0">
                <a:ea typeface="ＭＳ Ｐゴシック" charset="0"/>
              </a:rPr>
              <a:t>: program unit (within process) executing independently</a:t>
            </a:r>
          </a:p>
          <a:p>
            <a:pPr eaLnBrk="1" hangingPunct="1">
              <a:buFont typeface="Arial" charset="0"/>
              <a:buChar char="•"/>
              <a:defRPr/>
            </a:pPr>
            <a:r>
              <a:rPr lang="en-US" dirty="0">
                <a:ea typeface="ＭＳ Ｐゴシック" charset="0"/>
              </a:rPr>
              <a:t>Basic idea: create class that implements </a:t>
            </a:r>
            <a:r>
              <a:rPr lang="en-US" sz="2600" dirty="0">
                <a:latin typeface="Consolas"/>
                <a:ea typeface="ＭＳ Ｐゴシック" charset="0"/>
                <a:cs typeface="Consolas"/>
              </a:rPr>
              <a:t>Runnable</a:t>
            </a:r>
            <a:r>
              <a:rPr lang="en-US" dirty="0">
                <a:ea typeface="ＭＳ Ｐゴシック" charset="0"/>
              </a:rPr>
              <a:t> interface</a:t>
            </a:r>
          </a:p>
          <a:p>
            <a:pPr lvl="1" eaLnBrk="1" hangingPunct="1">
              <a:buFont typeface="Arial" charset="0"/>
              <a:buChar char="–"/>
              <a:defRPr/>
            </a:pPr>
            <a:r>
              <a:rPr lang="en-US" sz="2600" dirty="0">
                <a:latin typeface="Consolas"/>
                <a:ea typeface="ＭＳ Ｐゴシック" charset="0"/>
                <a:cs typeface="Consolas"/>
              </a:rPr>
              <a:t>Runnable</a:t>
            </a:r>
            <a:r>
              <a:rPr lang="en-US" dirty="0">
                <a:ea typeface="ＭＳ Ｐゴシック" charset="0"/>
              </a:rPr>
              <a:t> has one method, </a:t>
            </a:r>
            <a:r>
              <a:rPr lang="en-US" sz="2600" dirty="0">
                <a:latin typeface="Consolas"/>
                <a:ea typeface="ＭＳ Ｐゴシック" charset="0"/>
                <a:cs typeface="Consolas"/>
              </a:rPr>
              <a:t>run()</a:t>
            </a:r>
            <a:r>
              <a:rPr lang="en-US" dirty="0">
                <a:ea typeface="ＭＳ Ｐゴシック" charset="0"/>
              </a:rPr>
              <a:t>, that contains code to be executed</a:t>
            </a:r>
          </a:p>
          <a:p>
            <a:pPr lvl="1" eaLnBrk="1" hangingPunct="1">
              <a:buFont typeface="Arial" charset="0"/>
              <a:buChar char="–"/>
              <a:defRPr/>
            </a:pPr>
            <a:r>
              <a:rPr lang="en-US" dirty="0">
                <a:ea typeface="ＭＳ Ｐゴシック" charset="0"/>
              </a:rPr>
              <a:t>Example:</a:t>
            </a:r>
            <a:br>
              <a:rPr lang="en-US" dirty="0">
                <a:ea typeface="ＭＳ Ｐゴシック" charset="0"/>
              </a:rPr>
            </a:br>
            <a:r>
              <a:rPr lang="en-US" sz="2600" dirty="0">
                <a:latin typeface="Consolas"/>
                <a:ea typeface="ＭＳ Ｐゴシック" charset="0"/>
                <a:cs typeface="Consolas"/>
              </a:rPr>
              <a:t>public class </a:t>
            </a:r>
            <a:r>
              <a:rPr lang="en-US" sz="2600" dirty="0" err="1">
                <a:latin typeface="Consolas"/>
                <a:ea typeface="ＭＳ Ｐゴシック" charset="0"/>
                <a:cs typeface="Consolas"/>
              </a:rPr>
              <a:t>OurRunnable</a:t>
            </a:r>
            <a:r>
              <a:rPr lang="en-US" sz="2600" dirty="0">
                <a:latin typeface="Consolas"/>
                <a:ea typeface="ＭＳ Ｐゴシック" charset="0"/>
                <a:cs typeface="Consolas"/>
              </a:rPr>
              <a:t> implements Runnable</a:t>
            </a:r>
            <a:br>
              <a:rPr lang="en-US" sz="2600" dirty="0">
                <a:latin typeface="Consolas"/>
                <a:ea typeface="ＭＳ Ｐゴシック" charset="0"/>
                <a:cs typeface="Consolas"/>
              </a:rPr>
            </a:br>
            <a:r>
              <a:rPr lang="en-US" sz="2600" dirty="0">
                <a:latin typeface="Consolas"/>
                <a:ea typeface="ＭＳ Ｐゴシック" charset="0"/>
                <a:cs typeface="Consolas"/>
              </a:rPr>
              <a:t>{</a:t>
            </a:r>
            <a:br>
              <a:rPr lang="en-US" sz="2600" dirty="0">
                <a:latin typeface="Consolas"/>
                <a:ea typeface="ＭＳ Ｐゴシック" charset="0"/>
                <a:cs typeface="Consolas"/>
              </a:rPr>
            </a:br>
            <a:r>
              <a:rPr lang="en-US" sz="2600" dirty="0">
                <a:latin typeface="Consolas"/>
                <a:ea typeface="ＭＳ Ｐゴシック" charset="0"/>
                <a:cs typeface="Consolas"/>
              </a:rPr>
              <a:t>    public void run()</a:t>
            </a:r>
            <a:br>
              <a:rPr lang="en-US" sz="2600" dirty="0">
                <a:latin typeface="Consolas"/>
                <a:ea typeface="ＭＳ Ｐゴシック" charset="0"/>
                <a:cs typeface="Consolas"/>
              </a:rPr>
            </a:br>
            <a:r>
              <a:rPr lang="en-US" sz="2600" dirty="0">
                <a:latin typeface="Consolas"/>
                <a:ea typeface="ＭＳ Ｐゴシック" charset="0"/>
                <a:cs typeface="Consolas"/>
              </a:rPr>
              <a:t>    {</a:t>
            </a:r>
            <a:br>
              <a:rPr lang="en-US" sz="2600" dirty="0">
                <a:latin typeface="Consolas"/>
                <a:ea typeface="ＭＳ Ｐゴシック" charset="0"/>
                <a:cs typeface="Consolas"/>
              </a:rPr>
            </a:br>
            <a:r>
              <a:rPr lang="en-US" sz="2600" dirty="0">
                <a:latin typeface="Consolas"/>
                <a:ea typeface="ＭＳ Ｐゴシック" charset="0"/>
                <a:cs typeface="Consolas"/>
              </a:rPr>
              <a:t>         // run code</a:t>
            </a:r>
            <a:br>
              <a:rPr lang="en-US" sz="2600" dirty="0">
                <a:latin typeface="Consolas"/>
                <a:ea typeface="ＭＳ Ｐゴシック" charset="0"/>
                <a:cs typeface="Consolas"/>
              </a:rPr>
            </a:br>
            <a:r>
              <a:rPr lang="en-US" sz="2600" dirty="0">
                <a:latin typeface="Consolas"/>
                <a:ea typeface="ＭＳ Ｐゴシック" charset="0"/>
                <a:cs typeface="Consolas"/>
              </a:rPr>
              <a:t>    }</a:t>
            </a:r>
            <a:br>
              <a:rPr lang="en-US" sz="2600" dirty="0">
                <a:latin typeface="Consolas"/>
                <a:ea typeface="ＭＳ Ｐゴシック" charset="0"/>
                <a:cs typeface="Consolas"/>
              </a:rPr>
            </a:br>
            <a:r>
              <a:rPr lang="en-US" sz="2600" dirty="0">
                <a:latin typeface="Consolas"/>
                <a:ea typeface="ＭＳ Ｐゴシック" charset="0"/>
                <a:cs typeface="Consolas"/>
              </a:rPr>
              <a:t>}</a:t>
            </a:r>
          </a:p>
          <a:p>
            <a:pPr eaLnBrk="1" hangingPunct="1">
              <a:buFont typeface="Arial" charset="0"/>
              <a:buChar char="•"/>
              <a:defRPr/>
            </a:pPr>
            <a:r>
              <a:rPr lang="en-US" dirty="0">
                <a:ea typeface="ＭＳ Ｐゴシック" charset="0"/>
              </a:rPr>
              <a:t>Create a </a:t>
            </a:r>
            <a:r>
              <a:rPr lang="en-US" sz="3000" dirty="0">
                <a:latin typeface="Consolas"/>
                <a:ea typeface="ＭＳ Ｐゴシック" charset="0"/>
                <a:cs typeface="Consolas"/>
              </a:rPr>
              <a:t>Thread</a:t>
            </a:r>
            <a:r>
              <a:rPr lang="en-US" dirty="0">
                <a:ea typeface="ＭＳ Ｐゴシック" charset="0"/>
              </a:rPr>
              <a:t> object from </a:t>
            </a:r>
            <a:r>
              <a:rPr lang="en-US" sz="3000" dirty="0">
                <a:latin typeface="Consolas"/>
                <a:ea typeface="ＭＳ Ｐゴシック" charset="0"/>
                <a:cs typeface="Consolas"/>
              </a:rPr>
              <a:t>Runnable</a:t>
            </a:r>
            <a:r>
              <a:rPr lang="en-US" dirty="0">
                <a:ea typeface="ＭＳ Ｐゴシック" charset="0"/>
              </a:rPr>
              <a:t> and </a:t>
            </a:r>
            <a:r>
              <a:rPr lang="en-US" sz="3000" dirty="0">
                <a:latin typeface="Consolas"/>
                <a:ea typeface="ＭＳ Ｐゴシック" charset="0"/>
                <a:cs typeface="Consolas"/>
              </a:rPr>
              <a:t>start()</a:t>
            </a:r>
            <a:r>
              <a:rPr lang="en-US" dirty="0">
                <a:ea typeface="ＭＳ Ｐゴシック" charset="0"/>
              </a:rPr>
              <a:t> </a:t>
            </a:r>
            <a:r>
              <a:rPr lang="en-US" sz="3000" dirty="0">
                <a:latin typeface="Consolas"/>
                <a:ea typeface="ＭＳ Ｐゴシック" charset="0"/>
                <a:cs typeface="Consolas"/>
              </a:rPr>
              <a:t>Thread</a:t>
            </a:r>
            <a:r>
              <a:rPr lang="en-US" dirty="0">
                <a:ea typeface="ＭＳ Ｐゴシック" charset="0"/>
              </a:rPr>
              <a:t>, e.g.,</a:t>
            </a:r>
            <a:br>
              <a:rPr lang="en-US" dirty="0">
                <a:ea typeface="ＭＳ Ｐゴシック" charset="0"/>
              </a:rPr>
            </a:br>
            <a:r>
              <a:rPr lang="en-US" sz="2600" dirty="0">
                <a:latin typeface="Consolas"/>
                <a:ea typeface="ＭＳ Ｐゴシック" charset="0"/>
                <a:cs typeface="Consolas"/>
              </a:rPr>
              <a:t>Runnable r = new </a:t>
            </a:r>
            <a:r>
              <a:rPr lang="en-US" sz="2600" dirty="0" err="1">
                <a:latin typeface="Consolas"/>
                <a:ea typeface="ＭＳ Ｐゴシック" charset="0"/>
                <a:cs typeface="Consolas"/>
              </a:rPr>
              <a:t>OurRunnable</a:t>
            </a:r>
            <a:r>
              <a:rPr lang="en-US" sz="2600" dirty="0">
                <a:latin typeface="Consolas"/>
                <a:ea typeface="ＭＳ Ｐゴシック" charset="0"/>
                <a:cs typeface="Consolas"/>
              </a:rPr>
              <a:t>();</a:t>
            </a:r>
            <a:br>
              <a:rPr lang="en-US" sz="2600" dirty="0">
                <a:latin typeface="Consolas"/>
                <a:ea typeface="ＭＳ Ｐゴシック" charset="0"/>
                <a:cs typeface="Consolas"/>
              </a:rPr>
            </a:br>
            <a:r>
              <a:rPr lang="en-US" sz="2600" dirty="0">
                <a:latin typeface="Consolas"/>
                <a:ea typeface="ＭＳ Ｐゴシック" charset="0"/>
                <a:cs typeface="Consolas"/>
              </a:rPr>
              <a:t>Thread t = new Thread(r);</a:t>
            </a:r>
            <a:br>
              <a:rPr lang="en-US" sz="2600" dirty="0">
                <a:latin typeface="Consolas"/>
                <a:ea typeface="ＭＳ Ｐゴシック" charset="0"/>
                <a:cs typeface="Consolas"/>
              </a:rPr>
            </a:br>
            <a:r>
              <a:rPr lang="en-US" sz="2600" dirty="0" err="1">
                <a:latin typeface="Consolas"/>
                <a:ea typeface="ＭＳ Ｐゴシック" charset="0"/>
                <a:cs typeface="Consolas"/>
              </a:rPr>
              <a:t>t.start</a:t>
            </a:r>
            <a:r>
              <a:rPr lang="en-US" sz="2600" dirty="0">
                <a:latin typeface="Consolas"/>
                <a:ea typeface="ＭＳ Ｐゴシック" charset="0"/>
                <a:cs typeface="Consolas"/>
              </a:rPr>
              <a:t>();</a:t>
            </a:r>
          </a:p>
          <a:p>
            <a:pPr eaLnBrk="1" hangingPunct="1">
              <a:buFont typeface="Arial" charset="0"/>
              <a:buChar char="•"/>
              <a:defRPr/>
            </a:pPr>
            <a:r>
              <a:rPr lang="en-US" dirty="0">
                <a:ea typeface="ＭＳ Ｐゴシック" charset="0"/>
              </a:rPr>
              <a:t>Problem: this is cumbersome unless </a:t>
            </a:r>
            <a:r>
              <a:rPr lang="en-US" sz="2600" dirty="0">
                <a:latin typeface="Consolas"/>
                <a:ea typeface="ＭＳ Ｐゴシック" charset="0"/>
                <a:cs typeface="Consolas"/>
              </a:rPr>
              <a:t>Thread</a:t>
            </a:r>
            <a:r>
              <a:rPr lang="en-US" dirty="0">
                <a:ea typeface="ＭＳ Ｐゴシック" charset="0"/>
              </a:rPr>
              <a:t> code is reused</a:t>
            </a:r>
          </a:p>
        </p:txBody>
      </p:sp>
      <p:sp>
        <p:nvSpPr>
          <p:cNvPr id="67588" name="Slide Number Placeholder 1">
            <a:extLst>
              <a:ext uri="{FF2B5EF4-FFF2-40B4-BE49-F238E27FC236}">
                <a16:creationId xmlns:a16="http://schemas.microsoft.com/office/drawing/2014/main" id="{EAE34095-D5BA-4259-A264-F0CE4AB43AA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2EDD4A3C-90F6-4B45-94A2-AB0316A9DEDF}" type="slidenum">
              <a:rPr lang="en-US" altLang="en-US" sz="1200" smtClean="0">
                <a:solidFill>
                  <a:srgbClr val="898989"/>
                </a:solidFill>
              </a:rPr>
              <a:pPr>
                <a:spcBef>
                  <a:spcPct val="0"/>
                </a:spcBef>
                <a:buFontTx/>
                <a:buNone/>
              </a:pPr>
              <a:t>50</a:t>
            </a:fld>
            <a:endParaRPr lang="en-US" altLang="en-US" sz="1200">
              <a:solidFill>
                <a:srgbClr val="898989"/>
              </a:solidFill>
            </a:endParaRPr>
          </a:p>
        </p:txBody>
      </p:sp>
    </p:spTree>
    <p:extLst>
      <p:ext uri="{BB962C8B-B14F-4D97-AF65-F5344CB8AC3E}">
        <p14:creationId xmlns:p14="http://schemas.microsoft.com/office/powerpoint/2010/main" val="355204467"/>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638EF545-EBC8-4FAC-A243-222F2F3CC4C5}"/>
              </a:ext>
            </a:extLst>
          </p:cNvPr>
          <p:cNvSpPr>
            <a:spLocks noGrp="1"/>
          </p:cNvSpPr>
          <p:nvPr>
            <p:ph type="title"/>
          </p:nvPr>
        </p:nvSpPr>
        <p:spPr/>
        <p:txBody>
          <a:bodyPr/>
          <a:lstStyle/>
          <a:p>
            <a:pPr eaLnBrk="1" hangingPunct="1"/>
            <a:r>
              <a:rPr lang="en-US" altLang="en-US"/>
              <a:t>Concurrency: </a:t>
            </a:r>
            <a:r>
              <a:rPr lang="en-US" altLang="en-US" sz="4000">
                <a:latin typeface="Consolas" panose="020B0609020204030204" pitchFamily="49" charset="0"/>
              </a:rPr>
              <a:t>Thread</a:t>
            </a:r>
            <a:r>
              <a:rPr lang="en-US" altLang="en-US"/>
              <a:t>s (2)</a:t>
            </a:r>
          </a:p>
        </p:txBody>
      </p:sp>
      <p:sp>
        <p:nvSpPr>
          <p:cNvPr id="3" name="Content Placeholder 2">
            <a:extLst>
              <a:ext uri="{FF2B5EF4-FFF2-40B4-BE49-F238E27FC236}">
                <a16:creationId xmlns:a16="http://schemas.microsoft.com/office/drawing/2014/main" id="{48BE8AD7-304E-4B86-9E48-1CC29B83031D}"/>
              </a:ext>
            </a:extLst>
          </p:cNvPr>
          <p:cNvSpPr>
            <a:spLocks noGrp="1"/>
          </p:cNvSpPr>
          <p:nvPr>
            <p:ph idx="1"/>
          </p:nvPr>
        </p:nvSpPr>
        <p:spPr/>
        <p:txBody>
          <a:bodyPr>
            <a:normAutofit fontScale="85000" lnSpcReduction="20000"/>
          </a:bodyPr>
          <a:lstStyle/>
          <a:p>
            <a:pPr eaLnBrk="1" hangingPunct="1">
              <a:buFont typeface="Arial" charset="0"/>
              <a:buChar char="•"/>
              <a:defRPr/>
            </a:pPr>
            <a:r>
              <a:rPr lang="en-US" dirty="0">
                <a:ea typeface="ＭＳ Ｐゴシック" charset="0"/>
              </a:rPr>
              <a:t>Easier approach: anonymous inner classes, e.g.,</a:t>
            </a:r>
            <a:br>
              <a:rPr lang="en-US" dirty="0">
                <a:ea typeface="ＭＳ Ｐゴシック" charset="0"/>
              </a:rPr>
            </a:br>
            <a:r>
              <a:rPr lang="en-US" sz="2600" dirty="0">
                <a:latin typeface="Consolas"/>
                <a:ea typeface="ＭＳ Ｐゴシック" charset="0"/>
                <a:cs typeface="Consolas"/>
              </a:rPr>
              <a:t>Thread t = new Thread(new Runnable(</a:t>
            </a:r>
            <a:br>
              <a:rPr lang="en-US" sz="2600" dirty="0">
                <a:latin typeface="Consolas"/>
                <a:ea typeface="ＭＳ Ｐゴシック" charset="0"/>
                <a:cs typeface="Consolas"/>
              </a:rPr>
            </a:br>
            <a:r>
              <a:rPr lang="en-US" sz="2600" dirty="0">
                <a:latin typeface="Consolas"/>
                <a:ea typeface="ＭＳ Ｐゴシック" charset="0"/>
                <a:cs typeface="Consolas"/>
              </a:rPr>
              <a:t>    {</a:t>
            </a:r>
            <a:br>
              <a:rPr lang="en-US" sz="2600" dirty="0">
                <a:latin typeface="Consolas"/>
                <a:ea typeface="ＭＳ Ｐゴシック" charset="0"/>
                <a:cs typeface="Consolas"/>
              </a:rPr>
            </a:br>
            <a:r>
              <a:rPr lang="en-US" sz="2600" dirty="0">
                <a:latin typeface="Consolas"/>
                <a:ea typeface="ＭＳ Ｐゴシック" charset="0"/>
                <a:cs typeface="Consolas"/>
              </a:rPr>
              <a:t>        public void run()</a:t>
            </a:r>
            <a:br>
              <a:rPr lang="en-US" sz="2600" dirty="0">
                <a:latin typeface="Consolas"/>
                <a:ea typeface="ＭＳ Ｐゴシック" charset="0"/>
                <a:cs typeface="Consolas"/>
              </a:rPr>
            </a:br>
            <a:r>
              <a:rPr lang="en-US" sz="2600" dirty="0">
                <a:latin typeface="Consolas"/>
                <a:ea typeface="ＭＳ Ｐゴシック" charset="0"/>
                <a:cs typeface="Consolas"/>
              </a:rPr>
              <a:t>        {</a:t>
            </a:r>
            <a:br>
              <a:rPr lang="en-US" sz="2600" dirty="0">
                <a:latin typeface="Consolas"/>
                <a:ea typeface="ＭＳ Ｐゴシック" charset="0"/>
                <a:cs typeface="Consolas"/>
              </a:rPr>
            </a:br>
            <a:r>
              <a:rPr lang="en-US" sz="2600" dirty="0">
                <a:latin typeface="Consolas"/>
                <a:ea typeface="ＭＳ Ｐゴシック" charset="0"/>
                <a:cs typeface="Consolas"/>
              </a:rPr>
              <a:t>            // code to run</a:t>
            </a:r>
            <a:br>
              <a:rPr lang="en-US" sz="2600" dirty="0">
                <a:latin typeface="Consolas"/>
                <a:ea typeface="ＭＳ Ｐゴシック" charset="0"/>
                <a:cs typeface="Consolas"/>
              </a:rPr>
            </a:br>
            <a:r>
              <a:rPr lang="en-US" sz="2600" dirty="0">
                <a:latin typeface="Consolas"/>
                <a:ea typeface="ＭＳ Ｐゴシック" charset="0"/>
                <a:cs typeface="Consolas"/>
              </a:rPr>
              <a:t>        }</a:t>
            </a:r>
            <a:br>
              <a:rPr lang="en-US" sz="2600" dirty="0">
                <a:latin typeface="Consolas"/>
                <a:ea typeface="ＭＳ Ｐゴシック" charset="0"/>
                <a:cs typeface="Consolas"/>
              </a:rPr>
            </a:br>
            <a:r>
              <a:rPr lang="en-US" sz="2600" dirty="0">
                <a:latin typeface="Consolas"/>
                <a:ea typeface="ＭＳ Ｐゴシック" charset="0"/>
                <a:cs typeface="Consolas"/>
              </a:rPr>
              <a:t>    });</a:t>
            </a:r>
            <a:br>
              <a:rPr lang="en-US" sz="2600" dirty="0">
                <a:latin typeface="Consolas"/>
                <a:ea typeface="ＭＳ Ｐゴシック" charset="0"/>
                <a:cs typeface="Consolas"/>
              </a:rPr>
            </a:br>
            <a:r>
              <a:rPr lang="en-US" sz="2600" dirty="0" err="1">
                <a:latin typeface="Consolas"/>
                <a:ea typeface="ＭＳ Ｐゴシック" charset="0"/>
                <a:cs typeface="Consolas"/>
              </a:rPr>
              <a:t>t.start</a:t>
            </a:r>
            <a:r>
              <a:rPr lang="en-US" sz="2600" dirty="0">
                <a:latin typeface="Consolas"/>
                <a:ea typeface="ＭＳ Ｐゴシック" charset="0"/>
                <a:cs typeface="Consolas"/>
              </a:rPr>
              <a:t>();</a:t>
            </a:r>
          </a:p>
          <a:p>
            <a:pPr eaLnBrk="1" hangingPunct="1">
              <a:buFont typeface="Arial" charset="0"/>
              <a:buChar char="•"/>
              <a:defRPr/>
            </a:pPr>
            <a:r>
              <a:rPr lang="en-US" dirty="0">
                <a:ea typeface="ＭＳ Ｐゴシック" charset="0"/>
              </a:rPr>
              <a:t>Idiom essential for one-time network connections in Activities</a:t>
            </a:r>
          </a:p>
          <a:p>
            <a:pPr eaLnBrk="1" hangingPunct="1">
              <a:buFont typeface="Arial" charset="0"/>
              <a:buChar char="•"/>
              <a:defRPr/>
            </a:pPr>
            <a:r>
              <a:rPr lang="en-US" dirty="0">
                <a:ea typeface="ＭＳ Ｐゴシック" charset="0"/>
              </a:rPr>
              <a:t>However, Threads can be difficult to synchronize, especially with UI thread in Activity. </a:t>
            </a:r>
            <a:r>
              <a:rPr lang="en-US" dirty="0" err="1">
                <a:ea typeface="ＭＳ Ｐゴシック" charset="0"/>
              </a:rPr>
              <a:t>AsyncTasks</a:t>
            </a:r>
            <a:r>
              <a:rPr lang="en-US" dirty="0">
                <a:ea typeface="ＭＳ Ｐゴシック" charset="0"/>
              </a:rPr>
              <a:t> are better suited for this</a:t>
            </a:r>
          </a:p>
        </p:txBody>
      </p:sp>
      <p:sp>
        <p:nvSpPr>
          <p:cNvPr id="68612" name="Slide Number Placeholder 1">
            <a:extLst>
              <a:ext uri="{FF2B5EF4-FFF2-40B4-BE49-F238E27FC236}">
                <a16:creationId xmlns:a16="http://schemas.microsoft.com/office/drawing/2014/main" id="{A1349F40-0FAC-49D5-B904-D8931DD4536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ADA54E85-C049-46A9-A1EF-38FAA93DDD0C}" type="slidenum">
              <a:rPr lang="en-US" altLang="en-US" sz="1200" smtClean="0">
                <a:solidFill>
                  <a:srgbClr val="898989"/>
                </a:solidFill>
              </a:rPr>
              <a:pPr>
                <a:spcBef>
                  <a:spcPct val="0"/>
                </a:spcBef>
                <a:buFontTx/>
                <a:buNone/>
              </a:pPr>
              <a:t>51</a:t>
            </a:fld>
            <a:endParaRPr lang="en-US" altLang="en-US" sz="1200">
              <a:solidFill>
                <a:srgbClr val="898989"/>
              </a:solidFill>
            </a:endParaRPr>
          </a:p>
        </p:txBody>
      </p:sp>
    </p:spTree>
    <p:extLst>
      <p:ext uri="{BB962C8B-B14F-4D97-AF65-F5344CB8AC3E}">
        <p14:creationId xmlns:p14="http://schemas.microsoft.com/office/powerpoint/2010/main" val="2765324955"/>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276D5521-B052-4D03-A054-F29AC964FCD1}"/>
              </a:ext>
            </a:extLst>
          </p:cNvPr>
          <p:cNvSpPr>
            <a:spLocks noGrp="1"/>
          </p:cNvSpPr>
          <p:nvPr>
            <p:ph type="title"/>
          </p:nvPr>
        </p:nvSpPr>
        <p:spPr/>
        <p:txBody>
          <a:bodyPr/>
          <a:lstStyle/>
          <a:p>
            <a:pPr eaLnBrk="1" hangingPunct="1"/>
            <a:r>
              <a:rPr lang="en-US" altLang="en-US"/>
              <a:t>Concurrency: AsyncTasks</a:t>
            </a:r>
          </a:p>
        </p:txBody>
      </p:sp>
      <p:sp>
        <p:nvSpPr>
          <p:cNvPr id="69635" name="Content Placeholder 2">
            <a:extLst>
              <a:ext uri="{FF2B5EF4-FFF2-40B4-BE49-F238E27FC236}">
                <a16:creationId xmlns:a16="http://schemas.microsoft.com/office/drawing/2014/main" id="{326EB41F-8023-4582-A26E-14CFFB68D197}"/>
              </a:ext>
            </a:extLst>
          </p:cNvPr>
          <p:cNvSpPr>
            <a:spLocks noGrp="1"/>
          </p:cNvSpPr>
          <p:nvPr>
            <p:ph idx="1"/>
          </p:nvPr>
        </p:nvSpPr>
        <p:spPr>
          <a:xfrm>
            <a:off x="457200" y="1600200"/>
            <a:ext cx="8686800" cy="5048250"/>
          </a:xfrm>
        </p:spPr>
        <p:txBody>
          <a:bodyPr/>
          <a:lstStyle/>
          <a:p>
            <a:pPr eaLnBrk="1" hangingPunct="1">
              <a:lnSpc>
                <a:spcPct val="80000"/>
              </a:lnSpc>
            </a:pPr>
            <a:r>
              <a:rPr lang="en-US" altLang="en-US" sz="2000">
                <a:latin typeface="Consolas" panose="020B0609020204030204" pitchFamily="49" charset="0"/>
              </a:rPr>
              <a:t>AsyncTask</a:t>
            </a:r>
            <a:r>
              <a:rPr lang="en-US" altLang="en-US" sz="2000"/>
              <a:t> </a:t>
            </a:r>
            <a:r>
              <a:rPr lang="en-US" altLang="en-US" sz="2200"/>
              <a:t>encapsulates asynchronous task that interacts with UI thread in </a:t>
            </a:r>
            <a:r>
              <a:rPr lang="en-US" altLang="en-US" sz="2000">
                <a:latin typeface="Consolas" panose="020B0609020204030204" pitchFamily="49" charset="0"/>
              </a:rPr>
              <a:t>Activity</a:t>
            </a:r>
            <a:r>
              <a:rPr lang="en-US" altLang="en-US" sz="2200"/>
              <a:t>:</a:t>
            </a:r>
            <a:br>
              <a:rPr lang="en-US" altLang="en-US" sz="2200"/>
            </a:br>
            <a:r>
              <a:rPr lang="en-US" altLang="en-US" sz="2000">
                <a:latin typeface="Consolas" panose="020B0609020204030204" pitchFamily="49" charset="0"/>
              </a:rPr>
              <a:t>public class AsyncTask&lt;Params, Progress, Result&gt; </a:t>
            </a:r>
            <a:br>
              <a:rPr lang="en-US" altLang="en-US" sz="2000">
                <a:latin typeface="Consolas" panose="020B0609020204030204" pitchFamily="49" charset="0"/>
              </a:rPr>
            </a:br>
            <a:r>
              <a:rPr lang="en-US" altLang="en-US" sz="2000">
                <a:latin typeface="Consolas" panose="020B0609020204030204" pitchFamily="49" charset="0"/>
              </a:rPr>
              <a:t>{</a:t>
            </a:r>
            <a:br>
              <a:rPr lang="en-US" altLang="en-US" sz="2000">
                <a:latin typeface="Consolas" panose="020B0609020204030204" pitchFamily="49" charset="0"/>
              </a:rPr>
            </a:br>
            <a:r>
              <a:rPr lang="en-US" altLang="en-US" sz="2000">
                <a:latin typeface="Consolas" panose="020B0609020204030204" pitchFamily="49" charset="0"/>
              </a:rPr>
              <a:t>    protected Result doInBackground(ParamType param)</a:t>
            </a:r>
            <a:br>
              <a:rPr lang="en-US" altLang="en-US" sz="2000">
                <a:latin typeface="Consolas" panose="020B0609020204030204" pitchFamily="49" charset="0"/>
              </a:rPr>
            </a:br>
            <a:r>
              <a:rPr lang="en-US" altLang="en-US" sz="2000">
                <a:latin typeface="Consolas" panose="020B0609020204030204" pitchFamily="49" charset="0"/>
              </a:rPr>
              <a:t>    {</a:t>
            </a:r>
            <a:br>
              <a:rPr lang="en-US" altLang="en-US" sz="2000">
                <a:latin typeface="Consolas" panose="020B0609020204030204" pitchFamily="49" charset="0"/>
              </a:rPr>
            </a:br>
            <a:r>
              <a:rPr lang="en-US" altLang="en-US" sz="2000">
                <a:latin typeface="Consolas" panose="020B0609020204030204" pitchFamily="49" charset="0"/>
              </a:rPr>
              <a:t>        // code to run in background</a:t>
            </a:r>
            <a:br>
              <a:rPr lang="en-US" altLang="en-US" sz="2000">
                <a:latin typeface="Consolas" panose="020B0609020204030204" pitchFamily="49" charset="0"/>
              </a:rPr>
            </a:br>
            <a:r>
              <a:rPr lang="en-US" altLang="en-US" sz="2000">
                <a:latin typeface="Consolas" panose="020B0609020204030204" pitchFamily="49" charset="0"/>
              </a:rPr>
              <a:t>        publishProgress(ProgressType progress); // UI</a:t>
            </a:r>
            <a:br>
              <a:rPr lang="en-US" altLang="en-US" sz="2000">
                <a:latin typeface="Consolas" panose="020B0609020204030204" pitchFamily="49" charset="0"/>
              </a:rPr>
            </a:br>
            <a:r>
              <a:rPr lang="en-US" altLang="en-US" sz="2000">
                <a:latin typeface="Consolas" panose="020B0609020204030204" pitchFamily="49" charset="0"/>
              </a:rPr>
              <a:t>        …</a:t>
            </a:r>
            <a:br>
              <a:rPr lang="en-US" altLang="en-US" sz="2000">
                <a:latin typeface="Consolas" panose="020B0609020204030204" pitchFamily="49" charset="0"/>
              </a:rPr>
            </a:br>
            <a:r>
              <a:rPr lang="en-US" altLang="en-US" sz="2000">
                <a:latin typeface="Consolas" panose="020B0609020204030204" pitchFamily="49" charset="0"/>
              </a:rPr>
              <a:t>        return Result;</a:t>
            </a:r>
            <a:br>
              <a:rPr lang="en-US" altLang="en-US" sz="2000">
                <a:latin typeface="Consolas" panose="020B0609020204030204" pitchFamily="49" charset="0"/>
              </a:rPr>
            </a:br>
            <a:r>
              <a:rPr lang="en-US" altLang="en-US" sz="2000">
                <a:latin typeface="Consolas" panose="020B0609020204030204" pitchFamily="49" charset="0"/>
              </a:rPr>
              <a:t>    }</a:t>
            </a:r>
            <a:br>
              <a:rPr lang="en-US" altLang="en-US" sz="2000">
                <a:latin typeface="Consolas" panose="020B0609020204030204" pitchFamily="49" charset="0"/>
              </a:rPr>
            </a:br>
            <a:br>
              <a:rPr lang="en-US" altLang="en-US" sz="2000">
                <a:latin typeface="Consolas" panose="020B0609020204030204" pitchFamily="49" charset="0"/>
              </a:rPr>
            </a:br>
            <a:r>
              <a:rPr lang="en-US" altLang="en-US" sz="2000">
                <a:latin typeface="Consolas" panose="020B0609020204030204" pitchFamily="49" charset="0"/>
              </a:rPr>
              <a:t>    protected void onProgressUpdate(ProgressType progress)</a:t>
            </a:r>
            <a:br>
              <a:rPr lang="en-US" altLang="en-US" sz="2000">
                <a:latin typeface="Consolas" panose="020B0609020204030204" pitchFamily="49" charset="0"/>
              </a:rPr>
            </a:br>
            <a:r>
              <a:rPr lang="en-US" altLang="en-US" sz="2000">
                <a:latin typeface="Consolas" panose="020B0609020204030204" pitchFamily="49" charset="0"/>
              </a:rPr>
              <a:t>    {</a:t>
            </a:r>
            <a:br>
              <a:rPr lang="en-US" altLang="en-US" sz="2000">
                <a:latin typeface="Consolas" panose="020B0609020204030204" pitchFamily="49" charset="0"/>
              </a:rPr>
            </a:br>
            <a:r>
              <a:rPr lang="en-US" altLang="en-US" sz="2000">
                <a:latin typeface="Consolas" panose="020B0609020204030204" pitchFamily="49" charset="0"/>
              </a:rPr>
              <a:t>        // invoke method in Activity to update UI</a:t>
            </a:r>
            <a:br>
              <a:rPr lang="en-US" altLang="en-US" sz="2000">
                <a:latin typeface="Consolas" panose="020B0609020204030204" pitchFamily="49" charset="0"/>
              </a:rPr>
            </a:br>
            <a:r>
              <a:rPr lang="en-US" altLang="en-US" sz="2000">
                <a:latin typeface="Consolas" panose="020B0609020204030204" pitchFamily="49" charset="0"/>
              </a:rPr>
              <a:t>    }</a:t>
            </a:r>
            <a:br>
              <a:rPr lang="en-US" altLang="en-US" sz="2000">
                <a:latin typeface="Consolas" panose="020B0609020204030204" pitchFamily="49" charset="0"/>
              </a:rPr>
            </a:br>
            <a:r>
              <a:rPr lang="en-US" altLang="en-US" sz="2000">
                <a:latin typeface="Consolas" panose="020B0609020204030204" pitchFamily="49" charset="0"/>
              </a:rPr>
              <a:t>}</a:t>
            </a:r>
          </a:p>
          <a:p>
            <a:pPr eaLnBrk="1" hangingPunct="1">
              <a:lnSpc>
                <a:spcPct val="80000"/>
              </a:lnSpc>
            </a:pPr>
            <a:r>
              <a:rPr lang="en-US" altLang="en-US" sz="2200"/>
              <a:t>Extend </a:t>
            </a:r>
            <a:r>
              <a:rPr lang="en-US" altLang="en-US" sz="2200">
                <a:latin typeface="Consolas" panose="020B0609020204030204" pitchFamily="49" charset="0"/>
              </a:rPr>
              <a:t>AsyncTask</a:t>
            </a:r>
            <a:r>
              <a:rPr lang="en-US" altLang="en-US" sz="2200"/>
              <a:t> with your own class</a:t>
            </a:r>
          </a:p>
          <a:p>
            <a:pPr eaLnBrk="1" hangingPunct="1">
              <a:lnSpc>
                <a:spcPct val="80000"/>
              </a:lnSpc>
            </a:pPr>
            <a:r>
              <a:rPr lang="en-US" altLang="en-US" sz="2200"/>
              <a:t>Documentation at </a:t>
            </a:r>
            <a:r>
              <a:rPr lang="en-US" altLang="en-US" sz="2200">
                <a:hlinkClick r:id="rId2"/>
              </a:rPr>
              <a:t>http://developer.android.com</a:t>
            </a:r>
            <a:r>
              <a:rPr lang="en-US" altLang="en-US" sz="2200"/>
              <a:t> </a:t>
            </a:r>
          </a:p>
        </p:txBody>
      </p:sp>
      <p:sp>
        <p:nvSpPr>
          <p:cNvPr id="69636" name="Slide Number Placeholder 1">
            <a:extLst>
              <a:ext uri="{FF2B5EF4-FFF2-40B4-BE49-F238E27FC236}">
                <a16:creationId xmlns:a16="http://schemas.microsoft.com/office/drawing/2014/main" id="{29CFD023-8422-4950-9596-BC74ED2A6E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D7104B21-8937-4E3C-B9D2-59F8C2221402}" type="slidenum">
              <a:rPr lang="en-US" altLang="en-US" sz="1200" smtClean="0">
                <a:solidFill>
                  <a:srgbClr val="898989"/>
                </a:solidFill>
              </a:rPr>
              <a:pPr>
                <a:spcBef>
                  <a:spcPct val="0"/>
                </a:spcBef>
                <a:buFontTx/>
                <a:buNone/>
              </a:pPr>
              <a:t>52</a:t>
            </a:fld>
            <a:endParaRPr lang="en-US" altLang="en-US" sz="1200">
              <a:solidFill>
                <a:srgbClr val="898989"/>
              </a:solidFill>
            </a:endParaRPr>
          </a:p>
        </p:txBody>
      </p:sp>
    </p:spTree>
    <p:extLst>
      <p:ext uri="{BB962C8B-B14F-4D97-AF65-F5344CB8AC3E}">
        <p14:creationId xmlns:p14="http://schemas.microsoft.com/office/powerpoint/2010/main" val="3729524875"/>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C432D49D-BACF-411B-A644-B94AB88A559C}"/>
              </a:ext>
            </a:extLst>
          </p:cNvPr>
          <p:cNvSpPr>
            <a:spLocks noGrp="1"/>
          </p:cNvSpPr>
          <p:nvPr>
            <p:ph type="title"/>
          </p:nvPr>
        </p:nvSpPr>
        <p:spPr/>
        <p:txBody>
          <a:bodyPr/>
          <a:lstStyle/>
          <a:p>
            <a:pPr eaLnBrk="1" hangingPunct="1"/>
            <a:r>
              <a:rPr lang="en-US" altLang="en-US"/>
              <a:t>References (1)</a:t>
            </a:r>
          </a:p>
        </p:txBody>
      </p:sp>
      <p:sp>
        <p:nvSpPr>
          <p:cNvPr id="70659" name="Content Placeholder 2">
            <a:extLst>
              <a:ext uri="{FF2B5EF4-FFF2-40B4-BE49-F238E27FC236}">
                <a16:creationId xmlns:a16="http://schemas.microsoft.com/office/drawing/2014/main" id="{EE686CE1-03B1-4733-A928-7BCC0DBF6C60}"/>
              </a:ext>
            </a:extLst>
          </p:cNvPr>
          <p:cNvSpPr>
            <a:spLocks noGrp="1"/>
          </p:cNvSpPr>
          <p:nvPr>
            <p:ph idx="1"/>
          </p:nvPr>
        </p:nvSpPr>
        <p:spPr>
          <a:xfrm>
            <a:off x="457200" y="1600200"/>
            <a:ext cx="8474075" cy="4525963"/>
          </a:xfrm>
        </p:spPr>
        <p:txBody>
          <a:bodyPr/>
          <a:lstStyle/>
          <a:p>
            <a:pPr marL="514350" indent="-514350" eaLnBrk="1" hangingPunct="1">
              <a:buFont typeface="Arial" panose="020B0604020202020204" pitchFamily="34" charset="0"/>
              <a:buAutoNum type="arabicPeriod"/>
            </a:pPr>
            <a:r>
              <a:rPr lang="en-US" altLang="en-US" sz="1600"/>
              <a:t>C. Horstmann, </a:t>
            </a:r>
            <a:r>
              <a:rPr lang="en-US" altLang="en-US" sz="1600" i="1"/>
              <a:t>Big Java Late Objects</a:t>
            </a:r>
            <a:r>
              <a:rPr lang="en-US" altLang="en-US" sz="1600"/>
              <a:t>, Wiley, 2012. Online: </a:t>
            </a:r>
            <a:r>
              <a:rPr lang="en-US" altLang="en-US" sz="1600">
                <a:hlinkClick r:id="rId2"/>
              </a:rPr>
              <a:t>http://proquest.safaribooksonline.</a:t>
            </a:r>
            <a:br>
              <a:rPr lang="en-US" altLang="en-US" sz="1600">
                <a:hlinkClick r:id="rId2"/>
              </a:rPr>
            </a:br>
            <a:r>
              <a:rPr lang="en-US" altLang="en-US" sz="1600">
                <a:hlinkClick r:id="rId2"/>
              </a:rPr>
              <a:t>com.proxy.lib.ohio–state.edu/book/–/9781118087886</a:t>
            </a:r>
            <a:endParaRPr lang="en-US" altLang="en-US" sz="1600"/>
          </a:p>
          <a:p>
            <a:pPr marL="514350" indent="-514350" eaLnBrk="1" hangingPunct="1">
              <a:buFont typeface="Arial" panose="020B0604020202020204" pitchFamily="34" charset="0"/>
              <a:buAutoNum type="arabicPeriod"/>
            </a:pPr>
            <a:r>
              <a:rPr lang="en-US" altLang="en-US" sz="1600"/>
              <a:t>J. Bloch, </a:t>
            </a:r>
            <a:r>
              <a:rPr lang="en-US" altLang="en-US" sz="1600" i="1"/>
              <a:t>Effective Java</a:t>
            </a:r>
            <a:r>
              <a:rPr lang="en-US" altLang="en-US" sz="1600"/>
              <a:t>, 2nd ed., Addison–Wesley, 2008. Online: </a:t>
            </a:r>
            <a:r>
              <a:rPr lang="en-US" altLang="en-US" sz="1600">
                <a:hlinkClick r:id="rId3"/>
              </a:rPr>
              <a:t>http://proquest.</a:t>
            </a:r>
            <a:br>
              <a:rPr lang="en-US" altLang="en-US" sz="1600">
                <a:hlinkClick r:id="rId3"/>
              </a:rPr>
            </a:br>
            <a:r>
              <a:rPr lang="en-US" altLang="en-US" sz="1600">
                <a:hlinkClick r:id="rId3"/>
              </a:rPr>
              <a:t>safaribooksonline.com.proxy.lib.ohio–state.edu/book/programming/java/9780137150021</a:t>
            </a:r>
            <a:endParaRPr lang="en-US" altLang="en-US" sz="1600"/>
          </a:p>
          <a:p>
            <a:pPr marL="514350" indent="-514350" eaLnBrk="1" hangingPunct="1">
              <a:buFont typeface="Arial" panose="020B0604020202020204" pitchFamily="34" charset="0"/>
              <a:buAutoNum type="arabicPeriod"/>
            </a:pPr>
            <a:r>
              <a:rPr lang="en-US" altLang="en-US" sz="1600"/>
              <a:t>S.B. Zakhour, S. Kannan, and R. Gallardo, </a:t>
            </a:r>
            <a:r>
              <a:rPr lang="en-US" altLang="en-US" sz="1600" i="1"/>
              <a:t>The Java® Tutorial: A Short Course on the Basics</a:t>
            </a:r>
            <a:r>
              <a:rPr lang="en-US" altLang="en-US" sz="1600"/>
              <a:t>, 5th ed., Addison–Wesley, 2013. Online: </a:t>
            </a:r>
            <a:r>
              <a:rPr lang="en-US" altLang="en-US" sz="1600">
                <a:hlinkClick r:id="rId4"/>
              </a:rPr>
              <a:t>http://proquest.safaribooksonline.com.proxy.lib.</a:t>
            </a:r>
            <a:br>
              <a:rPr lang="en-US" altLang="en-US" sz="1600">
                <a:hlinkClick r:id="rId4"/>
              </a:rPr>
            </a:br>
            <a:r>
              <a:rPr lang="en-US" altLang="en-US" sz="1600">
                <a:hlinkClick r:id="rId4"/>
              </a:rPr>
              <a:t>ohio–state.edu/book/programming/java/9780132761987</a:t>
            </a:r>
            <a:r>
              <a:rPr lang="en-US" altLang="en-US" sz="1600"/>
              <a:t> </a:t>
            </a:r>
          </a:p>
          <a:p>
            <a:pPr marL="514350" indent="-514350" eaLnBrk="1" hangingPunct="1">
              <a:buFont typeface="Arial" panose="020B0604020202020204" pitchFamily="34" charset="0"/>
              <a:buAutoNum type="arabicPeriod"/>
            </a:pPr>
            <a:r>
              <a:rPr lang="en-US" altLang="en-US" sz="1600"/>
              <a:t>C. Collins, M. Galpin, and M. Kaeppler, </a:t>
            </a:r>
            <a:r>
              <a:rPr lang="en-US" altLang="en-US" sz="1600" i="1"/>
              <a:t>Android in Practice</a:t>
            </a:r>
            <a:r>
              <a:rPr lang="en-US" altLang="en-US" sz="1600"/>
              <a:t>, Manning, 2011. Online: </a:t>
            </a:r>
            <a:r>
              <a:rPr lang="en-US" altLang="en-US" sz="1600">
                <a:hlinkClick r:id="rId5"/>
              </a:rPr>
              <a:t>http://proquest.safaribooksonline.com.proxy.lib.ohio–state.edu/book/programming/android/9781935182924</a:t>
            </a:r>
            <a:r>
              <a:rPr lang="en-US" altLang="en-US" sz="1600"/>
              <a:t> </a:t>
            </a:r>
          </a:p>
          <a:p>
            <a:pPr marL="514350" indent="-514350" eaLnBrk="1" hangingPunct="1">
              <a:buFont typeface="Arial" panose="020B0604020202020204" pitchFamily="34" charset="0"/>
              <a:buAutoNum type="arabicPeriod"/>
            </a:pPr>
            <a:r>
              <a:rPr lang="en-US" altLang="en-US" sz="1600"/>
              <a:t>M.L. Sichitiu, 2011, </a:t>
            </a:r>
            <a:r>
              <a:rPr lang="en-US" altLang="en-US" sz="1600">
                <a:hlinkClick r:id="rId6"/>
              </a:rPr>
              <a:t>http://www.ece.ncsu.edu/wireless/MadeInWALAN/AndroidTutorial/PPTs/</a:t>
            </a:r>
            <a:br>
              <a:rPr lang="en-US" altLang="en-US" sz="1600">
                <a:hlinkClick r:id="rId6"/>
              </a:rPr>
            </a:br>
            <a:r>
              <a:rPr lang="en-US" altLang="en-US" sz="1600">
                <a:hlinkClick r:id="rId6"/>
              </a:rPr>
              <a:t>javaReview.ppt</a:t>
            </a:r>
            <a:r>
              <a:rPr lang="en-US" altLang="en-US" sz="1600"/>
              <a:t> </a:t>
            </a:r>
          </a:p>
          <a:p>
            <a:pPr marL="514350" indent="-514350" eaLnBrk="1" hangingPunct="1">
              <a:buFont typeface="Arial" panose="020B0604020202020204" pitchFamily="34" charset="0"/>
              <a:buAutoNum type="arabicPeriod"/>
            </a:pPr>
            <a:r>
              <a:rPr lang="en-US" altLang="en-US" sz="1600"/>
              <a:t>Oracle, </a:t>
            </a:r>
            <a:r>
              <a:rPr lang="en-US" altLang="en-US" sz="1600">
                <a:hlinkClick r:id="rId7"/>
              </a:rPr>
              <a:t>http://docs.oracle.com/javase/1.5.0/docs/api/index.html</a:t>
            </a:r>
            <a:r>
              <a:rPr lang="en-US" altLang="en-US" sz="1600"/>
              <a:t> </a:t>
            </a:r>
          </a:p>
          <a:p>
            <a:pPr marL="514350" indent="-514350" eaLnBrk="1" hangingPunct="1">
              <a:buFont typeface="Arial" panose="020B0604020202020204" pitchFamily="34" charset="0"/>
              <a:buAutoNum type="arabicPeriod"/>
            </a:pPr>
            <a:r>
              <a:rPr lang="en-US" altLang="en-US" sz="1600"/>
              <a:t>Wikipedia, </a:t>
            </a:r>
            <a:r>
              <a:rPr lang="en-US" altLang="en-US" sz="1600">
                <a:hlinkClick r:id="rId8"/>
              </a:rPr>
              <a:t>https://en.wikipedia.org/wiki/Vehicle_Identification_Number</a:t>
            </a:r>
            <a:r>
              <a:rPr lang="en-US" altLang="en-US" sz="1600"/>
              <a:t> </a:t>
            </a:r>
          </a:p>
          <a:p>
            <a:pPr marL="514350" indent="-514350" eaLnBrk="1" hangingPunct="1">
              <a:buFont typeface="Arial" panose="020B0604020202020204" pitchFamily="34" charset="0"/>
              <a:buAutoNum type="arabicPeriod"/>
            </a:pPr>
            <a:r>
              <a:rPr lang="en-US" altLang="en-US" sz="1600"/>
              <a:t>Nielsen Co., “Smartphone Milestone: Half of Mobile Subscribers Ages 55+ Own Smartphones”</a:t>
            </a:r>
            <a:r>
              <a:rPr lang="en-US" altLang="ja-JP" sz="1600"/>
              <a:t>, 22 Apr. 2014, </a:t>
            </a:r>
            <a:r>
              <a:rPr lang="en-US" altLang="ja-JP" sz="1600">
                <a:hlinkClick r:id="rId9"/>
              </a:rPr>
              <a:t>http://www.nielsen.com/us/en/insights/news/2014/</a:t>
            </a:r>
            <a:br>
              <a:rPr lang="en-US" altLang="ja-JP" sz="1600">
                <a:hlinkClick r:id="rId9"/>
              </a:rPr>
            </a:br>
            <a:r>
              <a:rPr lang="en-US" altLang="ja-JP" sz="1600">
                <a:hlinkClick r:id="rId9"/>
              </a:rPr>
              <a:t>smartphone-milestone-half-of-americans-ages-55-own-smartphones.html</a:t>
            </a:r>
            <a:r>
              <a:rPr lang="en-US" altLang="ja-JP" sz="1600"/>
              <a:t> </a:t>
            </a:r>
          </a:p>
          <a:p>
            <a:pPr marL="514350" indent="-514350" eaLnBrk="1" hangingPunct="1">
              <a:buFont typeface="Arial" panose="020B0604020202020204" pitchFamily="34" charset="0"/>
              <a:buAutoNum type="arabicPeriod"/>
            </a:pPr>
            <a:r>
              <a:rPr lang="en-US" altLang="en-US" sz="1600"/>
              <a:t>Android Open Source Project, </a:t>
            </a:r>
            <a:r>
              <a:rPr lang="en-US" altLang="en-US" sz="1600">
                <a:hlinkClick r:id="rId10"/>
              </a:rPr>
              <a:t>http://www.android.com</a:t>
            </a:r>
            <a:r>
              <a:rPr lang="en-US" altLang="en-US" sz="1600"/>
              <a:t> </a:t>
            </a:r>
          </a:p>
        </p:txBody>
      </p:sp>
      <p:sp>
        <p:nvSpPr>
          <p:cNvPr id="70660" name="Slide Number Placeholder 1">
            <a:extLst>
              <a:ext uri="{FF2B5EF4-FFF2-40B4-BE49-F238E27FC236}">
                <a16:creationId xmlns:a16="http://schemas.microsoft.com/office/drawing/2014/main" id="{8224CE2F-62B8-4A0B-9637-63E0FE8D6AA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187864C4-3613-4A81-A98C-2F42EA04790F}" type="slidenum">
              <a:rPr lang="en-US" altLang="en-US" sz="1200" smtClean="0">
                <a:solidFill>
                  <a:srgbClr val="898989"/>
                </a:solidFill>
              </a:rPr>
              <a:pPr>
                <a:spcBef>
                  <a:spcPct val="0"/>
                </a:spcBef>
                <a:buFontTx/>
                <a:buNone/>
              </a:pPr>
              <a:t>53</a:t>
            </a:fld>
            <a:endParaRPr lang="en-US" altLang="en-US" sz="1200">
              <a:solidFill>
                <a:srgbClr val="898989"/>
              </a:solidFill>
            </a:endParaRPr>
          </a:p>
        </p:txBody>
      </p:sp>
    </p:spTree>
    <p:extLst>
      <p:ext uri="{BB962C8B-B14F-4D97-AF65-F5344CB8AC3E}">
        <p14:creationId xmlns:p14="http://schemas.microsoft.com/office/powerpoint/2010/main" val="4029803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E9071D48-0D68-4A09-9B11-5394DF366EB3}"/>
              </a:ext>
            </a:extLst>
          </p:cNvPr>
          <p:cNvSpPr>
            <a:spLocks noGrp="1"/>
          </p:cNvSpPr>
          <p:nvPr>
            <p:ph type="title"/>
          </p:nvPr>
        </p:nvSpPr>
        <p:spPr/>
        <p:txBody>
          <a:bodyPr/>
          <a:lstStyle/>
          <a:p>
            <a:pPr eaLnBrk="1" hangingPunct="1"/>
            <a:r>
              <a:rPr lang="en-US" altLang="en-US"/>
              <a:t>References (2)</a:t>
            </a:r>
          </a:p>
        </p:txBody>
      </p:sp>
      <p:sp>
        <p:nvSpPr>
          <p:cNvPr id="71683" name="Content Placeholder 2">
            <a:extLst>
              <a:ext uri="{FF2B5EF4-FFF2-40B4-BE49-F238E27FC236}">
                <a16:creationId xmlns:a16="http://schemas.microsoft.com/office/drawing/2014/main" id="{E5089615-A22C-41D1-B2F5-FB053B5F7FDC}"/>
              </a:ext>
            </a:extLst>
          </p:cNvPr>
          <p:cNvSpPr>
            <a:spLocks noGrp="1"/>
          </p:cNvSpPr>
          <p:nvPr>
            <p:ph idx="1"/>
          </p:nvPr>
        </p:nvSpPr>
        <p:spPr/>
        <p:txBody>
          <a:bodyPr/>
          <a:lstStyle/>
          <a:p>
            <a:pPr marL="514350" indent="-514350" eaLnBrk="1" hangingPunct="1">
              <a:buFont typeface="Arial" panose="020B0604020202020204" pitchFamily="34" charset="0"/>
              <a:buAutoNum type="arabicPeriod" startAt="10"/>
            </a:pPr>
            <a:r>
              <a:rPr lang="en-US" altLang="en-US" sz="1600">
                <a:hlinkClick r:id="rId2"/>
              </a:rPr>
              <a:t>http://bcs.wiley.com/he-bcs/Books?action=index&amp;itemId=1118087887&amp;bcsId=7006</a:t>
            </a:r>
            <a:r>
              <a:rPr lang="en-US" altLang="en-US" sz="1600"/>
              <a:t> </a:t>
            </a:r>
          </a:p>
          <a:p>
            <a:pPr marL="514350" indent="-514350" eaLnBrk="1" hangingPunct="1">
              <a:buFont typeface="Arial" panose="020B0604020202020204" pitchFamily="34" charset="0"/>
              <a:buAutoNum type="arabicPeriod" startAt="10"/>
            </a:pPr>
            <a:r>
              <a:rPr lang="en-US" altLang="en-US" sz="1600"/>
              <a:t>B. Goetz, T. Peierls, J. Bloch, J. Bowbeer, D. Holmes, and D. Lea, Java Concurrency in Practice, Addison-Wesley, 2006, online at </a:t>
            </a:r>
            <a:r>
              <a:rPr lang="en-US" altLang="en-US" sz="1600">
                <a:hlinkClick r:id="rId3"/>
              </a:rPr>
              <a:t>http://proquest.safaribooksonline.com/book/programming/java/0321349601</a:t>
            </a:r>
            <a:r>
              <a:rPr lang="en-US" altLang="en-US" sz="1600"/>
              <a:t> </a:t>
            </a:r>
          </a:p>
          <a:p>
            <a:pPr marL="514350" indent="-514350" eaLnBrk="1" hangingPunct="1">
              <a:buFont typeface="Arial" panose="020B0604020202020204" pitchFamily="34" charset="0"/>
              <a:buAutoNum type="arabicPeriod" startAt="10"/>
            </a:pPr>
            <a:r>
              <a:rPr lang="en-US" altLang="en-US" sz="1600">
                <a:hlinkClick r:id="rId4"/>
              </a:rPr>
              <a:t>https://developer.android.com/guide/components/activities.html</a:t>
            </a:r>
            <a:r>
              <a:rPr lang="en-US" altLang="en-US" sz="1600"/>
              <a:t> </a:t>
            </a:r>
          </a:p>
          <a:p>
            <a:pPr marL="514350" indent="-514350" eaLnBrk="1" hangingPunct="1">
              <a:buFont typeface="Arial" panose="020B0604020202020204" pitchFamily="34" charset="0"/>
              <a:buAutoNum type="arabicPeriod" startAt="10"/>
            </a:pPr>
            <a:r>
              <a:rPr lang="en-US" altLang="en-US" sz="1600">
                <a:hlinkClick r:id="rId5"/>
              </a:rPr>
              <a:t>https://developer.android.com/guide/topics/ui/declaring-layout.html#CommonLayouts</a:t>
            </a:r>
            <a:endParaRPr lang="en-US" altLang="en-US" sz="1600"/>
          </a:p>
          <a:p>
            <a:pPr marL="514350" indent="-514350" eaLnBrk="1" hangingPunct="1">
              <a:buFont typeface="Arial" panose="020B0604020202020204" pitchFamily="34" charset="0"/>
              <a:buAutoNum type="arabicPeriod" startAt="10"/>
            </a:pPr>
            <a:r>
              <a:rPr lang="en-US" altLang="en-US" sz="1600">
                <a:hlinkClick r:id="rId6"/>
              </a:rPr>
              <a:t>https://cloud.genymotion.com/page/doc/#collapse4</a:t>
            </a:r>
            <a:endParaRPr lang="en-US" altLang="en-US" sz="1600"/>
          </a:p>
          <a:p>
            <a:pPr marL="514350" indent="-514350" eaLnBrk="1" hangingPunct="1">
              <a:buFont typeface="Arial" panose="020B0604020202020204" pitchFamily="34" charset="0"/>
              <a:buAutoNum type="arabicPeriod" startAt="10"/>
            </a:pPr>
            <a:r>
              <a:rPr lang="en-US" altLang="en-US" sz="1600">
                <a:hlinkClick r:id="rId7"/>
              </a:rPr>
              <a:t>http://blog.zeezonline.com/2013/11/install-google-play-on-genymotion-2-0/</a:t>
            </a:r>
            <a:r>
              <a:rPr lang="en-US" altLang="en-US" sz="1600"/>
              <a:t> </a:t>
            </a:r>
          </a:p>
        </p:txBody>
      </p:sp>
      <p:sp>
        <p:nvSpPr>
          <p:cNvPr id="71684" name="Slide Number Placeholder 1">
            <a:extLst>
              <a:ext uri="{FF2B5EF4-FFF2-40B4-BE49-F238E27FC236}">
                <a16:creationId xmlns:a16="http://schemas.microsoft.com/office/drawing/2014/main" id="{2FEADF25-AFED-417A-8D3D-671EDCD1F22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F64A79B4-19EF-4BEA-A11D-6F2887A00B41}" type="slidenum">
              <a:rPr lang="en-US" altLang="en-US" sz="1200" smtClean="0">
                <a:solidFill>
                  <a:srgbClr val="898989"/>
                </a:solidFill>
              </a:rPr>
              <a:pPr>
                <a:spcBef>
                  <a:spcPct val="0"/>
                </a:spcBef>
                <a:buFontTx/>
                <a:buNone/>
              </a:pPr>
              <a:t>54</a:t>
            </a:fld>
            <a:endParaRPr lang="en-US" altLang="en-US" sz="1200">
              <a:solidFill>
                <a:srgbClr val="898989"/>
              </a:solidFill>
            </a:endParaRPr>
          </a:p>
        </p:txBody>
      </p:sp>
    </p:spTree>
    <p:extLst>
      <p:ext uri="{BB962C8B-B14F-4D97-AF65-F5344CB8AC3E}">
        <p14:creationId xmlns:p14="http://schemas.microsoft.com/office/powerpoint/2010/main" val="1585931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DA6FC0E-9C06-4118-8AB6-EACB8CB7485C}"/>
              </a:ext>
            </a:extLst>
          </p:cNvPr>
          <p:cNvSpPr>
            <a:spLocks noGrp="1"/>
          </p:cNvSpPr>
          <p:nvPr>
            <p:ph type="title"/>
          </p:nvPr>
        </p:nvSpPr>
        <p:spPr/>
        <p:txBody>
          <a:bodyPr/>
          <a:lstStyle/>
          <a:p>
            <a:r>
              <a:rPr lang="en-US" altLang="en-US"/>
              <a:t>What is Open Handset Alliance?</a:t>
            </a:r>
          </a:p>
        </p:txBody>
      </p:sp>
      <p:sp>
        <p:nvSpPr>
          <p:cNvPr id="6147" name="Content Placeholder 2">
            <a:extLst>
              <a:ext uri="{FF2B5EF4-FFF2-40B4-BE49-F238E27FC236}">
                <a16:creationId xmlns:a16="http://schemas.microsoft.com/office/drawing/2014/main" id="{BA460473-E9D3-45A6-B8A6-123FD40472EA}"/>
              </a:ext>
            </a:extLst>
          </p:cNvPr>
          <p:cNvSpPr>
            <a:spLocks noGrp="1"/>
          </p:cNvSpPr>
          <p:nvPr>
            <p:ph idx="1"/>
          </p:nvPr>
        </p:nvSpPr>
        <p:spPr/>
        <p:txBody>
          <a:bodyPr/>
          <a:lstStyle/>
          <a:p>
            <a:pPr>
              <a:defRPr/>
            </a:pPr>
            <a:r>
              <a:rPr lang="en-US" altLang="en-US" sz="2520"/>
              <a:t>Quoting from </a:t>
            </a:r>
            <a:r>
              <a:rPr lang="en-US" altLang="en-US" sz="2520" b="1" u="sng">
                <a:hlinkClick r:id="rId3"/>
              </a:rPr>
              <a:t>www.OpenHandsetAlliance.com page</a:t>
            </a:r>
            <a:endParaRPr lang="en-US" altLang="en-US" sz="2520" b="1" u="sng"/>
          </a:p>
          <a:p>
            <a:pPr>
              <a:defRPr/>
            </a:pPr>
            <a:r>
              <a:rPr lang="en-US" altLang="en-US" sz="2520"/>
              <a:t>“… </a:t>
            </a:r>
            <a:r>
              <a:rPr lang="en-US" altLang="en-US" sz="2520" b="1"/>
              <a:t>Open Handset Alliance™, a group of 47 technology and mobile companies have come together to accelerate innovation in mobile and offer consumers a richer, less expensive, and better mobile experience. </a:t>
            </a:r>
          </a:p>
          <a:p>
            <a:pPr>
              <a:defRPr/>
            </a:pPr>
            <a:r>
              <a:rPr lang="en-US" altLang="en-US" sz="2520"/>
              <a:t>Together we have developed Android™, the first complete, open, and free mobile platform.</a:t>
            </a:r>
          </a:p>
          <a:p>
            <a:pPr>
              <a:defRPr/>
            </a:pPr>
            <a:r>
              <a:rPr lang="en-US" altLang="en-US" sz="2520"/>
              <a:t>We are committed to commercially deploy handsets and services using the Android Platform. “</a:t>
            </a:r>
          </a:p>
          <a:p>
            <a:pPr>
              <a:defRPr/>
            </a:pPr>
            <a:endParaRPr lang="en-US" altLang="en-US"/>
          </a:p>
        </p:txBody>
      </p:sp>
    </p:spTree>
    <p:extLst>
      <p:ext uri="{BB962C8B-B14F-4D97-AF65-F5344CB8AC3E}">
        <p14:creationId xmlns:p14="http://schemas.microsoft.com/office/powerpoint/2010/main" val="2129447811"/>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23EF62D7-BC06-44EF-939D-47AF3054BE33}"/>
              </a:ext>
            </a:extLst>
          </p:cNvPr>
          <p:cNvSpPr>
            <a:spLocks noGrp="1" noChangeArrowheads="1"/>
          </p:cNvSpPr>
          <p:nvPr>
            <p:ph type="ctrTitle"/>
          </p:nvPr>
        </p:nvSpPr>
        <p:spPr>
          <a:xfrm>
            <a:off x="663575" y="342900"/>
            <a:ext cx="7905750" cy="385763"/>
          </a:xfrm>
        </p:spPr>
        <p:txBody>
          <a:bodyPr lIns="0" tIns="0" rIns="0" bIns="0" anchor="t"/>
          <a:lstStyle/>
          <a:p>
            <a:pPr algn="l" eaLnBrk="1" hangingPunct="1">
              <a:lnSpc>
                <a:spcPct val="95000"/>
              </a:lnSpc>
              <a:defRPr/>
            </a:pPr>
            <a:r>
              <a:rPr lang="en-US" altLang="en-US" sz="2610" b="1">
                <a:solidFill>
                  <a:srgbClr val="EE4411"/>
                </a:solidFill>
                <a:latin typeface="Arial" panose="020B0604020202020204" pitchFamily="34" charset="0"/>
                <a:cs typeface="Arial" panose="020B0604020202020204" pitchFamily="34" charset="0"/>
              </a:rPr>
              <a:t>Introduction </a:t>
            </a:r>
          </a:p>
        </p:txBody>
      </p:sp>
      <p:sp>
        <p:nvSpPr>
          <p:cNvPr id="7171" name="Rectangle 2">
            <a:extLst>
              <a:ext uri="{FF2B5EF4-FFF2-40B4-BE49-F238E27FC236}">
                <a16:creationId xmlns:a16="http://schemas.microsoft.com/office/drawing/2014/main" id="{5BE56ABE-1BEC-44E9-8F9B-F9F31729EB04}"/>
              </a:ext>
            </a:extLst>
          </p:cNvPr>
          <p:cNvSpPr>
            <a:spLocks noGrp="1" noChangeArrowheads="1"/>
          </p:cNvSpPr>
          <p:nvPr>
            <p:ph type="subTitle" idx="1"/>
          </p:nvPr>
        </p:nvSpPr>
        <p:spPr>
          <a:xfrm>
            <a:off x="650875" y="1050925"/>
            <a:ext cx="6043613" cy="1092200"/>
          </a:xfrm>
        </p:spPr>
        <p:txBody>
          <a:bodyPr lIns="0" tIns="0" rIns="0" bIns="0"/>
          <a:lstStyle/>
          <a:p>
            <a:pPr algn="l" eaLnBrk="1" hangingPunct="1">
              <a:lnSpc>
                <a:spcPct val="95000"/>
              </a:lnSpc>
              <a:spcBef>
                <a:spcPct val="0"/>
              </a:spcBef>
              <a:defRPr/>
            </a:pPr>
            <a:r>
              <a:rPr lang="en-US" altLang="en-US" sz="1980" b="1">
                <a:solidFill>
                  <a:srgbClr val="666666"/>
                </a:solidFill>
                <a:latin typeface="Arial" panose="020B0604020202020204" pitchFamily="34" charset="0"/>
              </a:rPr>
              <a:t>What is the Open Handset Alliance (OHA)? </a:t>
            </a:r>
            <a:endParaRPr lang="en-US" altLang="en-US" sz="1980"/>
          </a:p>
          <a:p>
            <a:pPr algn="l" eaLnBrk="1" hangingPunct="1">
              <a:lnSpc>
                <a:spcPct val="95000"/>
              </a:lnSpc>
              <a:spcBef>
                <a:spcPct val="0"/>
              </a:spcBef>
              <a:defRPr/>
            </a:pPr>
            <a:endParaRPr lang="en-US" altLang="en-US" sz="1980" b="1">
              <a:solidFill>
                <a:srgbClr val="666666"/>
              </a:solidFill>
              <a:latin typeface="Arial" panose="020B0604020202020204" pitchFamily="34" charset="0"/>
            </a:endParaRPr>
          </a:p>
          <a:p>
            <a:pPr lvl="1" indent="-308610" algn="l" eaLnBrk="1" hangingPunct="1">
              <a:lnSpc>
                <a:spcPct val="95000"/>
              </a:lnSpc>
              <a:spcBef>
                <a:spcPct val="0"/>
              </a:spcBef>
              <a:buClr>
                <a:srgbClr val="606060"/>
              </a:buClr>
              <a:defRPr/>
            </a:pPr>
            <a:r>
              <a:rPr lang="en-US" altLang="en-US" sz="2160">
                <a:solidFill>
                  <a:srgbClr val="606060"/>
                </a:solidFill>
                <a:latin typeface="Arial" panose="020B0604020202020204" pitchFamily="34" charset="0"/>
                <a:sym typeface="Wingdings" panose="05000000000000000000" pitchFamily="2" charset="2"/>
              </a:rPr>
              <a:t>    </a:t>
            </a:r>
            <a:r>
              <a:rPr lang="en-US" altLang="en-US" sz="1800">
                <a:latin typeface="Arial" panose="020B0604020202020204" pitchFamily="34" charset="0"/>
                <a:cs typeface="Arial" panose="020B0604020202020204" pitchFamily="34" charset="0"/>
                <a:sym typeface="Wingdings" panose="05000000000000000000" pitchFamily="2" charset="2"/>
              </a:rPr>
              <a:t>→</a:t>
            </a:r>
            <a:r>
              <a:rPr lang="en-US" altLang="en-US" sz="1800">
                <a:latin typeface="Arial" panose="020B0604020202020204" pitchFamily="34" charset="0"/>
                <a:sym typeface="Wingdings" panose="05000000000000000000" pitchFamily="2" charset="2"/>
              </a:rPr>
              <a:t>   </a:t>
            </a:r>
            <a:r>
              <a:rPr lang="en-US" altLang="en-US" sz="1800">
                <a:latin typeface="Arial" panose="020B0604020202020204" pitchFamily="34" charset="0"/>
              </a:rPr>
              <a:t>It's a consortium of several companies</a:t>
            </a:r>
            <a:endParaRPr lang="en-US" altLang="en-US" sz="1800"/>
          </a:p>
          <a:p>
            <a:pPr algn="l" eaLnBrk="1" hangingPunct="1">
              <a:lnSpc>
                <a:spcPct val="95000"/>
              </a:lnSpc>
              <a:spcBef>
                <a:spcPct val="0"/>
              </a:spcBef>
              <a:buClr>
                <a:srgbClr val="606060"/>
              </a:buClr>
              <a:defRPr/>
            </a:pPr>
            <a:endParaRPr lang="en-US" altLang="en-US" sz="2160">
              <a:solidFill>
                <a:srgbClr val="404040"/>
              </a:solidFill>
              <a:latin typeface="Arial" panose="020B0604020202020204" pitchFamily="34" charset="0"/>
            </a:endParaRPr>
          </a:p>
        </p:txBody>
      </p:sp>
      <p:pic>
        <p:nvPicPr>
          <p:cNvPr id="14340" name="Picture 7">
            <a:extLst>
              <a:ext uri="{FF2B5EF4-FFF2-40B4-BE49-F238E27FC236}">
                <a16:creationId xmlns:a16="http://schemas.microsoft.com/office/drawing/2014/main" id="{51D477BF-B521-45CD-B783-D5F6FBB36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2079625"/>
            <a:ext cx="91027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4">
            <a:extLst>
              <a:ext uri="{FF2B5EF4-FFF2-40B4-BE49-F238E27FC236}">
                <a16:creationId xmlns:a16="http://schemas.microsoft.com/office/drawing/2014/main" id="{704897C7-9DAA-408D-ACD9-58ECE9F6B2AD}"/>
              </a:ext>
            </a:extLst>
          </p:cNvPr>
          <p:cNvSpPr txBox="1">
            <a:spLocks noChangeArrowheads="1"/>
          </p:cNvSpPr>
          <p:nvPr/>
        </p:nvSpPr>
        <p:spPr bwMode="auto">
          <a:xfrm>
            <a:off x="6394450" y="6469063"/>
            <a:ext cx="26146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lnSpc>
                <a:spcPct val="95000"/>
              </a:lnSpc>
              <a:defRPr/>
            </a:pPr>
            <a:r>
              <a:rPr lang="en-US" altLang="en-US" sz="2160" b="1">
                <a:solidFill>
                  <a:srgbClr val="666666"/>
                </a:solidFill>
                <a:latin typeface="Arial" panose="020B0604020202020204" pitchFamily="34" charset="0"/>
              </a:rPr>
              <a:t>Google Android</a:t>
            </a:r>
          </a:p>
        </p:txBody>
      </p:sp>
    </p:spTree>
    <p:extLst>
      <p:ext uri="{BB962C8B-B14F-4D97-AF65-F5344CB8AC3E}">
        <p14:creationId xmlns:p14="http://schemas.microsoft.com/office/powerpoint/2010/main" val="317735506"/>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3CE2A577-88A8-4763-8145-C1C5CEA11969}"/>
              </a:ext>
            </a:extLst>
          </p:cNvPr>
          <p:cNvSpPr>
            <a:spLocks noGrp="1"/>
          </p:cNvSpPr>
          <p:nvPr>
            <p:ph type="title"/>
          </p:nvPr>
        </p:nvSpPr>
        <p:spPr/>
        <p:txBody>
          <a:bodyPr/>
          <a:lstStyle/>
          <a:p>
            <a:r>
              <a:rPr lang="en-US" altLang="en-US"/>
              <a:t>Open Handset Alliance Members</a:t>
            </a:r>
          </a:p>
        </p:txBody>
      </p:sp>
      <p:sp>
        <p:nvSpPr>
          <p:cNvPr id="16387" name="Content Placeholder 2">
            <a:extLst>
              <a:ext uri="{FF2B5EF4-FFF2-40B4-BE49-F238E27FC236}">
                <a16:creationId xmlns:a16="http://schemas.microsoft.com/office/drawing/2014/main" id="{057502B3-A30C-4FC8-BA72-F5A632EF8887}"/>
              </a:ext>
            </a:extLst>
          </p:cNvPr>
          <p:cNvSpPr>
            <a:spLocks noGrp="1"/>
          </p:cNvSpPr>
          <p:nvPr>
            <p:ph idx="1"/>
          </p:nvPr>
        </p:nvSpPr>
        <p:spPr/>
        <p:txBody>
          <a:bodyPr/>
          <a:lstStyle/>
          <a:p>
            <a:endParaRPr lang="en-US" altLang="en-US"/>
          </a:p>
        </p:txBody>
      </p:sp>
      <p:pic>
        <p:nvPicPr>
          <p:cNvPr id="16388" name="Picture 2">
            <a:extLst>
              <a:ext uri="{FF2B5EF4-FFF2-40B4-BE49-F238E27FC236}">
                <a16:creationId xmlns:a16="http://schemas.microsoft.com/office/drawing/2014/main" id="{E017876F-CDA4-455C-8878-7DBF2918A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3" y="1693863"/>
            <a:ext cx="8566150" cy="430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461251"/>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a:extLst>
              <a:ext uri="{FF2B5EF4-FFF2-40B4-BE49-F238E27FC236}">
                <a16:creationId xmlns:a16="http://schemas.microsoft.com/office/drawing/2014/main" id="{F5CE642A-4ECB-4344-886C-62EE609EA29C}"/>
              </a:ext>
            </a:extLst>
          </p:cNvPr>
          <p:cNvSpPr txBox="1">
            <a:spLocks noGrp="1"/>
          </p:cNvSpPr>
          <p:nvPr/>
        </p:nvSpPr>
        <p:spPr bwMode="auto">
          <a:xfrm>
            <a:off x="3200400" y="65532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lvl1pPr defTabSz="1016000" eaLnBrk="0" hangingPunct="0">
              <a:defRPr sz="2400">
                <a:solidFill>
                  <a:schemeClr val="tx1"/>
                </a:solidFill>
                <a:latin typeface="Times New Roman" panose="02020603050405020304" pitchFamily="18" charset="0"/>
              </a:defRPr>
            </a:lvl1pPr>
            <a:lvl2pPr marL="742950" indent="-285750" defTabSz="1016000" eaLnBrk="0" hangingPunct="0">
              <a:defRPr sz="2400">
                <a:solidFill>
                  <a:schemeClr val="tx1"/>
                </a:solidFill>
                <a:latin typeface="Times New Roman" panose="02020603050405020304" pitchFamily="18" charset="0"/>
              </a:defRPr>
            </a:lvl2pPr>
            <a:lvl3pPr marL="1143000" indent="-228600" defTabSz="1016000" eaLnBrk="0" hangingPunct="0">
              <a:defRPr sz="2400">
                <a:solidFill>
                  <a:schemeClr val="tx1"/>
                </a:solidFill>
                <a:latin typeface="Times New Roman" panose="02020603050405020304" pitchFamily="18" charset="0"/>
              </a:defRPr>
            </a:lvl3pPr>
            <a:lvl4pPr marL="1600200" indent="-228600" defTabSz="1016000" eaLnBrk="0" hangingPunct="0">
              <a:defRPr sz="2400">
                <a:solidFill>
                  <a:schemeClr val="tx1"/>
                </a:solidFill>
                <a:latin typeface="Times New Roman" panose="02020603050405020304" pitchFamily="18" charset="0"/>
              </a:defRPr>
            </a:lvl4pPr>
            <a:lvl5pPr marL="2057400" indent="-228600" defTabSz="1016000" eaLnBrk="0" hangingPunct="0">
              <a:defRPr sz="2400">
                <a:solidFill>
                  <a:schemeClr val="tx1"/>
                </a:solidFill>
                <a:latin typeface="Times New Roman" panose="02020603050405020304" pitchFamily="18" charset="0"/>
              </a:defRPr>
            </a:lvl5pPr>
            <a:lvl6pPr marL="2514600" indent="-228600" defTabSz="1016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1016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1016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10160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990">
                <a:latin typeface="Verdana" panose="020B0604030504040204" pitchFamily="34" charset="0"/>
              </a:rPr>
              <a:t>@2010 Mihail L. Sichitiu</a:t>
            </a:r>
          </a:p>
        </p:txBody>
      </p:sp>
      <p:sp>
        <p:nvSpPr>
          <p:cNvPr id="9219" name="Slide Number Placeholder 5">
            <a:extLst>
              <a:ext uri="{FF2B5EF4-FFF2-40B4-BE49-F238E27FC236}">
                <a16:creationId xmlns:a16="http://schemas.microsoft.com/office/drawing/2014/main" id="{16677EB4-D617-4975-91D7-F85A4D982EEA}"/>
              </a:ext>
            </a:extLst>
          </p:cNvPr>
          <p:cNvSpPr txBox="1">
            <a:spLocks noGrp="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lvl1pPr defTabSz="1016000" eaLnBrk="0" hangingPunct="0">
              <a:defRPr sz="2400">
                <a:solidFill>
                  <a:schemeClr val="tx1"/>
                </a:solidFill>
                <a:latin typeface="Times New Roman" panose="02020603050405020304" pitchFamily="18" charset="0"/>
              </a:defRPr>
            </a:lvl1pPr>
            <a:lvl2pPr marL="742950" indent="-285750" defTabSz="1016000" eaLnBrk="0" hangingPunct="0">
              <a:defRPr sz="2400">
                <a:solidFill>
                  <a:schemeClr val="tx1"/>
                </a:solidFill>
                <a:latin typeface="Times New Roman" panose="02020603050405020304" pitchFamily="18" charset="0"/>
              </a:defRPr>
            </a:lvl2pPr>
            <a:lvl3pPr marL="1143000" indent="-228600" defTabSz="1016000" eaLnBrk="0" hangingPunct="0">
              <a:defRPr sz="2400">
                <a:solidFill>
                  <a:schemeClr val="tx1"/>
                </a:solidFill>
                <a:latin typeface="Times New Roman" panose="02020603050405020304" pitchFamily="18" charset="0"/>
              </a:defRPr>
            </a:lvl3pPr>
            <a:lvl4pPr marL="1600200" indent="-228600" defTabSz="1016000" eaLnBrk="0" hangingPunct="0">
              <a:defRPr sz="2400">
                <a:solidFill>
                  <a:schemeClr val="tx1"/>
                </a:solidFill>
                <a:latin typeface="Times New Roman" panose="02020603050405020304" pitchFamily="18" charset="0"/>
              </a:defRPr>
            </a:lvl4pPr>
            <a:lvl5pPr marL="2057400" indent="-228600" defTabSz="1016000" eaLnBrk="0" hangingPunct="0">
              <a:defRPr sz="2400">
                <a:solidFill>
                  <a:schemeClr val="tx1"/>
                </a:solidFill>
                <a:latin typeface="Times New Roman" panose="02020603050405020304" pitchFamily="18" charset="0"/>
              </a:defRPr>
            </a:lvl5pPr>
            <a:lvl6pPr marL="2514600" indent="-228600" defTabSz="1016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1016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1016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1016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defRPr/>
            </a:pPr>
            <a:fld id="{B5436FFB-2C6B-4EF2-A9E6-1BBD9AEEF79B}" type="slidenum">
              <a:rPr lang="en-US" altLang="en-US" sz="990">
                <a:latin typeface="Verdana" panose="020B0604030504040204" pitchFamily="34" charset="0"/>
              </a:rPr>
              <a:pPr algn="r" eaLnBrk="1" hangingPunct="1">
                <a:defRPr/>
              </a:pPr>
              <a:t>9</a:t>
            </a:fld>
            <a:endParaRPr lang="en-US" altLang="en-US" sz="990">
              <a:latin typeface="Verdana" panose="020B0604030504040204" pitchFamily="34" charset="0"/>
            </a:endParaRPr>
          </a:p>
        </p:txBody>
      </p:sp>
      <p:sp>
        <p:nvSpPr>
          <p:cNvPr id="18436" name="Rectangle 2">
            <a:extLst>
              <a:ext uri="{FF2B5EF4-FFF2-40B4-BE49-F238E27FC236}">
                <a16:creationId xmlns:a16="http://schemas.microsoft.com/office/drawing/2014/main" id="{79489A2F-8480-4FB0-8CEA-62AEEF905194}"/>
              </a:ext>
            </a:extLst>
          </p:cNvPr>
          <p:cNvSpPr>
            <a:spLocks noGrp="1"/>
          </p:cNvSpPr>
          <p:nvPr>
            <p:ph type="title" idx="4294967295"/>
          </p:nvPr>
        </p:nvSpPr>
        <p:spPr>
          <a:xfrm>
            <a:off x="779463" y="0"/>
            <a:ext cx="7772400" cy="801688"/>
          </a:xfrm>
        </p:spPr>
        <p:txBody>
          <a:bodyPr lIns="91439" tIns="45719" rIns="91439" bIns="45719" anchor="b"/>
          <a:lstStyle/>
          <a:p>
            <a:pPr eaLnBrk="1" hangingPunct="1"/>
            <a:r>
              <a:rPr lang="en-US" altLang="en-US"/>
              <a:t>Phones</a:t>
            </a:r>
          </a:p>
        </p:txBody>
      </p:sp>
      <p:pic>
        <p:nvPicPr>
          <p:cNvPr id="18437" name="Picture 4">
            <a:extLst>
              <a:ext uri="{FF2B5EF4-FFF2-40B4-BE49-F238E27FC236}">
                <a16:creationId xmlns:a16="http://schemas.microsoft.com/office/drawing/2014/main" id="{583A110A-ECFC-4D07-9244-4DD008E74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21336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a:extLst>
              <a:ext uri="{FF2B5EF4-FFF2-40B4-BE49-F238E27FC236}">
                <a16:creationId xmlns:a16="http://schemas.microsoft.com/office/drawing/2014/main" id="{00275328-56DE-4A78-B767-43DBEDE26D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981200"/>
            <a:ext cx="17145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8">
            <a:extLst>
              <a:ext uri="{FF2B5EF4-FFF2-40B4-BE49-F238E27FC236}">
                <a16:creationId xmlns:a16="http://schemas.microsoft.com/office/drawing/2014/main" id="{4237F73C-2824-4D52-93D6-D1DADD630187}"/>
              </a:ext>
            </a:extLst>
          </p:cNvPr>
          <p:cNvSpPr txBox="1">
            <a:spLocks noChangeArrowheads="1"/>
          </p:cNvSpPr>
          <p:nvPr/>
        </p:nvSpPr>
        <p:spPr bwMode="auto">
          <a:xfrm>
            <a:off x="1066800" y="3200400"/>
            <a:ext cx="11509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101600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10160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HTC G1,</a:t>
            </a:r>
          </a:p>
          <a:p>
            <a:pPr>
              <a:spcBef>
                <a:spcPct val="0"/>
              </a:spcBef>
              <a:buFontTx/>
              <a:buNone/>
            </a:pPr>
            <a:r>
              <a:rPr lang="en-US" altLang="en-US" sz="1800">
                <a:latin typeface="Verdana" panose="020B0604030504040204" pitchFamily="34" charset="0"/>
              </a:rPr>
              <a:t>Droid,</a:t>
            </a:r>
          </a:p>
          <a:p>
            <a:pPr>
              <a:spcBef>
                <a:spcPct val="0"/>
              </a:spcBef>
              <a:buFontTx/>
              <a:buNone/>
            </a:pPr>
            <a:r>
              <a:rPr lang="en-US" altLang="en-US" sz="1800">
                <a:latin typeface="Verdana" panose="020B0604030504040204" pitchFamily="34" charset="0"/>
              </a:rPr>
              <a:t>Tattoo</a:t>
            </a:r>
          </a:p>
        </p:txBody>
      </p:sp>
      <p:sp>
        <p:nvSpPr>
          <p:cNvPr id="18440" name="Text Box 9">
            <a:extLst>
              <a:ext uri="{FF2B5EF4-FFF2-40B4-BE49-F238E27FC236}">
                <a16:creationId xmlns:a16="http://schemas.microsoft.com/office/drawing/2014/main" id="{8181E4D4-08C3-4C22-9921-E73BA0E0A69C}"/>
              </a:ext>
            </a:extLst>
          </p:cNvPr>
          <p:cNvSpPr txBox="1">
            <a:spLocks noChangeArrowheads="1"/>
          </p:cNvSpPr>
          <p:nvPr/>
        </p:nvSpPr>
        <p:spPr bwMode="auto">
          <a:xfrm>
            <a:off x="5943600" y="3505200"/>
            <a:ext cx="2341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101600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10160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Motorola Droid (X)</a:t>
            </a:r>
          </a:p>
        </p:txBody>
      </p:sp>
      <p:pic>
        <p:nvPicPr>
          <p:cNvPr id="18441" name="Picture 10">
            <a:extLst>
              <a:ext uri="{FF2B5EF4-FFF2-40B4-BE49-F238E27FC236}">
                <a16:creationId xmlns:a16="http://schemas.microsoft.com/office/drawing/2014/main" id="{9755264B-A919-49EC-BA33-9D8FD3B884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648200"/>
            <a:ext cx="17526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 Box 12">
            <a:extLst>
              <a:ext uri="{FF2B5EF4-FFF2-40B4-BE49-F238E27FC236}">
                <a16:creationId xmlns:a16="http://schemas.microsoft.com/office/drawing/2014/main" id="{088D861A-D47F-4286-BB85-E0C5726C9C3E}"/>
              </a:ext>
            </a:extLst>
          </p:cNvPr>
          <p:cNvSpPr txBox="1">
            <a:spLocks noChangeArrowheads="1"/>
          </p:cNvSpPr>
          <p:nvPr/>
        </p:nvSpPr>
        <p:spPr bwMode="auto">
          <a:xfrm>
            <a:off x="1066800" y="6019800"/>
            <a:ext cx="145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101600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10160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Suno S880</a:t>
            </a:r>
          </a:p>
        </p:txBody>
      </p:sp>
      <p:pic>
        <p:nvPicPr>
          <p:cNvPr id="18443" name="Picture 13">
            <a:extLst>
              <a:ext uri="{FF2B5EF4-FFF2-40B4-BE49-F238E27FC236}">
                <a16:creationId xmlns:a16="http://schemas.microsoft.com/office/drawing/2014/main" id="{91BD63CE-A4D9-445B-A39B-EBA4FBCE01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572000"/>
            <a:ext cx="137953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Text Box 14">
            <a:extLst>
              <a:ext uri="{FF2B5EF4-FFF2-40B4-BE49-F238E27FC236}">
                <a16:creationId xmlns:a16="http://schemas.microsoft.com/office/drawing/2014/main" id="{3AB79292-A34A-4F53-85AC-6E6B280E1272}"/>
              </a:ext>
            </a:extLst>
          </p:cNvPr>
          <p:cNvSpPr txBox="1">
            <a:spLocks noChangeArrowheads="1"/>
          </p:cNvSpPr>
          <p:nvPr/>
        </p:nvSpPr>
        <p:spPr bwMode="auto">
          <a:xfrm>
            <a:off x="3581400" y="6019800"/>
            <a:ext cx="213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101600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10160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Samsung Galaxy</a:t>
            </a:r>
          </a:p>
        </p:txBody>
      </p:sp>
      <p:pic>
        <p:nvPicPr>
          <p:cNvPr id="18445" name="Picture 16">
            <a:extLst>
              <a:ext uri="{FF2B5EF4-FFF2-40B4-BE49-F238E27FC236}">
                <a16:creationId xmlns:a16="http://schemas.microsoft.com/office/drawing/2014/main" id="{1A38BDFE-EAEC-4404-8160-37E9B765625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4600" y="4343400"/>
            <a:ext cx="20955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Text Box 17">
            <a:extLst>
              <a:ext uri="{FF2B5EF4-FFF2-40B4-BE49-F238E27FC236}">
                <a16:creationId xmlns:a16="http://schemas.microsoft.com/office/drawing/2014/main" id="{1AE9EF87-9630-4145-8A1F-5FB66C28CD61}"/>
              </a:ext>
            </a:extLst>
          </p:cNvPr>
          <p:cNvSpPr txBox="1">
            <a:spLocks noChangeArrowheads="1"/>
          </p:cNvSpPr>
          <p:nvPr/>
        </p:nvSpPr>
        <p:spPr bwMode="auto">
          <a:xfrm>
            <a:off x="6400800" y="5943600"/>
            <a:ext cx="1797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101600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10160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Sony Ericsson</a:t>
            </a:r>
          </a:p>
        </p:txBody>
      </p:sp>
      <p:pic>
        <p:nvPicPr>
          <p:cNvPr id="18447" name="Picture 18">
            <a:extLst>
              <a:ext uri="{FF2B5EF4-FFF2-40B4-BE49-F238E27FC236}">
                <a16:creationId xmlns:a16="http://schemas.microsoft.com/office/drawing/2014/main" id="{0A86583E-002C-4423-B0C4-B9D34B5CEF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16002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19">
            <a:extLst>
              <a:ext uri="{FF2B5EF4-FFF2-40B4-BE49-F238E27FC236}">
                <a16:creationId xmlns:a16="http://schemas.microsoft.com/office/drawing/2014/main" id="{FDD43862-7D45-4F94-BDF4-00181013DD7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289560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540260"/>
      </p:ext>
    </p:extLst>
  </p:cSld>
  <p:clrMapOvr>
    <a:masterClrMapping/>
  </p:clrMapOvr>
  <p:transition spd="slow">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1352</TotalTime>
  <Words>2491</Words>
  <Application>Microsoft Office PowerPoint</Application>
  <PresentationFormat>On-screen Show (4:3)</PresentationFormat>
  <Paragraphs>471</Paragraphs>
  <Slides>54</Slides>
  <Notes>13</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MS PGothic</vt:lpstr>
      <vt:lpstr>MS PGothic</vt:lpstr>
      <vt:lpstr>Arial</vt:lpstr>
      <vt:lpstr>Calibri</vt:lpstr>
      <vt:lpstr>Consolas</vt:lpstr>
      <vt:lpstr>Times New Roman</vt:lpstr>
      <vt:lpstr>Verdana</vt:lpstr>
      <vt:lpstr>Wingdings</vt:lpstr>
      <vt:lpstr>Office Theme</vt:lpstr>
      <vt:lpstr>MOBILE COMPUTING</vt:lpstr>
      <vt:lpstr>Arsitektur Android</vt:lpstr>
      <vt:lpstr>PowerPoint Presentation</vt:lpstr>
      <vt:lpstr>History of Android</vt:lpstr>
      <vt:lpstr>History of Android</vt:lpstr>
      <vt:lpstr>What is Open Handset Alliance?</vt:lpstr>
      <vt:lpstr>Introduction </vt:lpstr>
      <vt:lpstr>Open Handset Alliance Members</vt:lpstr>
      <vt:lpstr>Phones</vt:lpstr>
      <vt:lpstr>Tablets</vt:lpstr>
      <vt:lpstr> Platform </vt:lpstr>
      <vt:lpstr>Android’s Context: Mobile Market Player$</vt:lpstr>
      <vt:lpstr>The Maturing Mobile Experience</vt:lpstr>
      <vt:lpstr>The Maturing Mobile Experience</vt:lpstr>
      <vt:lpstr>Android vs. Competitors</vt:lpstr>
      <vt:lpstr>PowerPoint Presentation</vt:lpstr>
      <vt:lpstr>Arsitektur Android</vt:lpstr>
      <vt:lpstr>Arsitektur Android</vt:lpstr>
      <vt:lpstr>Arsitektur Android</vt:lpstr>
      <vt:lpstr>Arsitektur Android</vt:lpstr>
      <vt:lpstr>PERSIAPAN</vt:lpstr>
      <vt:lpstr>PERSIAPAN 1</vt:lpstr>
      <vt:lpstr>PowerPoint Presentation</vt:lpstr>
      <vt:lpstr>PERSIAPAN 2</vt:lpstr>
      <vt:lpstr>PowerPoint Presentation</vt:lpstr>
      <vt:lpstr>PERSIAPAN 3</vt:lpstr>
      <vt:lpstr>PERSIAPAN 4</vt:lpstr>
      <vt:lpstr>ERROR1</vt:lpstr>
      <vt:lpstr>PowerPoint Presentation</vt:lpstr>
      <vt:lpstr>ERROR2</vt:lpstr>
      <vt:lpstr>PowerPoint Presentation</vt:lpstr>
      <vt:lpstr>PowerPoint Presentation</vt:lpstr>
      <vt:lpstr>Android Highlights (1)</vt:lpstr>
      <vt:lpstr>Android Highlights (2)</vt:lpstr>
      <vt:lpstr>App Manifest</vt:lpstr>
      <vt:lpstr>Activity Lifecycle</vt:lpstr>
      <vt:lpstr>App Creation Checklist</vt:lpstr>
      <vt:lpstr>Creating Android App (1)</vt:lpstr>
      <vt:lpstr>Creating Android App (2)</vt:lpstr>
      <vt:lpstr>Deploying the App</vt:lpstr>
      <vt:lpstr>Underlying Source Code</vt:lpstr>
      <vt:lpstr>Underlying GUI Code</vt:lpstr>
      <vt:lpstr>The App Manifest</vt:lpstr>
      <vt:lpstr>A More Interesting App</vt:lpstr>
      <vt:lpstr>Underlying Source Code (1)</vt:lpstr>
      <vt:lpstr>Underlying Source Code (2)</vt:lpstr>
      <vt:lpstr>The Broadcast Receiver</vt:lpstr>
      <vt:lpstr>User Interface</vt:lpstr>
      <vt:lpstr>Android Programming Notes</vt:lpstr>
      <vt:lpstr>Concurrency: Threads (1)</vt:lpstr>
      <vt:lpstr>Concurrency: Threads (2)</vt:lpstr>
      <vt:lpstr>Concurrency: AsyncTasks</vt:lpstr>
      <vt:lpstr>References (1)</vt:lpstr>
      <vt:lpstr>References (2)</vt:lpstr>
    </vt:vector>
  </TitlesOfParts>
  <Company>signDesign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hg</cp:lastModifiedBy>
  <cp:revision>233</cp:revision>
  <dcterms:created xsi:type="dcterms:W3CDTF">2010-08-24T06:47:44Z</dcterms:created>
  <dcterms:modified xsi:type="dcterms:W3CDTF">2018-03-04T04:17:25Z</dcterms:modified>
</cp:coreProperties>
</file>