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259" r:id="rId3"/>
    <p:sldId id="270" r:id="rId4"/>
    <p:sldId id="257" r:id="rId5"/>
    <p:sldId id="258" r:id="rId6"/>
    <p:sldId id="262" r:id="rId7"/>
    <p:sldId id="263" r:id="rId8"/>
    <p:sldId id="264" r:id="rId9"/>
    <p:sldId id="274" r:id="rId10"/>
    <p:sldId id="275" r:id="rId11"/>
    <p:sldId id="276" r:id="rId12"/>
    <p:sldId id="271" r:id="rId13"/>
    <p:sldId id="265" r:id="rId14"/>
    <p:sldId id="266" r:id="rId15"/>
    <p:sldId id="267" r:id="rId16"/>
    <p:sldId id="268" r:id="rId17"/>
    <p:sldId id="269" r:id="rId18"/>
    <p:sldId id="272" r:id="rId19"/>
    <p:sldId id="260" r:id="rId20"/>
    <p:sldId id="261" r:id="rId21"/>
    <p:sldId id="277" r:id="rId22"/>
    <p:sldId id="278" r:id="rId23"/>
    <p:sldId id="279" r:id="rId24"/>
    <p:sldId id="27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4AA18-6728-43A4-852C-6F40B105445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3BF5C-5595-4EDA-800B-7C5AACEA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06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3BF5C-5595-4EDA-800B-7C5AACEA118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55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35812" y="0"/>
            <a:ext cx="12463623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35812" y="228600"/>
            <a:ext cx="12463624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2399" y="1524001"/>
            <a:ext cx="8365412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here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62398" y="3657600"/>
            <a:ext cx="8365413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here to edit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</a:t>
            </a:r>
            <a:r>
              <a:rPr lang="en-US" dirty="0" err="1" smtClean="0"/>
              <a:t>Pertemuan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</a:t>
            </a:r>
            <a:r>
              <a:rPr lang="en-US" dirty="0" err="1" smtClean="0"/>
              <a:t>Dosen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Prodi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F6700F-AE70-408A-8AAC-43D03E17DFB0}" type="datetime1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A1F9E-969F-4537-9CEB-FECD840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6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5F881-33C5-40F0-B322-4ED8D90E9E1B}" type="datetime1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A1F9E-969F-4537-9CEB-FECD840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9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0B477-B0F4-4B51-AA0F-1D88F6A85245}" type="datetime1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A1F9E-969F-4537-9CEB-FECD840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6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E15C13-8313-411C-A4E8-9490E2528400}" type="datetime1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A1F9E-969F-4537-9CEB-FECD840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7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7" y="3175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65600" y="2420939"/>
            <a:ext cx="46736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8400" y="3240088"/>
            <a:ext cx="7112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11F840-795B-4858-A40A-5BCBF91392AD}" type="datetime1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A1F9E-969F-4537-9CEB-FECD840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4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B7AA2F-11DF-42EB-A6ED-58A4F4B97EE3}" type="datetime1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A1F9E-969F-4537-9CEB-FECD840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2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4F0BD3-9DB3-4B4A-BE05-1DAA0360A3D9}" type="datetime1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A1F9E-969F-4537-9CEB-FECD840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7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7C33A9-62F7-49F2-A515-90BF1CB96078}" type="datetime1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A1F9E-969F-4537-9CEB-FECD840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3055A-1DD9-4931-816E-83B34C6E1883}" type="datetime1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A1F9E-969F-4537-9CEB-FECD840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31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09600"/>
            <a:ext cx="4011084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09601"/>
            <a:ext cx="6815667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61C30C-8A91-4B8F-9CC8-0822AE6CB089}" type="datetime1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A1F9E-969F-4537-9CEB-FECD840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8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3FA33B-FA81-4D56-9393-EF70D006AE1A}" type="datetime1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A1F9E-969F-4537-9CEB-FECD840A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7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4E7ABD7-0EBA-49AC-8431-C12E44C1C9AC}" type="datetime1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066A1F9E-969F-4537-9CEB-FECD840AB9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230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560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Pemrograman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1 </a:t>
            </a:r>
          </a:p>
          <a:p>
            <a:r>
              <a:rPr lang="en-US" dirty="0" smtClean="0"/>
              <a:t>Yunita Fauzia </a:t>
            </a:r>
            <a:r>
              <a:rPr lang="en-US" dirty="0" err="1" smtClean="0"/>
              <a:t>Achmad</a:t>
            </a:r>
            <a:r>
              <a:rPr lang="en-US" dirty="0" smtClean="0"/>
              <a:t>, </a:t>
            </a:r>
            <a:r>
              <a:rPr lang="en-US" dirty="0" err="1" smtClean="0"/>
              <a:t>S.Kom</a:t>
            </a:r>
            <a:r>
              <a:rPr lang="en-US" dirty="0" smtClean="0"/>
              <a:t>., </a:t>
            </a:r>
            <a:r>
              <a:rPr lang="en-US" dirty="0" err="1" smtClean="0"/>
              <a:t>M.Kom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98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91670"/>
            <a:ext cx="10972800" cy="825967"/>
          </a:xfrm>
        </p:spPr>
        <p:txBody>
          <a:bodyPr/>
          <a:lstStyle/>
          <a:p>
            <a:pPr algn="just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Perintah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perintah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GCC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7"/>
            <a:ext cx="10972800" cy="96818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perintah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perintah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GCC</a:t>
            </a:r>
          </a:p>
          <a:p>
            <a:pPr marL="0" indent="0" algn="ctr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perintah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perintah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GCC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517087"/>
              </p:ext>
            </p:extLst>
          </p:nvPr>
        </p:nvGraphicFramePr>
        <p:xfrm>
          <a:off x="609600" y="2494027"/>
          <a:ext cx="1106693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4047"/>
                <a:gridCol w="62528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Perintah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Keterangan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prompt/bin&gt;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gcc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–v</a:t>
                      </a:r>
                      <a:r>
                        <a:rPr lang="en-US" sz="14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–help &lt;ENTER&gt;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Perintah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mengeluarkan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pertolongan</a:t>
                      </a:r>
                      <a:r>
                        <a:rPr lang="en-US" baseline="0" dirty="0" smtClean="0"/>
                        <a:t> (help)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compiler GCC yang </a:t>
                      </a:r>
                      <a:r>
                        <a:rPr lang="en-US" baseline="0" dirty="0" err="1" smtClean="0"/>
                        <a:t>berisi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perintah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en-US" baseline="0" dirty="0" err="1" smtClean="0"/>
                        <a:t>perintah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apa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saja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dapa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digunakan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GCC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prompt/bin&gt;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gcc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nama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file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.cpp 1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sampai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</a:t>
                      </a:r>
                      <a:r>
                        <a:rPr lang="en-US" sz="14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 –o [</a:t>
                      </a:r>
                      <a:r>
                        <a:rPr lang="en-US" sz="1400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nama</a:t>
                      </a:r>
                      <a:r>
                        <a:rPr lang="en-US" sz="14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eksekusi.exe] &lt;ENTER&gt;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Perintah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melakukan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kompilasi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pada</a:t>
                      </a:r>
                      <a:r>
                        <a:rPr lang="en-US" dirty="0" smtClean="0"/>
                        <a:t> file</a:t>
                      </a:r>
                      <a:r>
                        <a:rPr lang="en-US" baseline="0" dirty="0" smtClean="0"/>
                        <a:t> .</a:t>
                      </a:r>
                      <a:r>
                        <a:rPr lang="en-US" baseline="0" dirty="0" err="1" smtClean="0"/>
                        <a:t>cpp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membuat</a:t>
                      </a:r>
                      <a:r>
                        <a:rPr lang="en-US" baseline="0" dirty="0" smtClean="0"/>
                        <a:t> file </a:t>
                      </a:r>
                      <a:r>
                        <a:rPr lang="en-US" baseline="0" dirty="0" err="1" smtClean="0"/>
                        <a:t>objek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dapat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dieksekusi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ekstensi</a:t>
                      </a:r>
                      <a:r>
                        <a:rPr lang="en-US" baseline="0" dirty="0" smtClean="0"/>
                        <a:t> .exe </a:t>
                      </a:r>
                      <a:r>
                        <a:rPr lang="en-US" baseline="0" dirty="0" err="1" smtClean="0"/>
                        <a:t>misalnya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gcc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helo.cpp –o helo.exe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perintah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langsung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mengacu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pustaka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standar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bahasa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perograman</a:t>
                      </a:r>
                      <a:r>
                        <a:rPr lang="en-US" baseline="0" dirty="0" smtClean="0"/>
                        <a:t> 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prompt/bin&gt; </a:t>
                      </a:r>
                      <a:r>
                        <a:rPr lang="en-US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gcc</a:t>
                      </a:r>
                      <a:r>
                        <a:rPr lang="en-US" sz="1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file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.cpp</a:t>
                      </a:r>
                      <a:r>
                        <a:rPr lang="en-US" sz="18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 &lt;ENTER&gt;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Perintah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mengkompilasi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saja</a:t>
                      </a:r>
                      <a:r>
                        <a:rPr lang="en-US" baseline="0" dirty="0" smtClean="0"/>
                        <a:t> file.cpp </a:t>
                      </a:r>
                      <a:r>
                        <a:rPr lang="en-US" baseline="0" dirty="0" err="1" smtClean="0"/>
                        <a:t>misalnya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gcc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helo.cpp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prompt/bin&gt; [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file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eksekusi.exe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file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objek</a:t>
                      </a:r>
                      <a:r>
                        <a:rPr lang="en-US" sz="18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.o] &lt;ENTER&gt;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Perintah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mengeksekusi</a:t>
                      </a:r>
                      <a:r>
                        <a:rPr lang="en-US" baseline="0" dirty="0" smtClean="0"/>
                        <a:t> program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004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91670"/>
            <a:ext cx="10972800" cy="825967"/>
          </a:xfrm>
        </p:spPr>
        <p:txBody>
          <a:bodyPr/>
          <a:lstStyle/>
          <a:p>
            <a:pPr algn="just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Perintah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perintah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GCC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838154"/>
              </p:ext>
            </p:extLst>
          </p:nvPr>
        </p:nvGraphicFramePr>
        <p:xfrm>
          <a:off x="609600" y="1586753"/>
          <a:ext cx="11066930" cy="3390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4047"/>
                <a:gridCol w="6252883"/>
              </a:tblGrid>
              <a:tr h="46046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Perintah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Keterangan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113538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prompt/bin&gt; g++ [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nama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file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.cpp 1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sampai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</a:t>
                      </a:r>
                      <a:r>
                        <a:rPr lang="en-US" sz="14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 –o [</a:t>
                      </a:r>
                      <a:r>
                        <a:rPr lang="en-US" sz="1400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nama</a:t>
                      </a:r>
                      <a:r>
                        <a:rPr lang="en-US" sz="14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eksekusi.exe] &lt;ENTER&gt;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Perintah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melakukan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kompilasi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file .</a:t>
                      </a:r>
                      <a:r>
                        <a:rPr lang="en-US" baseline="0" dirty="0" err="1" smtClean="0"/>
                        <a:t>cpp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membuat</a:t>
                      </a:r>
                      <a:r>
                        <a:rPr lang="en-US" baseline="0" dirty="0" smtClean="0"/>
                        <a:t> file </a:t>
                      </a:r>
                      <a:r>
                        <a:rPr lang="en-US" baseline="0" dirty="0" err="1" smtClean="0"/>
                        <a:t>objek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dapat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dieksekusi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ekstensi</a:t>
                      </a:r>
                      <a:r>
                        <a:rPr lang="en-US" baseline="0" dirty="0" smtClean="0"/>
                        <a:t> .exe </a:t>
                      </a:r>
                      <a:r>
                        <a:rPr lang="en-US" baseline="0" dirty="0" err="1" smtClean="0"/>
                        <a:t>misalnya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just"/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g++ hello.cpp –o hello.exe</a:t>
                      </a:r>
                    </a:p>
                    <a:p>
                      <a:pPr algn="just"/>
                      <a:r>
                        <a:rPr lang="en-US" baseline="0" dirty="0" err="1" smtClean="0"/>
                        <a:t>Merupakan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versi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khusus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gcc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langsung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mengacu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pustaka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standar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bahasa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pemrograman</a:t>
                      </a:r>
                      <a:r>
                        <a:rPr lang="en-US" baseline="0" dirty="0" smtClean="0"/>
                        <a:t> C++</a:t>
                      </a:r>
                      <a:endParaRPr lang="en-US" dirty="0"/>
                    </a:p>
                  </a:txBody>
                  <a:tcPr/>
                </a:tc>
              </a:tr>
              <a:tr h="6717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prompt/bin&gt;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c++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nama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file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.cpp 1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sampai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</a:t>
                      </a:r>
                      <a:r>
                        <a:rPr lang="en-US" sz="14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 –o [</a:t>
                      </a:r>
                      <a:r>
                        <a:rPr lang="en-US" sz="1400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nama</a:t>
                      </a:r>
                      <a:r>
                        <a:rPr lang="en-US" sz="14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eksekusi.exe] &lt;ENTER&gt;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Sama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perintah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g++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79477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prompt/bin&gt;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gcc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nama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file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.cpp 1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sampai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</a:t>
                      </a:r>
                      <a:r>
                        <a:rPr lang="en-US" sz="14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 –</a:t>
                      </a:r>
                      <a:r>
                        <a:rPr lang="en-US" sz="1400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lstdc</a:t>
                      </a:r>
                      <a:r>
                        <a:rPr lang="en-US" sz="14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++ -o [</a:t>
                      </a:r>
                      <a:r>
                        <a:rPr lang="en-US" sz="1400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nama</a:t>
                      </a:r>
                      <a:r>
                        <a:rPr lang="en-US" sz="14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eksekusi.exe]  &lt;ENTER&gt;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perintah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g++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perintah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gcc</a:t>
                      </a:r>
                      <a:endPara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285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Kegunaan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ahasa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aplikasi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komputer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berbasis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window </a:t>
            </a:r>
          </a:p>
          <a:p>
            <a:pPr algn="just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interfacing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perangkat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C++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dekat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mesin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7490"/>
            <a:ext cx="10515600" cy="4351338"/>
          </a:xfrm>
        </p:spPr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5425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minimal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mengandung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pernyataan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keseluruhan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dimaksudkan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melaksanakan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khusus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93700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370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fungsi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daftar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parameter)</a:t>
            </a:r>
          </a:p>
          <a:p>
            <a:pPr marL="39370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Deklarasi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parameter ;</a:t>
            </a:r>
          </a:p>
          <a:p>
            <a:pPr marL="39370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9370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bagian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fungsi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9370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225425" indent="0" algn="just">
              <a:buNone/>
              <a:tabLst>
                <a:tab pos="225425" algn="l"/>
              </a:tabLst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program,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eksekusi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program.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{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diawal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menyatakan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tubuh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dijalankan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sedangkan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} di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sekaligus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eksekusi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program.</a:t>
            </a:r>
          </a:p>
          <a:p>
            <a:pPr marL="225425" indent="-225425" algn="just">
              <a:tabLst>
                <a:tab pos="225425" algn="l"/>
              </a:tabLst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225425" indent="0" algn="just">
              <a:buNone/>
              <a:tabLst>
                <a:tab pos="225425" algn="l"/>
              </a:tabLst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dipakai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menampilkan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keluaran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peraga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5425" indent="0" algn="just">
              <a:buNone/>
              <a:tabLst>
                <a:tab pos="225425" algn="l"/>
              </a:tabLst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5425" indent="0" algn="just">
              <a:buNone/>
              <a:tabLst>
                <a:tab pos="225425" algn="l"/>
              </a:tabLst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225425" indent="0" algn="just">
              <a:buNone/>
              <a:tabLst>
                <a:tab pos="225425" algn="l"/>
              </a:tabLs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rintf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kontrol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string”,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daftar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pernyataan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18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Praposesor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</a:p>
          <a:p>
            <a:pPr marL="225425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pengarah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praprosesor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dipakai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membaca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file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dinamakan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file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header file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25425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File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file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diantaranya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konstanta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file-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diakhiri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ektensi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studio.h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80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682625" indent="-457200">
              <a:buFont typeface="Calibri" panose="020F0502020204030204" pitchFamily="34" charset="0"/>
              <a:buChar char="⁻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Preprosesor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mengaktifikan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sintak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conio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stdio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lain-lain</a:t>
            </a:r>
          </a:p>
          <a:p>
            <a:pPr marL="682625" indent="-457200">
              <a:buFont typeface="Calibri" panose="020F0502020204030204" pitchFamily="34" charset="0"/>
              <a:buChar char="⁻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183515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menyertakan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sintak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sintak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terkandung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stdio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682625" indent="-457200">
              <a:buFont typeface="Times New Roman" panose="02020603050405020304" pitchFamily="18" charset="0"/>
              <a:buChar char="⁻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Mendeklarasikan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(main), kata void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menandakan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bertipe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82625" indent="-457200">
              <a:buFont typeface="Times New Roman" panose="02020603050405020304" pitchFamily="18" charset="0"/>
              <a:buChar char="⁻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225425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	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main 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06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ketiga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692150" indent="-457200" algn="just">
              <a:buFont typeface="Times New Roman" panose="02020603050405020304" pitchFamily="18" charset="0"/>
              <a:buChar char="⁻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 { “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menandakan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keempat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692150" indent="-457200" algn="just">
              <a:buFontTx/>
              <a:buChar char="⁻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</a:p>
          <a:p>
            <a:pPr marL="692150" indent="-457200" algn="just">
              <a:buFontTx/>
              <a:buChar char="⁻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692150" indent="-457200" algn="just">
              <a:buFontTx/>
              <a:buChar char="⁻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lrscr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sintak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memberishkan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output program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sebelumnya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sintak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#include &lt;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conio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dituliskan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92150" indent="-457200" algn="just">
              <a:buFontTx/>
              <a:buChar char="⁻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&lt;&lt;“…”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sintak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menampilkan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tulisan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kutip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92150" indent="-457200" algn="just">
              <a:buFontTx/>
              <a:buChar char="⁻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sintak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delay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tampilan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output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windows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prosesnya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terlalu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kelima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692150" indent="-457200" algn="just">
              <a:buFont typeface="Times New Roman" panose="02020603050405020304" pitchFamily="18" charset="0"/>
              <a:buChar char="⁻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“}”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berakhirnya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47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C++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main 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 defTabSz="465138">
              <a:buNone/>
            </a:pPr>
            <a:r>
              <a:rPr lang="en-US" dirty="0" smtClean="0"/>
              <a:t>	</a:t>
            </a:r>
            <a:r>
              <a:rPr lang="en-US" dirty="0" err="1" smtClean="0"/>
              <a:t>clrscr</a:t>
            </a:r>
            <a:r>
              <a:rPr lang="en-US" dirty="0"/>
              <a:t> </a:t>
            </a:r>
            <a:r>
              <a:rPr lang="en-US" dirty="0" smtClean="0"/>
              <a:t>();</a:t>
            </a:r>
          </a:p>
          <a:p>
            <a:pPr marL="0" indent="0" defTabSz="465138"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</a:t>
            </a:r>
            <a:r>
              <a:rPr lang="en-US" dirty="0" err="1" smtClean="0"/>
              <a:t>Hai</a:t>
            </a:r>
            <a:r>
              <a:rPr lang="en-US" dirty="0" smtClean="0"/>
              <a:t>, </a:t>
            </a:r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 err="1" smtClean="0"/>
              <a:t>Pagi</a:t>
            </a:r>
            <a:r>
              <a:rPr lang="en-US" dirty="0" smtClean="0"/>
              <a:t> “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 defTabSz="465138">
              <a:buNone/>
            </a:pPr>
            <a:r>
              <a:rPr lang="en-US" dirty="0"/>
              <a:t>}</a:t>
            </a:r>
          </a:p>
        </p:txBody>
      </p:sp>
      <p:sp>
        <p:nvSpPr>
          <p:cNvPr id="4" name="Oval 3"/>
          <p:cNvSpPr/>
          <p:nvPr/>
        </p:nvSpPr>
        <p:spPr>
          <a:xfrm>
            <a:off x="320842" y="1434016"/>
            <a:ext cx="4203032" cy="1431422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598" y="3400926"/>
            <a:ext cx="6577263" cy="2935706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523874" y="2249028"/>
            <a:ext cx="2727158" cy="32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539790" y="1583823"/>
            <a:ext cx="3384884" cy="196148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Blok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pengarah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proses,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macro,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global,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38147" y="4144127"/>
            <a:ext cx="2358188" cy="64093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Fungsi</a:t>
            </a:r>
            <a:r>
              <a:rPr lang="en-US" sz="2400" dirty="0" smtClean="0"/>
              <a:t> main () 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315200" y="4524624"/>
            <a:ext cx="112294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60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Kelebihan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dikenal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operator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menipulasi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menyediakan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pengendalian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proses.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dipahami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dibandingkan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kecepatan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eksekusi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mendekati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kecepatan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eksekusi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memungkinkan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manipulasi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byte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efisien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memanipulasi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alamat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memakai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sedikit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pemrograman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terstruktur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1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2012"/>
            <a:ext cx="10972800" cy="785626"/>
          </a:xfrm>
        </p:spPr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Pokok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Pembahasan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Pemrograman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pemrograman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Sejarah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Pengenalan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GCC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Perintah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perintah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GCC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Kegunaan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Kelebihan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Kekurangan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C++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2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Kekurangan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Banyaknya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operator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flexibilitas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penulisan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terkadang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membingungkan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pemakai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Programmer 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pemula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umumnya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mengenal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pointer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terbiasa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menggunakannya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1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C++, </a:t>
            </a:r>
            <a:r>
              <a:rPr lang="en-US" dirty="0" err="1" smtClean="0"/>
              <a:t>diantaranya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sintaks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Bahasa</a:t>
            </a:r>
            <a:r>
              <a:rPr lang="en-US" dirty="0" smtClean="0"/>
              <a:t> C++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program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sintak</a:t>
            </a:r>
            <a:r>
              <a:rPr lang="en-US" dirty="0" smtClean="0"/>
              <a:t> yang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proses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. </a:t>
            </a:r>
            <a:r>
              <a:rPr lang="en-US" dirty="0" err="1" smtClean="0"/>
              <a:t>Sintks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aturannya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59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smtClean="0"/>
              <a:t>run-time</a:t>
            </a:r>
          </a:p>
          <a:p>
            <a:pPr marL="0" indent="0">
              <a:buNone/>
            </a:pP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run- time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aka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program </a:t>
            </a:r>
            <a:r>
              <a:rPr lang="en-US" dirty="0" err="1" smtClean="0"/>
              <a:t>dijalankan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exception,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ganjil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02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 smtClean="0"/>
              <a:t>logika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semantik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kesalaahn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program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Tetapi</a:t>
            </a:r>
            <a:r>
              <a:rPr lang="en-US" dirty="0" smtClean="0"/>
              <a:t>, program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program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program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yang </a:t>
            </a:r>
            <a:r>
              <a:rPr lang="en-US" smtClean="0"/>
              <a:t>diinginkan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56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Daftar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Pustaka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Abdul. 2003.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Pemrograman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C++</a:t>
            </a:r>
          </a:p>
          <a:p>
            <a:pPr lvl="0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Muhidin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2010.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Pemrograman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C++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Rinaldi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2011.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pemrograman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pascal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Shalahudin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Rosa. 2007.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pemrograman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Java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8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Pemrograman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pemahaman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pemrograman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analisa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disusun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tergantung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pemrograman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pemrograman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sintak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program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5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Pemrograman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Mesin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815975"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instruksi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spesifik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815975"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+1300042774</a:t>
            </a:r>
          </a:p>
          <a:p>
            <a:pPr marL="815975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+1400593419 </a:t>
            </a:r>
          </a:p>
          <a:p>
            <a:pPr marL="815975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+1200274027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Asembly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Asembler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9775" indent="-161925"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Singkatan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inggris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merepresentasikan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komputer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diterjemahkan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assembler)</a:t>
            </a:r>
          </a:p>
          <a:p>
            <a:pPr marL="577850" indent="0"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LOAD BASEPAY </a:t>
            </a:r>
          </a:p>
          <a:p>
            <a:pPr marL="57785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ADD OVERPAY </a:t>
            </a:r>
          </a:p>
          <a:p>
            <a:pPr marL="57785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STORE GROSSPAY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3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Pemrograman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Pemrograman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Tingkat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1175" indent="0">
              <a:buNone/>
              <a:tabLst>
                <a:tab pos="511175" algn="l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serupa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inggris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6450" indent="-295275">
              <a:buFontTx/>
              <a:buChar char="-"/>
              <a:tabLst>
                <a:tab pos="739775" algn="l"/>
              </a:tabLst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diterjemahkan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compilers)</a:t>
            </a:r>
          </a:p>
          <a:p>
            <a:pPr marL="511175" indent="0">
              <a:buFontTx/>
              <a:buChar char="-"/>
              <a:tabLst>
                <a:tab pos="511175" algn="l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marL="511175" indent="0">
              <a:buNone/>
              <a:tabLst>
                <a:tab pos="511175" algn="l"/>
              </a:tabLst>
            </a:pPr>
            <a:r>
              <a:rPr lang="en-US" dirty="0"/>
              <a:t>	 </a:t>
            </a:r>
            <a:r>
              <a:rPr lang="en-US" dirty="0" smtClean="0"/>
              <a:t>      </a:t>
            </a:r>
            <a:r>
              <a:rPr lang="en-US" dirty="0" err="1" smtClean="0">
                <a:latin typeface="Bell MT" panose="02020503060305020303" pitchFamily="18" charset="0"/>
              </a:rPr>
              <a:t>grossPay</a:t>
            </a:r>
            <a:r>
              <a:rPr lang="en-US" dirty="0" smtClean="0">
                <a:latin typeface="Bell MT" panose="02020503060305020303" pitchFamily="18" charset="0"/>
              </a:rPr>
              <a:t> = </a:t>
            </a:r>
            <a:r>
              <a:rPr lang="en-US" dirty="0" err="1" smtClean="0">
                <a:latin typeface="Bell MT" panose="02020503060305020303" pitchFamily="18" charset="0"/>
              </a:rPr>
              <a:t>basePay</a:t>
            </a:r>
            <a:r>
              <a:rPr lang="en-US" dirty="0" smtClean="0">
                <a:latin typeface="Bell MT" panose="02020503060305020303" pitchFamily="18" charset="0"/>
              </a:rPr>
              <a:t> + </a:t>
            </a:r>
            <a:r>
              <a:rPr lang="en-US" dirty="0" err="1" smtClean="0">
                <a:latin typeface="Bell MT" panose="02020503060305020303" pitchFamily="18" charset="0"/>
              </a:rPr>
              <a:t>overTimePay</a:t>
            </a:r>
            <a:r>
              <a:rPr lang="en-US" dirty="0" smtClean="0">
                <a:latin typeface="Bell MT" panose="02020503060305020303" pitchFamily="18" charset="0"/>
              </a:rPr>
              <a:t> </a:t>
            </a:r>
          </a:p>
          <a:p>
            <a:pPr marL="511175" indent="0">
              <a:buFontTx/>
              <a:buChar char="-"/>
              <a:tabLst>
                <a:tab pos="511175" algn="l"/>
              </a:tabLst>
            </a:pPr>
            <a:r>
              <a:rPr lang="en-US" dirty="0" smtClean="0"/>
              <a:t>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COBOL, FORTRAN, PASCAL 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Sejarah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id-ID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C++ adalah bahasa pemrograman komputer yang di buat oleh (Bjarne Stroustrup) merupakan perkembangan dari bahasa C dikembangkan di Bell Labs (Dennis Ritchie) </a:t>
            </a:r>
          </a:p>
          <a:p>
            <a:pPr algn="just">
              <a:defRPr/>
            </a:pPr>
            <a:r>
              <a:rPr lang="id-ID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 awal tahun 1970-an, Bahasa itu diturunkan dari bahasa sebelumnya, yaitu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id-ID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d-ID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 awalnya, bahasa tersebut dirancang sebagai bahasa pemrograman yang dijalankan pada sistem </a:t>
            </a:r>
            <a:r>
              <a:rPr lang="id-ID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Unix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1978, Brian W.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Kerninghan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Dennis M. Ritchie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&amp; T laboratories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mengembangkan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C.</a:t>
            </a:r>
            <a:endParaRPr lang="id-ID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4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Sejarah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1985,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lahirlah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dikenal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1989,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pemrograman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peristiwa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dikeluarkannya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American National Standards Institute (ANSI).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5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04366"/>
            <a:ext cx="10972800" cy="4525963"/>
          </a:xfrm>
        </p:spPr>
        <p:txBody>
          <a:bodyPr/>
          <a:lstStyle/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dirilis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&amp; T laboratories,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dinamakan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cfront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C++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kuno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compiler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menterjemahkan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C.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Borland International Inc.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mengembangkan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compiler C++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compiler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mengubah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(assembly)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pemrograman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menengah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middle level programming language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mengakses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perintah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perintah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hardware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machine basic instruction set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8224"/>
            <a:ext cx="10972800" cy="839414"/>
          </a:xfrm>
        </p:spPr>
        <p:txBody>
          <a:bodyPr/>
          <a:lstStyle/>
          <a:p>
            <a:pPr algn="just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Pengenalan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GCC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GCC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compiler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pemrograman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gratis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GCC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kependekan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GNU Compiler Collection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GNU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GCC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command prompt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direktori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direktori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tempat_install_mingw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&gt;/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MinGW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windows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1F9E-969F-4537-9CEB-FECD840AB9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60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-PPT-UE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</Template>
  <TotalTime>976</TotalTime>
  <Words>1417</Words>
  <Application>Microsoft Office PowerPoint</Application>
  <PresentationFormat>Widescreen</PresentationFormat>
  <Paragraphs>187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Bell MT</vt:lpstr>
      <vt:lpstr>Calibri</vt:lpstr>
      <vt:lpstr>Courier New</vt:lpstr>
      <vt:lpstr>Times New Roman</vt:lpstr>
      <vt:lpstr>Template-PPT-UEU</vt:lpstr>
      <vt:lpstr>Bahasa Pemrograman C++</vt:lpstr>
      <vt:lpstr>Pokok Pembahasan </vt:lpstr>
      <vt:lpstr>Konsep Dasar Pemrograman</vt:lpstr>
      <vt:lpstr>Tipe – tipe Bahasa Pemrograman </vt:lpstr>
      <vt:lpstr>Tipe – tipe Bahasa Pemrograman (lanjutan) </vt:lpstr>
      <vt:lpstr>Sejarah C++</vt:lpstr>
      <vt:lpstr>Sejarah C++ (lanjutan)</vt:lpstr>
      <vt:lpstr>Evolusi Bahasa C++</vt:lpstr>
      <vt:lpstr>Pengenalan GCC</vt:lpstr>
      <vt:lpstr>Perintah – perintah dasar GCC</vt:lpstr>
      <vt:lpstr>Perintah – perintah dasar GCC (lanjutan)</vt:lpstr>
      <vt:lpstr>Kegunaan Bahasa C++</vt:lpstr>
      <vt:lpstr>Konsep Dasar Bahasa C++</vt:lpstr>
      <vt:lpstr>Konsep Dasar Bahasa C++ (lanjutan)</vt:lpstr>
      <vt:lpstr>Konsep Dasar Bahasa C++ (lanjutan)</vt:lpstr>
      <vt:lpstr>Struktur Bahasa C++</vt:lpstr>
      <vt:lpstr>Struktur Bahasa C++ (lanjutan)</vt:lpstr>
      <vt:lpstr>Contoh Program C++</vt:lpstr>
      <vt:lpstr>Kelebihan Bahasa C</vt:lpstr>
      <vt:lpstr>Kekurangan Bahasa C</vt:lpstr>
      <vt:lpstr>Kesalahan pada C++</vt:lpstr>
      <vt:lpstr>Kesalahan pada C++</vt:lpstr>
      <vt:lpstr>Kesalahan pada C++</vt:lpstr>
      <vt:lpstr>Daftar Pustaka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Pemrograman C++</dc:title>
  <dc:creator>yunita fauzia</dc:creator>
  <cp:lastModifiedBy>yunita fauzia</cp:lastModifiedBy>
  <cp:revision>24</cp:revision>
  <dcterms:created xsi:type="dcterms:W3CDTF">2018-03-08T01:37:59Z</dcterms:created>
  <dcterms:modified xsi:type="dcterms:W3CDTF">2018-03-12T07:45:13Z</dcterms:modified>
</cp:coreProperties>
</file>