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9" r:id="rId3"/>
    <p:sldId id="258" r:id="rId4"/>
    <p:sldId id="294" r:id="rId5"/>
    <p:sldId id="29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65" r:id="rId34"/>
    <p:sldId id="2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176" autoAdjust="0"/>
  </p:normalViewPr>
  <p:slideViewPr>
    <p:cSldViewPr snapToGrid="0">
      <p:cViewPr varScale="1">
        <p:scale>
          <a:sx n="60" d="100"/>
          <a:sy n="60" d="100"/>
        </p:scale>
        <p:origin x="10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DF231-75D4-4E8D-AEA0-BA76CD5994AA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0E26-1541-4195-801D-125D3CA60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glColor3f(0.0f, 0.0f, 0.0f)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member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pixel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glVertex2f(0.0f, 0.5f)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D0E26-1541-4195-801D-125D3CA60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D0E26-1541-4195-801D-125D3CA605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DEC5E17-1EE1-4830-988A-5776A3064B8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Grafi</a:t>
            </a:r>
            <a:r>
              <a:rPr lang="en-US" dirty="0" err="1"/>
              <a:t>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156" t="24014" r="46314" b="54460"/>
          <a:stretch/>
        </p:blipFill>
        <p:spPr>
          <a:xfrm>
            <a:off x="497541" y="1417637"/>
            <a:ext cx="5481994" cy="2791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948" t="36231" r="46831" b="50776"/>
          <a:stretch/>
        </p:blipFill>
        <p:spPr>
          <a:xfrm>
            <a:off x="497541" y="4208928"/>
            <a:ext cx="5480182" cy="1707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156" t="42243" r="51068" b="24984"/>
          <a:stretch/>
        </p:blipFill>
        <p:spPr>
          <a:xfrm>
            <a:off x="6925233" y="2040077"/>
            <a:ext cx="3945445" cy="3876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5233" y="1650113"/>
            <a:ext cx="24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Output yang </a:t>
            </a:r>
            <a:r>
              <a:rPr lang="en-US" b="1" dirty="0" err="1" smtClean="0"/>
              <a:t>dihasilkan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07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2938"/>
            <a:ext cx="10972800" cy="7747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b="1" dirty="0" smtClean="0"/>
              <a:t> </a:t>
            </a:r>
            <a:r>
              <a:rPr lang="en-US" b="1" dirty="0" err="1" smtClean="0"/>
              <a:t>sederhana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glBegin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glBegin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GL_LINES,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dimaksudkan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GL_TRIANGLES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segitiga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GL_QUADS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GL_POLYGON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2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2938"/>
            <a:ext cx="10972800" cy="7747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b="1" dirty="0" smtClean="0"/>
              <a:t> </a:t>
            </a:r>
            <a:r>
              <a:rPr lang="en-US" b="1" dirty="0" err="1" smtClean="0"/>
              <a:t>sederhana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glClearColor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62865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glClearColor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(red, green, blue, alpha); </a:t>
            </a:r>
          </a:p>
        </p:txBody>
      </p:sp>
    </p:spTree>
    <p:extLst>
      <p:ext uri="{BB962C8B-B14F-4D97-AF65-F5344CB8AC3E}">
        <p14:creationId xmlns:p14="http://schemas.microsoft.com/office/powerpoint/2010/main" val="355769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82" t="21151" r="42136" b="23290"/>
          <a:stretch/>
        </p:blipFill>
        <p:spPr>
          <a:xfrm>
            <a:off x="171450" y="1314451"/>
            <a:ext cx="4280629" cy="4786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149" t="17239" r="39504" b="14560"/>
          <a:stretch/>
        </p:blipFill>
        <p:spPr>
          <a:xfrm>
            <a:off x="4452079" y="1417638"/>
            <a:ext cx="4020409" cy="4979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902" t="34547" r="42167" b="26775"/>
          <a:stretch/>
        </p:blipFill>
        <p:spPr>
          <a:xfrm>
            <a:off x="8472488" y="1417638"/>
            <a:ext cx="3609968" cy="28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50" t="24308" r="43046" b="23921"/>
          <a:stretch/>
        </p:blipFill>
        <p:spPr>
          <a:xfrm>
            <a:off x="-1" y="1417637"/>
            <a:ext cx="4154041" cy="451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369" t="39904" r="40191" b="5082"/>
          <a:stretch/>
        </p:blipFill>
        <p:spPr>
          <a:xfrm>
            <a:off x="4154040" y="1585913"/>
            <a:ext cx="3700463" cy="381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381" t="19094" r="38763" b="37411"/>
          <a:stretch/>
        </p:blipFill>
        <p:spPr>
          <a:xfrm>
            <a:off x="7854503" y="1585913"/>
            <a:ext cx="4014789" cy="30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14" t="27149" r="40690" b="12873"/>
          <a:stretch/>
        </p:blipFill>
        <p:spPr>
          <a:xfrm>
            <a:off x="414338" y="1528763"/>
            <a:ext cx="4093896" cy="46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39" t="27335" r="41069" b="36195"/>
          <a:stretch/>
        </p:blipFill>
        <p:spPr>
          <a:xfrm>
            <a:off x="4898434" y="1528763"/>
            <a:ext cx="6683966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2938"/>
            <a:ext cx="10972800" cy="7747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OpenGL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memanfaatkannya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argumen-argumen</a:t>
            </a:r>
            <a:r>
              <a:rPr lang="en-US" dirty="0"/>
              <a:t> yang </a:t>
            </a:r>
            <a:r>
              <a:rPr lang="en-US" dirty="0" err="1"/>
              <a:t>dipakainya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9291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09" t="20519" r="39850" b="7190"/>
          <a:stretch/>
        </p:blipFill>
        <p:spPr>
          <a:xfrm>
            <a:off x="257175" y="1314451"/>
            <a:ext cx="3810521" cy="4986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479" t="21566" r="38872" b="32692"/>
          <a:stretch/>
        </p:blipFill>
        <p:spPr>
          <a:xfrm>
            <a:off x="4067696" y="1314451"/>
            <a:ext cx="4813342" cy="3957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259" t="16415" r="43045" b="23833"/>
          <a:stretch/>
        </p:blipFill>
        <p:spPr>
          <a:xfrm>
            <a:off x="8733439" y="1285874"/>
            <a:ext cx="3458561" cy="4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77" t="18310" r="41195" b="11610"/>
          <a:stretch/>
        </p:blipFill>
        <p:spPr>
          <a:xfrm>
            <a:off x="42860" y="1417638"/>
            <a:ext cx="3394962" cy="454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930" t="17033" r="42386" b="26099"/>
          <a:stretch/>
        </p:blipFill>
        <p:spPr>
          <a:xfrm>
            <a:off x="3437821" y="1417638"/>
            <a:ext cx="3997393" cy="454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039" t="27336" r="40191" b="28159"/>
          <a:stretch/>
        </p:blipFill>
        <p:spPr>
          <a:xfrm>
            <a:off x="7435214" y="1417638"/>
            <a:ext cx="4727294" cy="3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45" t="23360" r="42378" b="18239"/>
          <a:stretch/>
        </p:blipFill>
        <p:spPr>
          <a:xfrm>
            <a:off x="314325" y="1417638"/>
            <a:ext cx="4047813" cy="474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40" t="36196" r="41947" b="27129"/>
          <a:stretch/>
        </p:blipFill>
        <p:spPr>
          <a:xfrm>
            <a:off x="4362138" y="1546225"/>
            <a:ext cx="5504647" cy="39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4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5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149" t="33310" r="50513" b="31662"/>
          <a:stretch/>
        </p:blipFill>
        <p:spPr>
          <a:xfrm>
            <a:off x="3643312" y="2271712"/>
            <a:ext cx="3677267" cy="37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1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7224"/>
            <a:ext cx="10972800" cy="76041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perputaran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memodifikasi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sleep(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sleep,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angkanya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14" t="32831" r="45569" b="10081"/>
          <a:stretch/>
        </p:blipFill>
        <p:spPr>
          <a:xfrm>
            <a:off x="3929063" y="1417638"/>
            <a:ext cx="3550994" cy="46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088"/>
            <a:ext cx="10972800" cy="717550"/>
          </a:xfrm>
        </p:spPr>
        <p:txBody>
          <a:bodyPr/>
          <a:lstStyle/>
          <a:p>
            <a:pPr algn="just"/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kekiri</a:t>
            </a:r>
            <a:r>
              <a:rPr lang="en-US" dirty="0"/>
              <a:t>, </a:t>
            </a:r>
            <a:r>
              <a:rPr lang="en-US" dirty="0" err="1"/>
              <a:t>kekanan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39" t="31456" r="41069" b="1580"/>
          <a:stretch/>
        </p:blipFill>
        <p:spPr>
          <a:xfrm>
            <a:off x="1814513" y="1743074"/>
            <a:ext cx="3629025" cy="4643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369" t="36745" r="47259" b="52953"/>
          <a:stretch/>
        </p:blipFill>
        <p:spPr>
          <a:xfrm>
            <a:off x="5443538" y="1743074"/>
            <a:ext cx="5172075" cy="1328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930" t="26923" r="39092" b="52472"/>
          <a:stretch/>
        </p:blipFill>
        <p:spPr>
          <a:xfrm>
            <a:off x="5304636" y="3071813"/>
            <a:ext cx="5343669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0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088"/>
            <a:ext cx="10972800" cy="717550"/>
          </a:xfrm>
        </p:spPr>
        <p:txBody>
          <a:bodyPr/>
          <a:lstStyle/>
          <a:p>
            <a:pPr algn="just"/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kekiri</a:t>
            </a:r>
            <a:r>
              <a:rPr lang="en-US" dirty="0"/>
              <a:t>, </a:t>
            </a:r>
            <a:r>
              <a:rPr lang="en-US" dirty="0" err="1"/>
              <a:t>kekanan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29" t="23833" r="40520" b="3846"/>
          <a:stretch/>
        </p:blipFill>
        <p:spPr>
          <a:xfrm>
            <a:off x="128588" y="1628776"/>
            <a:ext cx="3714750" cy="5014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687" t="45880" r="46669" b="42376"/>
          <a:stretch/>
        </p:blipFill>
        <p:spPr>
          <a:xfrm>
            <a:off x="3843337" y="1628776"/>
            <a:ext cx="4052631" cy="1228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820" t="23008" r="50513" b="17651"/>
          <a:stretch/>
        </p:blipFill>
        <p:spPr>
          <a:xfrm>
            <a:off x="7895968" y="1528763"/>
            <a:ext cx="2862520" cy="48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088"/>
            <a:ext cx="10972800" cy="717550"/>
          </a:xfrm>
        </p:spPr>
        <p:txBody>
          <a:bodyPr/>
          <a:lstStyle/>
          <a:p>
            <a:pPr algn="just"/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kekiri</a:t>
            </a:r>
            <a:r>
              <a:rPr lang="en-US" dirty="0"/>
              <a:t>, </a:t>
            </a:r>
            <a:r>
              <a:rPr lang="en-US" dirty="0" err="1"/>
              <a:t>kekanan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50" t="32280" r="42416" b="19506"/>
          <a:stretch/>
        </p:blipFill>
        <p:spPr>
          <a:xfrm>
            <a:off x="257175" y="1628775"/>
            <a:ext cx="4644609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59" t="33104" r="39641" b="11882"/>
          <a:stretch/>
        </p:blipFill>
        <p:spPr>
          <a:xfrm>
            <a:off x="4901784" y="1628775"/>
            <a:ext cx="4481031" cy="451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930" t="39080" r="38763" b="10439"/>
          <a:stretch/>
        </p:blipFill>
        <p:spPr>
          <a:xfrm>
            <a:off x="8248650" y="1628775"/>
            <a:ext cx="3943350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2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0088"/>
            <a:ext cx="10972800" cy="717550"/>
          </a:xfrm>
        </p:spPr>
        <p:txBody>
          <a:bodyPr/>
          <a:lstStyle/>
          <a:p>
            <a:pPr algn="just"/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kekiri</a:t>
            </a:r>
            <a:r>
              <a:rPr lang="en-US" dirty="0"/>
              <a:t>, </a:t>
            </a:r>
            <a:r>
              <a:rPr lang="en-US" dirty="0" err="1"/>
              <a:t>kekanan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710" t="29808" r="41508" b="23833"/>
          <a:stretch/>
        </p:blipFill>
        <p:spPr>
          <a:xfrm>
            <a:off x="609600" y="1714499"/>
            <a:ext cx="4867846" cy="4329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8671" y="2329354"/>
            <a:ext cx="6493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menggerakkan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kotakberjalan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diagonal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penekanan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mouse di taskbar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berhenti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penekanan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dilepas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tombol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ESCape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82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854"/>
            <a:ext cx="10972800" cy="80278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Dasar-dasar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dimodifikasi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glTranslatef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glTranslatef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alpha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horisontal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mengubah-ubah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menggerakkan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kehendak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dikombinasi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warnawarni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379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854"/>
            <a:ext cx="10972800" cy="80278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26" t="31525" r="40656" b="51407"/>
          <a:stretch/>
        </p:blipFill>
        <p:spPr>
          <a:xfrm>
            <a:off x="1087821" y="1564624"/>
            <a:ext cx="4694900" cy="1513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17" t="24650" r="40751" b="21239"/>
          <a:stretch/>
        </p:blipFill>
        <p:spPr>
          <a:xfrm>
            <a:off x="5971906" y="1417637"/>
            <a:ext cx="4732880" cy="48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2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854"/>
            <a:ext cx="10972800" cy="80278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12" t="42324" r="37500" b="7516"/>
          <a:stretch/>
        </p:blipFill>
        <p:spPr>
          <a:xfrm>
            <a:off x="1087836" y="1417637"/>
            <a:ext cx="5648151" cy="4841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744" t="32381" r="42447" b="12371"/>
          <a:stretch/>
        </p:blipFill>
        <p:spPr>
          <a:xfrm>
            <a:off x="6742401" y="1417637"/>
            <a:ext cx="4243586" cy="48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2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Library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Dasar-dasar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81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854"/>
            <a:ext cx="10972800" cy="80278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54" t="24558" r="46040" b="23192"/>
          <a:stretch/>
        </p:blipFill>
        <p:spPr>
          <a:xfrm>
            <a:off x="357348" y="1417637"/>
            <a:ext cx="3746459" cy="476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502" t="29424" r="51171" b="9189"/>
          <a:stretch/>
        </p:blipFill>
        <p:spPr>
          <a:xfrm>
            <a:off x="3925611" y="1417637"/>
            <a:ext cx="2589132" cy="4888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017" t="28514" r="42083" b="26469"/>
          <a:stretch/>
        </p:blipFill>
        <p:spPr>
          <a:xfrm>
            <a:off x="6514743" y="1417637"/>
            <a:ext cx="5339713" cy="47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48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854"/>
            <a:ext cx="10972800" cy="80278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41" t="26299" r="39356" b="17967"/>
          <a:stretch/>
        </p:blipFill>
        <p:spPr>
          <a:xfrm>
            <a:off x="1245477" y="1417639"/>
            <a:ext cx="4841275" cy="4841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017" t="32153" r="39660" b="18056"/>
          <a:stretch/>
        </p:blipFill>
        <p:spPr>
          <a:xfrm>
            <a:off x="6086752" y="1417637"/>
            <a:ext cx="5088402" cy="46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2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84" t="35008" r="39542" b="16574"/>
          <a:stretch/>
        </p:blipFill>
        <p:spPr>
          <a:xfrm>
            <a:off x="252247" y="1354576"/>
            <a:ext cx="5660721" cy="4857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096814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program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diagonal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pojok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pojok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ungu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sampai</a:t>
            </a:r>
            <a:r>
              <a:rPr lang="en-US" dirty="0"/>
              <a:t> di </a:t>
            </a:r>
            <a:r>
              <a:rPr lang="en-US" dirty="0" err="1"/>
              <a:t>pojok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berbalik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 smtClean="0"/>
              <a:t>menujupojok</a:t>
            </a:r>
            <a:r>
              <a:rPr lang="en-US" dirty="0" smtClean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,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bolak-balik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Akan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kursor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taskbar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mouse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dilepas</a:t>
            </a:r>
            <a:r>
              <a:rPr lang="en-US" dirty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gergerak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639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poligon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17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/>
          <a:p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Frieyadie</a:t>
            </a:r>
            <a:r>
              <a:rPr lang="en-US" dirty="0"/>
              <a:t>. 2007. </a:t>
            </a:r>
            <a:r>
              <a:rPr lang="en-US" dirty="0" err="1"/>
              <a:t>Edisi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C++ </a:t>
            </a:r>
            <a:r>
              <a:rPr lang="en-US" dirty="0" err="1"/>
              <a:t>dengan</a:t>
            </a:r>
            <a:r>
              <a:rPr lang="en-US" dirty="0"/>
              <a:t> Borland C++ 5.02. </a:t>
            </a:r>
            <a:endParaRPr lang="en-US" dirty="0" smtClean="0"/>
          </a:p>
          <a:p>
            <a:r>
              <a:rPr lang="en-US" dirty="0" err="1" smtClean="0"/>
              <a:t>Purwanto</a:t>
            </a:r>
            <a:r>
              <a:rPr lang="en-US" dirty="0"/>
              <a:t> </a:t>
            </a:r>
            <a:r>
              <a:rPr lang="en-US" dirty="0" smtClean="0"/>
              <a:t>TM. 2013.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C++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6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pemrogram</a:t>
            </a:r>
            <a:r>
              <a:rPr lang="en-US" dirty="0"/>
              <a:t> C++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GUI (Graphics User Interface). </a:t>
            </a:r>
            <a:endParaRPr lang="en-US" dirty="0" smtClean="0"/>
          </a:p>
          <a:p>
            <a:r>
              <a:rPr lang="en-US" dirty="0" smtClean="0"/>
              <a:t>Windows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GUI,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input/output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windows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fungsi-fungsi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Windows API (Application Program Interface)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GDI (Graphics Device Interface). </a:t>
            </a:r>
          </a:p>
        </p:txBody>
      </p:sp>
    </p:spTree>
    <p:extLst>
      <p:ext uri="{BB962C8B-B14F-4D97-AF65-F5344CB8AC3E}">
        <p14:creationId xmlns:p14="http://schemas.microsoft.com/office/powerpoint/2010/main" val="383579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keistimewaan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berkecimpung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mempedulikan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kompatibilitas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 monitor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 independent,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717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OpenGL.</a:t>
            </a:r>
          </a:p>
        </p:txBody>
      </p:sp>
    </p:spTree>
    <p:extLst>
      <p:ext uri="{BB962C8B-B14F-4D97-AF65-F5344CB8AC3E}">
        <p14:creationId xmlns:p14="http://schemas.microsoft.com/office/powerpoint/2010/main" val="182231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64"/>
            <a:ext cx="10972800" cy="79907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diciptakan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 program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(run)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memodifikasi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6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–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21" t="33276" r="33268" b="29882"/>
          <a:stretch/>
        </p:blipFill>
        <p:spPr>
          <a:xfrm>
            <a:off x="1537446" y="1653989"/>
            <a:ext cx="4301755" cy="252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223" t="34874" r="33395" b="27893"/>
          <a:stretch/>
        </p:blipFill>
        <p:spPr>
          <a:xfrm>
            <a:off x="6024282" y="1600199"/>
            <a:ext cx="4343400" cy="2581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446" y="4531659"/>
            <a:ext cx="6805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,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header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 &lt;windows&gt; 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include 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749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titik-titik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OpenGL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49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545</TotalTime>
  <Words>790</Words>
  <Application>Microsoft Office PowerPoint</Application>
  <PresentationFormat>Widescreen</PresentationFormat>
  <Paragraphs>97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Courier New</vt:lpstr>
      <vt:lpstr>Times New Roman</vt:lpstr>
      <vt:lpstr>Template-PPT-UEU</vt:lpstr>
      <vt:lpstr>Grafik</vt:lpstr>
      <vt:lpstr>Pencapaian</vt:lpstr>
      <vt:lpstr>Pokok Pembahasan </vt:lpstr>
      <vt:lpstr>Pengertian Grafik </vt:lpstr>
      <vt:lpstr>Pengertian Grafik </vt:lpstr>
      <vt:lpstr>Grafik Library</vt:lpstr>
      <vt:lpstr>Langkah – langkah membuat grafik</vt:lpstr>
      <vt:lpstr>Langkah – langkah membuat grafik </vt:lpstr>
      <vt:lpstr>Grafik Sederhana</vt:lpstr>
      <vt:lpstr>Grafik Sederhana</vt:lpstr>
      <vt:lpstr>Grafik sederhana</vt:lpstr>
      <vt:lpstr>Grafik sederhana</vt:lpstr>
      <vt:lpstr>Contoh</vt:lpstr>
      <vt:lpstr>Contoh</vt:lpstr>
      <vt:lpstr>Contoh</vt:lpstr>
      <vt:lpstr>Animasi Grafik</vt:lpstr>
      <vt:lpstr>Contoh </vt:lpstr>
      <vt:lpstr>Contoh </vt:lpstr>
      <vt:lpstr>Contoh </vt:lpstr>
      <vt:lpstr>Contoh </vt:lpstr>
      <vt:lpstr>Animasi grafik</vt:lpstr>
      <vt:lpstr>Contoh </vt:lpstr>
      <vt:lpstr>Berikut ini perintah untuk menggerakkan obyek kekiri, kekanan, ke atas, maupun ke bawah.</vt:lpstr>
      <vt:lpstr>Berikut ini perintah untuk menggerakkan obyek kekiri, kekanan, ke atas, maupun ke bawah.</vt:lpstr>
      <vt:lpstr>Berikut ini perintah untuk menggerakkan obyek kekiri, kekanan, ke atas, maupun ke bawah.</vt:lpstr>
      <vt:lpstr>Berikut ini perintah untuk menggerakkan obyek kekiri, kekanan, ke atas, maupun ke bawah.</vt:lpstr>
      <vt:lpstr>Dasar – Dasar Game</vt:lpstr>
      <vt:lpstr>Contoh </vt:lpstr>
      <vt:lpstr>Contoh </vt:lpstr>
      <vt:lpstr>Contoh </vt:lpstr>
      <vt:lpstr>Contoh </vt:lpstr>
      <vt:lpstr>contoh</vt:lpstr>
      <vt:lpstr>latihan</vt:lpstr>
      <vt:lpstr>Daftar Pustaka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Pointer</dc:title>
  <dc:creator>yunita fauzia</dc:creator>
  <cp:lastModifiedBy>yunita fauzia</cp:lastModifiedBy>
  <cp:revision>40</cp:revision>
  <dcterms:created xsi:type="dcterms:W3CDTF">2018-03-12T05:04:07Z</dcterms:created>
  <dcterms:modified xsi:type="dcterms:W3CDTF">2018-05-20T00:09:48Z</dcterms:modified>
</cp:coreProperties>
</file>