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57" r:id="rId5"/>
    <p:sldId id="258" r:id="rId6"/>
    <p:sldId id="259" r:id="rId7"/>
    <p:sldId id="260" r:id="rId8"/>
    <p:sldId id="261" r:id="rId9"/>
    <p:sldId id="262" r:id="rId10"/>
    <p:sldId id="28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86" r:id="rId35"/>
    <p:sldId id="28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>
        <p:scale>
          <a:sx n="80" d="100"/>
          <a:sy n="80" d="100"/>
        </p:scale>
        <p:origin x="234" y="-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5812" y="0"/>
            <a:ext cx="12463623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35812" y="228600"/>
            <a:ext cx="12463624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524001"/>
            <a:ext cx="8365412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8" y="3657600"/>
            <a:ext cx="8365413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A56C4-70BC-4D4F-878C-3F61D923032E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56DC-70FC-423C-83FA-F6909E80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A56C4-70BC-4D4F-878C-3F61D923032E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56DC-70FC-423C-83FA-F6909E80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8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A56C4-70BC-4D4F-878C-3F61D923032E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56DC-70FC-423C-83FA-F6909E80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A56C4-70BC-4D4F-878C-3F61D923032E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56DC-70FC-423C-83FA-F6909E80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4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5600" y="2420939"/>
            <a:ext cx="46736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8400" y="3240088"/>
            <a:ext cx="7112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A56C4-70BC-4D4F-878C-3F61D923032E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56DC-70FC-423C-83FA-F6909E80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A56C4-70BC-4D4F-878C-3F61D923032E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56DC-70FC-423C-83FA-F6909E80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A56C4-70BC-4D4F-878C-3F61D923032E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56DC-70FC-423C-83FA-F6909E80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6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A56C4-70BC-4D4F-878C-3F61D923032E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56DC-70FC-423C-83FA-F6909E80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1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A56C4-70BC-4D4F-878C-3F61D923032E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56DC-70FC-423C-83FA-F6909E80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A56C4-70BC-4D4F-878C-3F61D923032E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56DC-70FC-423C-83FA-F6909E80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0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A56C4-70BC-4D4F-878C-3F61D923032E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56DC-70FC-423C-83FA-F6909E80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1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D3A56C4-70BC-4D4F-878C-3F61D923032E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CB1256DC-70FC-423C-83FA-F6909E8020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57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1 </a:t>
            </a:r>
            <a:r>
              <a:rPr lang="en-US" dirty="0" smtClean="0"/>
              <a:t>1</a:t>
            </a:r>
            <a:endParaRPr lang="en-US" dirty="0"/>
          </a:p>
          <a:p>
            <a:r>
              <a:rPr lang="en-US" dirty="0"/>
              <a:t>Yunita Fauzia </a:t>
            </a:r>
            <a:r>
              <a:rPr lang="en-US" dirty="0" err="1"/>
              <a:t>Achmad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., </a:t>
            </a:r>
            <a:r>
              <a:rPr lang="en-US" dirty="0" err="1"/>
              <a:t>M.Kom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96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653" t="44570" r="15309" b="19360"/>
          <a:stretch/>
        </p:blipFill>
        <p:spPr>
          <a:xfrm>
            <a:off x="928568" y="2191870"/>
            <a:ext cx="10334864" cy="28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1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447" y="181217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mengembalikan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dinyatakan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0;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selesai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mengakhiri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void function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0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95" t="34667" r="43274" b="54517"/>
          <a:stretch/>
        </p:blipFill>
        <p:spPr>
          <a:xfrm>
            <a:off x="2039472" y="2541495"/>
            <a:ext cx="7319682" cy="1627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9894" y="1855694"/>
            <a:ext cx="40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void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1" y="4921624"/>
            <a:ext cx="9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mengembalikan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yang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dijalankan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Pemberitahuan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menampilkan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Pemanggilan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dijalankan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dipanggil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dipanggil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otomatis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dimulai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dijalankan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call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dipanggil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percabangan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9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Pemanggilan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06" t="37727" r="44720" b="43067"/>
          <a:stretch/>
        </p:blipFill>
        <p:spPr>
          <a:xfrm>
            <a:off x="568087" y="1438836"/>
            <a:ext cx="5066231" cy="2136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846" t="31965" r="37736" b="35649"/>
          <a:stretch/>
        </p:blipFill>
        <p:spPr>
          <a:xfrm>
            <a:off x="568087" y="3575264"/>
            <a:ext cx="5066231" cy="2775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4518" y="1264024"/>
            <a:ext cx="244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Output yang </a:t>
            </a:r>
            <a:r>
              <a:rPr lang="en-US" b="1" dirty="0" err="1" smtClean="0"/>
              <a:t>dihasilkan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845" t="68866" r="50844" b="18753"/>
          <a:stretch/>
        </p:blipFill>
        <p:spPr>
          <a:xfrm>
            <a:off x="7234518" y="1724293"/>
            <a:ext cx="4484491" cy="161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73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Pemanggilan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44153"/>
            <a:ext cx="10515600" cy="253281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Fungsi</a:t>
            </a:r>
            <a:r>
              <a:rPr lang="en-US" dirty="0" smtClean="0"/>
              <a:t> header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.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, </a:t>
            </a:r>
            <a:r>
              <a:rPr lang="en-US" dirty="0" err="1" smtClean="0"/>
              <a:t>nama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parameter.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diakhiri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koma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mengikutinya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panggilan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yang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diakhiri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koma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846" t="27925" r="44764" b="67227"/>
          <a:stretch/>
        </p:blipFill>
        <p:spPr>
          <a:xfrm>
            <a:off x="1748117" y="2191870"/>
            <a:ext cx="8124162" cy="8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4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Pemanggilan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8310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pemanggilan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perintah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loop,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switch.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846" t="39140" r="34417" b="44182"/>
          <a:stretch/>
        </p:blipFill>
        <p:spPr>
          <a:xfrm>
            <a:off x="1049287" y="2608729"/>
            <a:ext cx="4813630" cy="1231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749" t="29880" r="32144" b="35739"/>
          <a:stretch/>
        </p:blipFill>
        <p:spPr>
          <a:xfrm>
            <a:off x="1030732" y="3886200"/>
            <a:ext cx="4827494" cy="2380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9059" y="2608729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yang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0949" t="42619" r="49606" b="35456"/>
          <a:stretch/>
        </p:blipFill>
        <p:spPr>
          <a:xfrm>
            <a:off x="6736975" y="3080824"/>
            <a:ext cx="4137351" cy="24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06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Pemanggilan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7129"/>
            <a:ext cx="10515600" cy="4804897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dimungkinkan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846" t="29832" r="31452" b="43019"/>
          <a:stretch/>
        </p:blipFill>
        <p:spPr>
          <a:xfrm>
            <a:off x="1465728" y="2312895"/>
            <a:ext cx="4905487" cy="1882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949" t="29638" r="31121" b="38365"/>
          <a:stretch/>
        </p:blipFill>
        <p:spPr>
          <a:xfrm>
            <a:off x="1465728" y="4195483"/>
            <a:ext cx="4935070" cy="2218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9951" y="2601963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yang di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hasilkan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719" t="69121" r="46468" b="20938"/>
          <a:stretch/>
        </p:blipFill>
        <p:spPr>
          <a:xfrm>
            <a:off x="6794695" y="3151576"/>
            <a:ext cx="4931724" cy="11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3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842"/>
            <a:ext cx="10515600" cy="71745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Pemanggilan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533" y="1308295"/>
            <a:ext cx="10972800" cy="4525963"/>
          </a:xfrm>
        </p:spPr>
        <p:txBody>
          <a:bodyPr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dipanggil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hirarki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berlapis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043" t="52079" r="35440" b="20736"/>
          <a:stretch/>
        </p:blipFill>
        <p:spPr>
          <a:xfrm>
            <a:off x="2335238" y="1909372"/>
            <a:ext cx="4360984" cy="1885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935" t="40920" r="35547" b="24591"/>
          <a:stretch/>
        </p:blipFill>
        <p:spPr>
          <a:xfrm>
            <a:off x="2335238" y="3794443"/>
            <a:ext cx="4360983" cy="2391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51298" y="2236763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yang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043" t="66889" r="46277" b="21344"/>
          <a:stretch/>
        </p:blipFill>
        <p:spPr>
          <a:xfrm>
            <a:off x="7338646" y="2760839"/>
            <a:ext cx="4871284" cy="134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15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670"/>
            <a:ext cx="10972800" cy="82596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mendeklarasikan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compiler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header,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kecuali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3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C++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32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5118"/>
            <a:ext cx="10972800" cy="81252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30" t="28522" r="35327" b="2845"/>
          <a:stretch/>
        </p:blipFill>
        <p:spPr>
          <a:xfrm>
            <a:off x="609600" y="1600201"/>
            <a:ext cx="4455576" cy="4787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1734671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yang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79776" y="2259671"/>
            <a:ext cx="5302624" cy="1263458"/>
            <a:chOff x="6279776" y="2259671"/>
            <a:chExt cx="4031842" cy="9541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1053" t="35262" r="47203" b="62542"/>
            <a:stretch/>
          </p:blipFill>
          <p:spPr>
            <a:xfrm>
              <a:off x="6279776" y="2259671"/>
              <a:ext cx="4017775" cy="2162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31052" t="78507" r="49407" b="14899"/>
            <a:stretch/>
          </p:blipFill>
          <p:spPr>
            <a:xfrm>
              <a:off x="6279776" y="2488837"/>
              <a:ext cx="4031842" cy="725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4769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Pengiriman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dikirim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argument (arguments)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742" t="36619" r="37426" b="12379"/>
          <a:stretch/>
        </p:blipFill>
        <p:spPr>
          <a:xfrm>
            <a:off x="1344706" y="2589587"/>
            <a:ext cx="4355495" cy="3719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1" y="2589587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yang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949" t="39140" r="46915" b="53297"/>
          <a:stretch/>
        </p:blipFill>
        <p:spPr>
          <a:xfrm>
            <a:off x="6629401" y="3034473"/>
            <a:ext cx="5018648" cy="9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1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2972"/>
            <a:ext cx="10972800" cy="594157"/>
          </a:xfrm>
        </p:spPr>
        <p:txBody>
          <a:bodyPr/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Pengiriman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71" t="47241" r="31052" b="12947"/>
          <a:stretch/>
        </p:blipFill>
        <p:spPr>
          <a:xfrm>
            <a:off x="510987" y="1242826"/>
            <a:ext cx="5253846" cy="2897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053" t="47479" r="44492" b="32741"/>
          <a:stretch/>
        </p:blipFill>
        <p:spPr>
          <a:xfrm>
            <a:off x="609600" y="4140007"/>
            <a:ext cx="5115951" cy="2205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6583" y="1985906"/>
            <a:ext cx="261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yang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156" t="71914" r="43797" b="13348"/>
          <a:stretch/>
        </p:blipFill>
        <p:spPr>
          <a:xfrm>
            <a:off x="6785387" y="2355238"/>
            <a:ext cx="5225076" cy="1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40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Passing Data by Value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argumen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tercantum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panggilan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passed by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(parameter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copy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kepadanya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78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Passing Data by Value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88" t="19906" r="30735" b="6114"/>
          <a:stretch/>
        </p:blipFill>
        <p:spPr>
          <a:xfrm>
            <a:off x="739588" y="1417637"/>
            <a:ext cx="4876210" cy="4996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0118" y="172122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yang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89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8564"/>
            <a:ext cx="10972800" cy="79907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by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pemanggilan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pemanggilan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dipakai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93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5118"/>
            <a:ext cx="10972800" cy="497541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by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3683"/>
            <a:ext cx="3558988" cy="5123329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conio.h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main(){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10, b = 20;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clrscr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dipanggil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\n");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("A = %d ; B = %d\n", a, b);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(&amp;a, &amp;b);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dipanggil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\n");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("A = %d ; B = %d\n", a, b);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*a,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*b){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*a += 7;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*b += 2;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("\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nNilai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\n");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("A = %d ; B = %d\n\n", *a, *b);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>
              <a:buFont typeface="Wingdings 2" panose="05020102010507070707" pitchFamily="18" charset="2"/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2988" y="1532965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yang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43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dibahas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dipanggil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lain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rekursif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memanggil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dipanggil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factorial, yang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factorial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> yang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rekursif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72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factorial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diselesaikan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9263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pPr marL="1719263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counter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1; In</a:t>
            </a:r>
          </a:p>
          <a:p>
            <a:pPr marL="1719263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For (counter = n; counter &gt;= 1;</a:t>
            </a:r>
          </a:p>
          <a:p>
            <a:pPr marL="1719263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counter--)</a:t>
            </a:r>
          </a:p>
          <a:p>
            <a:pPr marL="1719263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*= counter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9263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7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factorial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dihitung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looping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2305050" indent="0" algn="just">
              <a:buNone/>
            </a:pP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 marL="2305050" indent="0" algn="just">
              <a:buNone/>
            </a:pP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n;</a:t>
            </a:r>
          </a:p>
          <a:p>
            <a:pPr marL="2305050" indent="0" algn="just">
              <a:buNone/>
            </a:pP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hasil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(n-1)</a:t>
            </a:r>
          </a:p>
          <a:p>
            <a:pPr algn="just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Demikian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seterusnya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dituliskan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sekaligus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133475" indent="0" algn="just">
              <a:buNone/>
            </a:pP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Factorial = n! = n x (n-1) x (n-2) ... X 1;</a:t>
            </a:r>
          </a:p>
          <a:p>
            <a:pPr algn="just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dituliskan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143000" indent="0" algn="just">
              <a:buNone/>
            </a:pP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Factorial (n) = n! = n x (n-1)!;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7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Pemanggilan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Pengiriman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Passing Data by Value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5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(n-1)!.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factorial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ditulis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ditulis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385888" indent="0" algn="just">
              <a:buNone/>
            </a:pP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) {</a:t>
            </a:r>
          </a:p>
          <a:p>
            <a:pPr marL="1385888" indent="0" algn="just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(n == 0)</a:t>
            </a:r>
          </a:p>
          <a:p>
            <a:pPr marL="1385888" indent="0" algn="just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1;</a:t>
            </a:r>
          </a:p>
          <a:p>
            <a:pPr marL="1385888" indent="0" algn="just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1385888" indent="0" algn="just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(n * factorial(n-1));</a:t>
            </a:r>
          </a:p>
          <a:p>
            <a:pPr marL="1385888" indent="0" algn="just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72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fibonnaci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didefinisikan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501650" indent="0" algn="just">
              <a:buNone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Fibonacci(0) = 0 </a:t>
            </a:r>
          </a:p>
          <a:p>
            <a:pPr marL="501650" indent="0" algn="just">
              <a:buNone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Fibonacci(1) = 1</a:t>
            </a:r>
          </a:p>
          <a:p>
            <a:pPr marL="501650" indent="0" algn="just">
              <a:buNone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Fibonacci(n) = Fibonacci(n-1) + Fibonacci(n-2)</a:t>
            </a:r>
          </a:p>
          <a:p>
            <a:pPr algn="just"/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C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031875" indent="0" algn="just">
              <a:buNone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Fibonacci(long n){</a:t>
            </a:r>
          </a:p>
          <a:p>
            <a:pPr marL="1031875" indent="0" algn="just">
              <a:buNone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If(n==0 || n==1)</a:t>
            </a:r>
          </a:p>
          <a:p>
            <a:pPr marL="1031875" indent="0" algn="just">
              <a:buNone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n;</a:t>
            </a:r>
          </a:p>
          <a:p>
            <a:pPr marL="1031875" indent="0" algn="just">
              <a:buNone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1031875" indent="0" algn="just">
              <a:buNone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Fibonacci(n-1) + Fibonacci(n-2);</a:t>
            </a:r>
          </a:p>
          <a:p>
            <a:pPr marL="1031875" indent="0" algn="just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en-US" sz="2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57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anpa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6525491" cy="46937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conio.h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faktorial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main(){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clrscr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("Program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Faktorial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:\n");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("------------------\n");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("N = ");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("%d", &amp;n);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("Result: 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("%d! = 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\n", n,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faktorial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getch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6140" y="1600200"/>
            <a:ext cx="4166260" cy="260366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faktorial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long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n;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445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5458"/>
            <a:ext cx="10972800" cy="77217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9698" y="1564575"/>
            <a:ext cx="6584868" cy="475309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conio.h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faktorial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main(){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clrscr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("Program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Faktorial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:\n");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("------------------\n");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("N = ");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("%d", &amp;n);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("Result: 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("%d! = 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\n", n,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faktorial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(n));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getch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962899" y="1600199"/>
            <a:ext cx="5229101" cy="2247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faktorial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if(n == 0)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return(1);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return(n *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faktorial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(n-1));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649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8564"/>
            <a:ext cx="10972800" cy="79907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Daftar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Pustaka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Sianipar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2017.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Penerbit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3766"/>
            <a:ext cx="10972800" cy="82387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lingkaran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fibonanci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–n.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di mana : Fibo(n) = Fibo(n-1) + Fibo(n-2)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= 1;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= 1</a:t>
            </a:r>
          </a:p>
          <a:p>
            <a:pPr marL="514350" indent="-514350" algn="just"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5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3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diantaranya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514350" indent="-514350">
              <a:buAutoNum type="arabicParenBoth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bernama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yang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ditulis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514350" indent="-514350">
              <a:buAutoNum type="arabicParenBoth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library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9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4783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742950" indent="-742950" algn="just"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memecah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yang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dikelola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0" indent="0" algn="just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diprogram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terpisah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35050"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035050"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seribu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halaman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35050"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mencoba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menemukan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35050"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Real-world program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kecuali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modularized,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memelihara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7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4783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1175" indent="-511175" algn="just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menyederhanakan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program. </a:t>
            </a:r>
          </a:p>
          <a:p>
            <a:pPr marL="1028700" indent="-571500"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ditulis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sekali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0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list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panggilan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mengirim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Daftar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daftar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memegang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serangkaian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ditutupi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 braces. 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type: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mengirim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memanggilnya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Return type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dikirim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dibawah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Perhatikan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sebenarnya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tercantum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5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670"/>
            <a:ext cx="10972800" cy="825967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22" t="30049" r="33915" b="33485"/>
          <a:stretch/>
        </p:blipFill>
        <p:spPr>
          <a:xfrm>
            <a:off x="2339788" y="1690688"/>
            <a:ext cx="6938339" cy="3993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2806" y="5684464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Header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4650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PPT-U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</Template>
  <TotalTime>171</TotalTime>
  <Words>1264</Words>
  <Application>Microsoft Office PowerPoint</Application>
  <PresentationFormat>Widescreen</PresentationFormat>
  <Paragraphs>202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 New</vt:lpstr>
      <vt:lpstr>Times New Roman</vt:lpstr>
      <vt:lpstr>Wingdings 2</vt:lpstr>
      <vt:lpstr>Template-PPT-UEU</vt:lpstr>
      <vt:lpstr>Function </vt:lpstr>
      <vt:lpstr>Tujuan Pencapaian </vt:lpstr>
      <vt:lpstr>Pokok Pembahasan </vt:lpstr>
      <vt:lpstr>Fungsi </vt:lpstr>
      <vt:lpstr>Fungsi</vt:lpstr>
      <vt:lpstr>mengapa menggunakan fungsi ?</vt:lpstr>
      <vt:lpstr>mengapa menggunakan fungsi ?</vt:lpstr>
      <vt:lpstr>Bagian – bagian dalam membuat fungsi</vt:lpstr>
      <vt:lpstr>Bagian – bagian dalam membuat fungsi</vt:lpstr>
      <vt:lpstr>Jenis Fungsi</vt:lpstr>
      <vt:lpstr>Void Fungsi </vt:lpstr>
      <vt:lpstr>Void Fungsi</vt:lpstr>
      <vt:lpstr>Pemanggilan Fungsi</vt:lpstr>
      <vt:lpstr>Pemanggilan Fungsi</vt:lpstr>
      <vt:lpstr>Pemanggilan Fungsi</vt:lpstr>
      <vt:lpstr>Pemanggilan Fungsi </vt:lpstr>
      <vt:lpstr>Pemanggilan Fungsi</vt:lpstr>
      <vt:lpstr>Pemanggilan Fungsi </vt:lpstr>
      <vt:lpstr> Prototipe Fungsi </vt:lpstr>
      <vt:lpstr> Prototipe Fungsi </vt:lpstr>
      <vt:lpstr> Pengiriman data pada Fungsi </vt:lpstr>
      <vt:lpstr>Pengiriman data pada Fungsi </vt:lpstr>
      <vt:lpstr>Passing Data by Value </vt:lpstr>
      <vt:lpstr>Passing Data by Value </vt:lpstr>
      <vt:lpstr>pass by reference</vt:lpstr>
      <vt:lpstr>pass by reference</vt:lpstr>
      <vt:lpstr>Fungsi Rekursif</vt:lpstr>
      <vt:lpstr>Fungsi Rekursif</vt:lpstr>
      <vt:lpstr>Fungsi Rekursif</vt:lpstr>
      <vt:lpstr>Fungsi Rekursif</vt:lpstr>
      <vt:lpstr>Fungsi Rekursif</vt:lpstr>
      <vt:lpstr>Contoh Tanpa Fungsi Rekursif</vt:lpstr>
      <vt:lpstr>Contoh Dengan Fungsi Rekursif</vt:lpstr>
      <vt:lpstr>Daftar Pustaka</vt:lpstr>
      <vt:lpstr>latihan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</dc:title>
  <dc:creator>yunita fauzia</dc:creator>
  <cp:lastModifiedBy>yunita fauzia</cp:lastModifiedBy>
  <cp:revision>21</cp:revision>
  <dcterms:created xsi:type="dcterms:W3CDTF">2018-05-18T13:58:39Z</dcterms:created>
  <dcterms:modified xsi:type="dcterms:W3CDTF">2018-05-19T02:20:51Z</dcterms:modified>
</cp:coreProperties>
</file>