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1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5812" y="0"/>
            <a:ext cx="12463623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35812" y="228600"/>
            <a:ext cx="12463624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524001"/>
            <a:ext cx="8365412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8" y="3657600"/>
            <a:ext cx="8365413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8C178-262E-4A79-98A0-4140223AF80B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51CC-B50F-498C-B112-43B122505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3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8C178-262E-4A79-98A0-4140223AF80B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51CC-B50F-498C-B112-43B122505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3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8C178-262E-4A79-98A0-4140223AF80B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51CC-B50F-498C-B112-43B122505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3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8C178-262E-4A79-98A0-4140223AF80B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51CC-B50F-498C-B112-43B122505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4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5600" y="2420939"/>
            <a:ext cx="46736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8400" y="3240088"/>
            <a:ext cx="7112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8C178-262E-4A79-98A0-4140223AF80B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51CC-B50F-498C-B112-43B122505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8C178-262E-4A79-98A0-4140223AF80B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51CC-B50F-498C-B112-43B122505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2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8C178-262E-4A79-98A0-4140223AF80B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51CC-B50F-498C-B112-43B122505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0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8C178-262E-4A79-98A0-4140223AF80B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51CC-B50F-498C-B112-43B122505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8C178-262E-4A79-98A0-4140223AF80B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51CC-B50F-498C-B112-43B122505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7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8C178-262E-4A79-98A0-4140223AF80B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51CC-B50F-498C-B112-43B122505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3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8C178-262E-4A79-98A0-4140223AF80B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51CC-B50F-498C-B112-43B122505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9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DA8C178-262E-4A79-98A0-4140223AF80B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06CD51CC-B50F-498C-B112-43B122505A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20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Penyeleksian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/>
              <a:t> </a:t>
            </a:r>
            <a:r>
              <a:rPr lang="en-US" smtClean="0"/>
              <a:t>4 </a:t>
            </a:r>
            <a:endParaRPr lang="en-US" dirty="0"/>
          </a:p>
          <a:p>
            <a:r>
              <a:rPr lang="en-US" dirty="0"/>
              <a:t>Yunita Fauzia </a:t>
            </a:r>
            <a:r>
              <a:rPr lang="en-US" dirty="0" err="1"/>
              <a:t>Achmad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., </a:t>
            </a:r>
            <a:r>
              <a:rPr lang="en-US" dirty="0" err="1"/>
              <a:t>M.Kom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2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2341" y="550897"/>
            <a:ext cx="10515600" cy="578656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– ELSE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41" y="1123288"/>
            <a:ext cx="10515600" cy="4688822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if-else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Perintah-1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perintah-2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kosong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pemakaian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if-else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diikuti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penulisannya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0055" y="1382585"/>
            <a:ext cx="2510117" cy="1245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else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0084" y="3645641"/>
            <a:ext cx="3697939" cy="286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else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6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670"/>
            <a:ext cx="10972800" cy="825967"/>
          </a:xfrm>
        </p:spPr>
        <p:txBody>
          <a:bodyPr/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– ELSE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potongan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627063" algn="just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50.000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potongan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diterima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5%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pembelian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50.000,-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potongan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20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670"/>
            <a:ext cx="10972800" cy="825967"/>
          </a:xfrm>
        </p:spPr>
        <p:txBody>
          <a:bodyPr/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– ELSE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		   -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3772" b="77923"/>
          <a:stretch/>
        </p:blipFill>
        <p:spPr>
          <a:xfrm>
            <a:off x="6507338" y="2250656"/>
            <a:ext cx="5075062" cy="1612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967" t="14253" r="55787" b="34809"/>
          <a:stretch/>
        </p:blipFill>
        <p:spPr>
          <a:xfrm>
            <a:off x="609599" y="2097134"/>
            <a:ext cx="5163671" cy="434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8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700461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NESTED IF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NESTED IF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if yang </a:t>
            </a:r>
            <a:r>
              <a:rPr lang="en-US" dirty="0" err="1" smtClean="0"/>
              <a:t>berada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/>
              <a:t> </a:t>
            </a:r>
            <a:r>
              <a:rPr lang="en-US" dirty="0" smtClean="0"/>
              <a:t>if yang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pernyaan</a:t>
            </a:r>
            <a:r>
              <a:rPr lang="en-US" dirty="0" smtClean="0"/>
              <a:t> NESTED IF 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98061" y="3263429"/>
            <a:ext cx="3697939" cy="286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….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else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 ….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….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else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 ….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54630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NESTED IF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salesman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algn="just">
              <a:buFontTx/>
              <a:buChar char="-"/>
            </a:pP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salesman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menjual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20.000,-,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10.000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ditambah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10%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algn="just">
              <a:buFontTx/>
              <a:buChar char="-"/>
            </a:pP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salesman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menjual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20.000,-,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20.000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ditambah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15%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algn="just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salesman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menjual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50.000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30.000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ditambah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27063" algn="just">
              <a:buFontTx/>
              <a:buChar char="-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algn="just">
              <a:buFontTx/>
              <a:buChar char="-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2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NESTED IF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C++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algn="just">
              <a:buFontTx/>
              <a:buChar char="-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algn="just">
              <a:buFontTx/>
              <a:buChar char="-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43" t="13478" r="55925" b="27570"/>
          <a:stretch/>
        </p:blipFill>
        <p:spPr>
          <a:xfrm>
            <a:off x="860611" y="2038259"/>
            <a:ext cx="4326660" cy="4270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625" t="43729" r="60335" b="28345"/>
          <a:stretch/>
        </p:blipFill>
        <p:spPr>
          <a:xfrm>
            <a:off x="5187270" y="2038259"/>
            <a:ext cx="5802031" cy="28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NESTED IF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</a:t>
            </a:r>
          </a:p>
          <a:p>
            <a:pPr marL="0" indent="0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algn="just">
              <a:buFontTx/>
              <a:buChar char="-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algn="just">
              <a:buFontTx/>
              <a:buChar char="-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1694" b="67718"/>
          <a:stretch/>
        </p:blipFill>
        <p:spPr>
          <a:xfrm>
            <a:off x="1101818" y="2331944"/>
            <a:ext cx="6169513" cy="34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– ELSE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if-else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bertingkat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sebenarnya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serupa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nested if</a:t>
            </a:r>
          </a:p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– else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bertingkat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dibanding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nested if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45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– ELSE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– ELSE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3708" y="2252520"/>
            <a:ext cx="3231773" cy="3873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….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 If(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 ….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6839" y="2252520"/>
            <a:ext cx="2891116" cy="3395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 ….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5748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808038"/>
          </a:xfrm>
        </p:spPr>
        <p:txBody>
          <a:bodyPr/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– ELSE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18528"/>
          </a:xfrm>
        </p:spPr>
        <p:txBody>
          <a:bodyPr/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salesman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627063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salesman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menjual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200.000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10.000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ditambah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27063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salesman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menjual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200.000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20.000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ditambah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15%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27063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salesman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menjual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500.000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30.000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ditambah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0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2694"/>
            <a:ext cx="10972800" cy="704944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penyeleksian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penyeleksian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02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program </a:t>
            </a:r>
            <a:r>
              <a:rPr lang="en-US" dirty="0" err="1" smtClean="0"/>
              <a:t>c++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278" t="13737" r="55925" b="31448"/>
          <a:stretch/>
        </p:blipFill>
        <p:spPr>
          <a:xfrm>
            <a:off x="896469" y="2122371"/>
            <a:ext cx="4699777" cy="4186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692" t="47608" r="59921" b="28345"/>
          <a:stretch/>
        </p:blipFill>
        <p:spPr>
          <a:xfrm>
            <a:off x="6125493" y="2122371"/>
            <a:ext cx="5743776" cy="259306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11642"/>
            <a:ext cx="10972800" cy="705996"/>
          </a:xfrm>
        </p:spPr>
        <p:txBody>
          <a:bodyPr/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– ELSE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51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1317" b="68285"/>
          <a:stretch/>
        </p:blipFill>
        <p:spPr>
          <a:xfrm>
            <a:off x="1191465" y="2400573"/>
            <a:ext cx="6518181" cy="355554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573740"/>
            <a:ext cx="10972800" cy="843897"/>
          </a:xfrm>
        </p:spPr>
        <p:txBody>
          <a:bodyPr/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– ELSE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17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670"/>
            <a:ext cx="10972800" cy="825967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switch - case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 – case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dirancang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menangani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alternative </a:t>
            </a:r>
          </a:p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switch – case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kegunaan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if-else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bertingkat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penggunaannya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memeriksa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bertipe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integer</a:t>
            </a:r>
          </a:p>
          <a:p>
            <a:pPr marL="0" indent="0" algn="just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44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switch - case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3708" y="2252520"/>
            <a:ext cx="5401233" cy="4056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integer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case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….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.….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break;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case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…..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break;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2462" y="2252520"/>
            <a:ext cx="2891116" cy="3395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5207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defTabSz="5207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defTabSz="5207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default :</a:t>
            </a:r>
          </a:p>
          <a:p>
            <a:pPr defTabSz="5207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5207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645459"/>
            <a:ext cx="10972800" cy="772178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switch – case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70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C++                                   - Output</a:t>
            </a:r>
          </a:p>
          <a:p>
            <a:pPr marL="5486400" indent="-233363"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memasukan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pilihan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menampilkan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486400" indent="-233363"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0" indent="-233363"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0" indent="-233363"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0" indent="-233363"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0" indent="-233363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memasukan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pilihan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menampilkan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486400" indent="-233363"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645459"/>
            <a:ext cx="10972800" cy="772178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switch – case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29" t="13962" r="56339" b="27601"/>
          <a:stretch/>
        </p:blipFill>
        <p:spPr>
          <a:xfrm>
            <a:off x="878541" y="2256681"/>
            <a:ext cx="4141694" cy="4052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60185" b="80191"/>
          <a:stretch/>
        </p:blipFill>
        <p:spPr>
          <a:xfrm>
            <a:off x="6215440" y="2598460"/>
            <a:ext cx="4811148" cy="1592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251" t="7047" r="80867" b="84620"/>
          <a:stretch/>
        </p:blipFill>
        <p:spPr>
          <a:xfrm>
            <a:off x="6215440" y="4812834"/>
            <a:ext cx="4171755" cy="131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21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224"/>
            <a:ext cx="10972800" cy="839414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Daftar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Pustaka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Purwanto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TD. 2013.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Abdul. 2003.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Muhidin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21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Buatlah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6450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diinput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algn="just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55713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dikalikan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1255713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UTS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UTS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dikalikan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</a:p>
          <a:p>
            <a:pPr marL="1255713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UAS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dikalikan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</a:p>
          <a:p>
            <a:pPr marL="806450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UAS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1255713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&gt;= 80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A </a:t>
            </a:r>
          </a:p>
          <a:p>
            <a:pPr marL="1255713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&gt;= 70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marL="1255713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&gt;=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1255713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&gt;= 50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marL="1255713" algn="just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E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645459"/>
            <a:ext cx="10972800" cy="772178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4776"/>
            <a:ext cx="10972800" cy="852862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Pengantar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penyeleksian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penyeleksian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5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7528"/>
            <a:ext cx="10972800" cy="790109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Pengantar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Penyeleksian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percabangan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memecahkan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diantara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diantaranya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685800"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</a:t>
            </a:r>
          </a:p>
          <a:p>
            <a:pPr marL="685800"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– ELSE</a:t>
            </a:r>
          </a:p>
          <a:p>
            <a:pPr marL="685800"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NESTED IF</a:t>
            </a:r>
          </a:p>
          <a:p>
            <a:pPr marL="685800"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– ELSE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SWITCH - CASE</a:t>
            </a: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2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6780"/>
            <a:ext cx="10972800" cy="840857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023" y="149118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dikerjakan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diabaikan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dilihat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diagram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149633" y="2816744"/>
            <a:ext cx="3356591" cy="3370725"/>
            <a:chOff x="4320988" y="2967601"/>
            <a:chExt cx="3356591" cy="3370725"/>
          </a:xfrm>
        </p:grpSpPr>
        <p:grpSp>
          <p:nvGrpSpPr>
            <p:cNvPr id="23" name="Group 22"/>
            <p:cNvGrpSpPr/>
            <p:nvPr/>
          </p:nvGrpSpPr>
          <p:grpSpPr>
            <a:xfrm>
              <a:off x="4320988" y="2967601"/>
              <a:ext cx="2635624" cy="3370725"/>
              <a:chOff x="4320988" y="2967601"/>
              <a:chExt cx="2635624" cy="337072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320988" y="2967601"/>
                <a:ext cx="2008094" cy="2703845"/>
                <a:chOff x="4446494" y="3585882"/>
                <a:chExt cx="2008094" cy="2703845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 flipH="1">
                  <a:off x="5450541" y="3585882"/>
                  <a:ext cx="1" cy="66338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Diamond 8"/>
                <p:cNvSpPr/>
                <p:nvPr/>
              </p:nvSpPr>
              <p:spPr>
                <a:xfrm>
                  <a:off x="4446494" y="4249271"/>
                  <a:ext cx="2008094" cy="914400"/>
                </a:xfrm>
                <a:prstGeom prst="diamo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/>
                    <a:t>Kondisi</a:t>
                  </a:r>
                  <a:endParaRPr lang="en-US" dirty="0"/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 flipH="1">
                  <a:off x="5450540" y="5163671"/>
                  <a:ext cx="1" cy="66338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ectangle 11"/>
                <p:cNvSpPr/>
                <p:nvPr/>
              </p:nvSpPr>
              <p:spPr>
                <a:xfrm>
                  <a:off x="4446494" y="5827060"/>
                  <a:ext cx="2008094" cy="46266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/>
                    <a:t>Perintah</a:t>
                  </a:r>
                  <a:endParaRPr lang="en-US" dirty="0"/>
                </a:p>
              </p:txBody>
            </p:sp>
          </p:grpSp>
          <p:cxnSp>
            <p:nvCxnSpPr>
              <p:cNvPr id="14" name="Straight Arrow Connector 13"/>
              <p:cNvCxnSpPr/>
              <p:nvPr/>
            </p:nvCxnSpPr>
            <p:spPr>
              <a:xfrm flipH="1">
                <a:off x="5325034" y="5674937"/>
                <a:ext cx="1" cy="6633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325034" y="3299295"/>
                <a:ext cx="16315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956612" y="3299295"/>
                <a:ext cx="0" cy="27073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5325034" y="6006631"/>
                <a:ext cx="163157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5358298" y="4680327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Benar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91173" y="4169623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Salah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74633" y="5912603"/>
            <a:ext cx="3663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Diagram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5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7528"/>
            <a:ext cx="10972800" cy="790109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52118"/>
            <a:ext cx="10515600" cy="4351338"/>
          </a:xfrm>
        </p:spPr>
        <p:txBody>
          <a:bodyPr/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Pendeklarasian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kosong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diikuti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5578" y="4607858"/>
            <a:ext cx="2510117" cy="1555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…………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06489" y="1991822"/>
            <a:ext cx="2510117" cy="785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3897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808038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besarnya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potongan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pembelian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pembeli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kriteria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627063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potongan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pembelian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50.000,-</a:t>
            </a:r>
          </a:p>
          <a:p>
            <a:pPr marL="627063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pembelian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50.000,-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potongan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diterima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20%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pembelian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373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1763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 			- Output</a:t>
            </a:r>
          </a:p>
          <a:p>
            <a:pPr algn="just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380" t="13995" r="54548" b="38688"/>
          <a:stretch/>
        </p:blipFill>
        <p:spPr>
          <a:xfrm>
            <a:off x="371296" y="1921016"/>
            <a:ext cx="5851612" cy="4461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0000" b="77062"/>
          <a:stretch/>
        </p:blipFill>
        <p:spPr>
          <a:xfrm>
            <a:off x="6337208" y="2225815"/>
            <a:ext cx="5854792" cy="274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45" y="581093"/>
            <a:ext cx="10515600" cy="832709"/>
          </a:xfrm>
        </p:spPr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– ELSE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45" y="1516984"/>
            <a:ext cx="10515600" cy="5341016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Penyataan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– else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dikerjakan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mengerjakan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dilihat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91799" y="3067754"/>
            <a:ext cx="5154706" cy="3424526"/>
            <a:chOff x="3386763" y="3103613"/>
            <a:chExt cx="5154706" cy="3424526"/>
          </a:xfrm>
        </p:grpSpPr>
        <p:grpSp>
          <p:nvGrpSpPr>
            <p:cNvPr id="4" name="Group 3"/>
            <p:cNvGrpSpPr/>
            <p:nvPr/>
          </p:nvGrpSpPr>
          <p:grpSpPr>
            <a:xfrm>
              <a:off x="3386763" y="3103613"/>
              <a:ext cx="4202552" cy="3424526"/>
              <a:chOff x="4320988" y="2967601"/>
              <a:chExt cx="4202552" cy="34245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320988" y="2967601"/>
                <a:ext cx="4159624" cy="3424526"/>
                <a:chOff x="4320988" y="2967601"/>
                <a:chExt cx="4159624" cy="3424526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4320988" y="2967601"/>
                  <a:ext cx="2008094" cy="2752165"/>
                  <a:chOff x="4446494" y="3585882"/>
                  <a:chExt cx="2008094" cy="2752165"/>
                </a:xfrm>
              </p:grpSpPr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5450541" y="3585882"/>
                    <a:ext cx="1" cy="6633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Diamond 13"/>
                  <p:cNvSpPr/>
                  <p:nvPr/>
                </p:nvSpPr>
                <p:spPr>
                  <a:xfrm>
                    <a:off x="4446494" y="4249271"/>
                    <a:ext cx="2008094" cy="914400"/>
                  </a:xfrm>
                  <a:prstGeom prst="diamond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 smtClean="0"/>
                      <a:t>Kondisi</a:t>
                    </a:r>
                    <a:endParaRPr lang="en-US" dirty="0"/>
                  </a:p>
                </p:txBody>
              </p:sp>
              <p:cxnSp>
                <p:nvCxnSpPr>
                  <p:cNvPr id="15" name="Straight Arrow Connector 14"/>
                  <p:cNvCxnSpPr/>
                  <p:nvPr/>
                </p:nvCxnSpPr>
                <p:spPr>
                  <a:xfrm flipH="1">
                    <a:off x="5450540" y="5163671"/>
                    <a:ext cx="1" cy="6633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Rectangle 15"/>
                  <p:cNvSpPr/>
                  <p:nvPr/>
                </p:nvSpPr>
                <p:spPr>
                  <a:xfrm>
                    <a:off x="4446494" y="5827061"/>
                    <a:ext cx="2008094" cy="51098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 smtClean="0"/>
                      <a:t>Perintah</a:t>
                    </a:r>
                    <a:r>
                      <a:rPr lang="en-US" dirty="0" smtClean="0"/>
                      <a:t> 1</a:t>
                    </a:r>
                    <a:endParaRPr lang="en-US" dirty="0"/>
                  </a:p>
                </p:txBody>
              </p:sp>
            </p:grpSp>
            <p:cxnSp>
              <p:nvCxnSpPr>
                <p:cNvPr id="9" name="Straight Arrow Connector 8"/>
                <p:cNvCxnSpPr/>
                <p:nvPr/>
              </p:nvCxnSpPr>
              <p:spPr>
                <a:xfrm flipH="1">
                  <a:off x="5325034" y="5728738"/>
                  <a:ext cx="1" cy="66338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5325034" y="3299295"/>
                  <a:ext cx="3146613" cy="125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8471647" y="3299295"/>
                  <a:ext cx="0" cy="19852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5325034" y="6060432"/>
                  <a:ext cx="3155578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5358298" y="4680327"/>
                <a:ext cx="737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Benar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837134" y="3968077"/>
                <a:ext cx="686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Salah</a:t>
                </a:r>
                <a:endParaRPr lang="en-US" dirty="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6533375" y="5344791"/>
              <a:ext cx="2008094" cy="5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Perintah</a:t>
              </a:r>
              <a:r>
                <a:rPr lang="en-US" dirty="0" smtClean="0"/>
                <a:t> 2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7546387" y="5864749"/>
              <a:ext cx="1" cy="3506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977993" y="5815244"/>
            <a:ext cx="4822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Diagram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- ELSE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15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PPT-U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</Template>
  <TotalTime>201</TotalTime>
  <Words>1000</Words>
  <Application>Microsoft Office PowerPoint</Application>
  <PresentationFormat>Widescreen</PresentationFormat>
  <Paragraphs>191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Template-PPT-UEU</vt:lpstr>
      <vt:lpstr>Operasi Penyeleksian Kondisi</vt:lpstr>
      <vt:lpstr>Pencapaian </vt:lpstr>
      <vt:lpstr>Pokok Bahasan</vt:lpstr>
      <vt:lpstr>Pengantar Operasi Penyeleksian </vt:lpstr>
      <vt:lpstr>Pernyataan IF</vt:lpstr>
      <vt:lpstr>Pernyataan IF (lanjutan)</vt:lpstr>
      <vt:lpstr>Pernyataan IF (lanjutan)</vt:lpstr>
      <vt:lpstr>Pernyataan IF (lanjutan)</vt:lpstr>
      <vt:lpstr>Pernyataan IF – ELSE</vt:lpstr>
      <vt:lpstr>Pernyataan IF – ELSE (lanjutan)</vt:lpstr>
      <vt:lpstr>Pernyataan IF – ELSE (lanjutan)</vt:lpstr>
      <vt:lpstr>Pernyataan IF – ELSE (lanjutan)</vt:lpstr>
      <vt:lpstr>Pernyataan NESTED IF</vt:lpstr>
      <vt:lpstr>Pernyataan NESTED IF</vt:lpstr>
      <vt:lpstr>Pernyataan NESTED IF</vt:lpstr>
      <vt:lpstr>Pernyataan NESTED IF</vt:lpstr>
      <vt:lpstr>Pernyataan IF – ELSE Majemuk </vt:lpstr>
      <vt:lpstr>Pernyataan IF – ELSE Majemuk (lanjutan)</vt:lpstr>
      <vt:lpstr>Pernyataan IF – ELSE Majemuk (lanjutan) </vt:lpstr>
      <vt:lpstr>Pernyataan IF – ELSE Majemuk (lanjutan) </vt:lpstr>
      <vt:lpstr>Pernyataan IF – ELSE Majemuk (lanjutan) </vt:lpstr>
      <vt:lpstr>Pernyataan switch - case</vt:lpstr>
      <vt:lpstr>Pernyataan switch – case (lanjutan)</vt:lpstr>
      <vt:lpstr>Pernyataan switch – case (lanjutan)</vt:lpstr>
      <vt:lpstr>Daftar Pustaka</vt:lpstr>
      <vt:lpstr>Latihan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Operasi Penyeleksian Kondisi</dc:title>
  <dc:creator>yunita fauzia</dc:creator>
  <cp:lastModifiedBy>yunita fauzia</cp:lastModifiedBy>
  <cp:revision>22</cp:revision>
  <dcterms:created xsi:type="dcterms:W3CDTF">2018-03-14T12:46:47Z</dcterms:created>
  <dcterms:modified xsi:type="dcterms:W3CDTF">2018-03-19T05:13:50Z</dcterms:modified>
</cp:coreProperties>
</file>