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77" r:id="rId26"/>
    <p:sldId id="278" r:id="rId27"/>
    <p:sldId id="280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8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9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0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4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8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1C0A54-A388-444C-BCEB-F529654ED5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F2473BFE-EC92-4ED9-9476-3941464D74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3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5</a:t>
            </a:r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6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- Output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67" t="13736" r="65985" b="46962"/>
          <a:stretch/>
        </p:blipFill>
        <p:spPr>
          <a:xfrm>
            <a:off x="1021976" y="2205317"/>
            <a:ext cx="4087906" cy="3883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9253" b="81448"/>
          <a:stretch/>
        </p:blipFill>
        <p:spPr>
          <a:xfrm>
            <a:off x="6669740" y="2712337"/>
            <a:ext cx="3065561" cy="18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Ganjil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Output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91118" b="84727"/>
          <a:stretch/>
        </p:blipFill>
        <p:spPr>
          <a:xfrm>
            <a:off x="6480641" y="2529167"/>
            <a:ext cx="2860581" cy="3272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105" t="13478" r="65571" b="46703"/>
          <a:stretch/>
        </p:blipFill>
        <p:spPr>
          <a:xfrm>
            <a:off x="932329" y="2151528"/>
            <a:ext cx="4373157" cy="41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528"/>
            <a:ext cx="10972800" cy="79010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- for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for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nested-for,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dihitung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diluar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diselesaikan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for,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97" y="3863182"/>
            <a:ext cx="721210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672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for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pengubah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pencacah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defTabSz="46672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for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pengubah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pencacah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defTabSz="46672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defTabSz="466725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defTabSz="46672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3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528"/>
            <a:ext cx="10972800" cy="79010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- for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nested-for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2064" b="63749"/>
          <a:stretch/>
        </p:blipFill>
        <p:spPr>
          <a:xfrm>
            <a:off x="6875088" y="3500636"/>
            <a:ext cx="1999969" cy="2689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243" t="13995" r="65847" b="42825"/>
          <a:stretch/>
        </p:blipFill>
        <p:spPr>
          <a:xfrm>
            <a:off x="994238" y="2213672"/>
            <a:ext cx="3846703" cy="4040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7836" y="297014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2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224"/>
            <a:ext cx="10972800" cy="83941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Terhingga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terhingga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(loop)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berhenti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mengulang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penanganan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2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224"/>
            <a:ext cx="10972800" cy="83941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Terhingga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- Output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berhenti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memberhentikan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CTRL – PAUSE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– Break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735" y="2111188"/>
            <a:ext cx="4752975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33" t="13349" r="57786" b="46703"/>
          <a:stretch/>
        </p:blipFill>
        <p:spPr>
          <a:xfrm>
            <a:off x="1035424" y="2111188"/>
            <a:ext cx="4343400" cy="30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instruksi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mengarahkan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eksekusi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diawali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label.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diikuti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(:)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4879" y="5006183"/>
            <a:ext cx="28911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6725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label;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9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		- Output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122" t="14547" r="60563" b="28895"/>
          <a:stretch/>
        </p:blipFill>
        <p:spPr>
          <a:xfrm>
            <a:off x="1019700" y="2204347"/>
            <a:ext cx="3848135" cy="4246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5731" b="62879"/>
          <a:stretch/>
        </p:blipFill>
        <p:spPr>
          <a:xfrm>
            <a:off x="7205942" y="2204347"/>
            <a:ext cx="4184958" cy="30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6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instruksi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mirip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for.</a:t>
            </a: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di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terpenuhi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4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3892" y="2637573"/>
            <a:ext cx="389516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466725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syarat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just" defTabSz="466725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Pernyataan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perintah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3892" y="4382831"/>
            <a:ext cx="408342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466725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syarat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just" defTabSz="466725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defTabSz="466725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Pernyataan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perintah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just" defTabSz="466725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pernyataan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perintah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just" defTabSz="466725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226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4776"/>
            <a:ext cx="10972800" cy="85286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pemrogrmaan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macam-macam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	- Output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3011" b="84018"/>
          <a:stretch/>
        </p:blipFill>
        <p:spPr>
          <a:xfrm>
            <a:off x="7350218" y="2426074"/>
            <a:ext cx="3398980" cy="1339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036" t="14706" r="68017" b="44958"/>
          <a:stretch/>
        </p:blipFill>
        <p:spPr>
          <a:xfrm>
            <a:off x="1035422" y="2111187"/>
            <a:ext cx="3886201" cy="41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33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8564"/>
            <a:ext cx="10972800" cy="79907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- while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– while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– while 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– while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3209" y="2824501"/>
            <a:ext cx="38951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466725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</a:p>
          <a:p>
            <a:pPr algn="just" defTabSz="466725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Pernyataan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perintah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just" defTabSz="466725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syarat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7315" y="4187172"/>
            <a:ext cx="389516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466725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</a:p>
          <a:p>
            <a:pPr algn="just" defTabSz="466725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defTabSz="466725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Pernyataan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perintah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just" defTabSz="466725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Pernyataan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perintah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just" defTabSz="466725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defTabSz="466725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syarat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578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while(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			- Output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2728" b="83168"/>
          <a:stretch/>
        </p:blipFill>
        <p:spPr>
          <a:xfrm>
            <a:off x="7269535" y="2452969"/>
            <a:ext cx="4066335" cy="166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346" t="13348" r="61713" b="45540"/>
          <a:stretch/>
        </p:blipFill>
        <p:spPr>
          <a:xfrm>
            <a:off x="1008528" y="2191870"/>
            <a:ext cx="4658057" cy="39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4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penyeleksian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switch.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while, do-while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eksekusi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dilanjutkan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terletak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sesudah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40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		- Output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29" t="13930" r="63470" b="38753"/>
          <a:stretch/>
        </p:blipFill>
        <p:spPr>
          <a:xfrm>
            <a:off x="1048871" y="2124635"/>
            <a:ext cx="4098352" cy="4184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7157" b="84018"/>
          <a:stretch/>
        </p:blipFill>
        <p:spPr>
          <a:xfrm>
            <a:off x="8157041" y="2385732"/>
            <a:ext cx="2429584" cy="20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2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4575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mengarahkan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eksekusi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(proses)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kata lain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yang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0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		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585216"/>
            <a:ext cx="10972800" cy="83242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243" t="13930" r="59129" b="35844"/>
          <a:stretch/>
        </p:blipFill>
        <p:spPr>
          <a:xfrm>
            <a:off x="927847" y="2121787"/>
            <a:ext cx="4531659" cy="4237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1792" b="84869"/>
          <a:stretch/>
        </p:blipFill>
        <p:spPr>
          <a:xfrm>
            <a:off x="6624077" y="2614332"/>
            <a:ext cx="5060232" cy="10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46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ganjil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beserta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penjumlahannya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beserta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penjumlahannya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Tuliskan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19" t="30026" r="52101" b="54460"/>
          <a:stretch/>
        </p:blipFill>
        <p:spPr>
          <a:xfrm>
            <a:off x="3321422" y="4107047"/>
            <a:ext cx="4761133" cy="22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3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8564"/>
            <a:ext cx="10972800" cy="79907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Purwanto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TD. 2013.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Abdul. 2003.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Muhidin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4776"/>
            <a:ext cx="10972800" cy="85286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Macam-macam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continues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0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8906"/>
            <a:ext cx="10972800" cy="75873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806450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</a:p>
          <a:p>
            <a:pPr marL="806450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nested – for</a:t>
            </a:r>
          </a:p>
          <a:p>
            <a:pPr marL="806450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terhingga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to</a:t>
            </a:r>
          </a:p>
          <a:p>
            <a:pPr marL="806450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</a:t>
            </a:r>
          </a:p>
          <a:p>
            <a:pPr marL="806450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– while</a:t>
            </a:r>
          </a:p>
          <a:p>
            <a:pPr marL="806450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break</a:t>
            </a:r>
          </a:p>
          <a:p>
            <a:pPr marL="806450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</a:t>
            </a:r>
          </a:p>
          <a:p>
            <a:pPr marL="0" indent="0">
              <a:buNone/>
            </a:pP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6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40940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68375" indent="-514350" algn="just"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Boolean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dipenuhi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68375" indent="-514350" algn="just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diulang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68375" indent="-514350" algn="just"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</a:p>
          <a:p>
            <a:pPr marL="968375" indent="-514350" algn="just"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40940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68375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968375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8375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8375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8375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2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kali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dispesifikasikan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dieksekusi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diletakan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dibawah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0223" y="2702857"/>
            <a:ext cx="6001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pengubah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pencacah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0222" y="3990178"/>
            <a:ext cx="663836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pengubah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pencacah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438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10972800" cy="825967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Kegunaan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argument for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: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memegang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pengulangan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diteruskan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dihentikan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Pengubah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pencacah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pencacah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7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10972800" cy="825967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mencetak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ganjil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92" t="14512" r="65571" b="45928"/>
          <a:stretch/>
        </p:blipFill>
        <p:spPr>
          <a:xfrm>
            <a:off x="609599" y="3012140"/>
            <a:ext cx="3567953" cy="3308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1310" b="81892"/>
          <a:stretch/>
        </p:blipFill>
        <p:spPr>
          <a:xfrm>
            <a:off x="5942759" y="3752232"/>
            <a:ext cx="2555782" cy="1647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2759" y="3025736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89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137</TotalTime>
  <Words>736</Words>
  <Application>Microsoft Office PowerPoint</Application>
  <PresentationFormat>Widescreen</PresentationFormat>
  <Paragraphs>158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Template-PPT-UEU</vt:lpstr>
      <vt:lpstr>Proses Perulangan</vt:lpstr>
      <vt:lpstr>Pencapaian</vt:lpstr>
      <vt:lpstr>Pokok Bahasan</vt:lpstr>
      <vt:lpstr>Pengantar Perulangan</vt:lpstr>
      <vt:lpstr>Struktur perulangan </vt:lpstr>
      <vt:lpstr>Struktur Perulangan (lanjutan)</vt:lpstr>
      <vt:lpstr>Perulangan for</vt:lpstr>
      <vt:lpstr>Perulangan for (lanjutan)</vt:lpstr>
      <vt:lpstr>Perulangan for (lanjutan)</vt:lpstr>
      <vt:lpstr>Perulangan for (lanjutan)</vt:lpstr>
      <vt:lpstr>Perulangan for (lanjutan)</vt:lpstr>
      <vt:lpstr>Perulangan Nested - for</vt:lpstr>
      <vt:lpstr>Perulangan Nested - for</vt:lpstr>
      <vt:lpstr>Perulangan Tak Terhingga</vt:lpstr>
      <vt:lpstr>Perulangan Tak Terhingga(lanjutan)</vt:lpstr>
      <vt:lpstr>Pernyataan goto</vt:lpstr>
      <vt:lpstr>Pernyataan goto(lanjutan)</vt:lpstr>
      <vt:lpstr>Perulangan While</vt:lpstr>
      <vt:lpstr>Perulangan While(lanjutan)</vt:lpstr>
      <vt:lpstr>Perulangan While(lanjutan)</vt:lpstr>
      <vt:lpstr>Perulangan do - while</vt:lpstr>
      <vt:lpstr>Perulangan do – while(lanjutan)</vt:lpstr>
      <vt:lpstr>Pernyataan Break </vt:lpstr>
      <vt:lpstr>Pernyataan Break </vt:lpstr>
      <vt:lpstr>Pernyataan Continue</vt:lpstr>
      <vt:lpstr>Pernyataan Continue</vt:lpstr>
      <vt:lpstr>Latihan </vt:lpstr>
      <vt:lpstr>Daftar Pustaka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Perulangan</dc:title>
  <dc:creator>yunita fauzia</dc:creator>
  <cp:lastModifiedBy>yunita fauzia</cp:lastModifiedBy>
  <cp:revision>23</cp:revision>
  <dcterms:created xsi:type="dcterms:W3CDTF">2018-03-14T15:46:46Z</dcterms:created>
  <dcterms:modified xsi:type="dcterms:W3CDTF">2018-03-19T04:59:33Z</dcterms:modified>
</cp:coreProperties>
</file>