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0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357" autoAdjust="0"/>
  </p:normalViewPr>
  <p:slideViewPr>
    <p:cSldViewPr snapToGrid="0">
      <p:cViewPr varScale="1">
        <p:scale>
          <a:sx n="66" d="100"/>
          <a:sy n="66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54E48-F05D-46CD-8E4B-4B140A4BF06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DD5A5-7A80-48BC-9C51-DC867FCC5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2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DD5A5-7A80-48BC-9C51-DC867FCC51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69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diperhatikan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, </a:t>
            </a:r>
            <a:r>
              <a:rPr lang="en-US" dirty="0" err="1" smtClean="0"/>
              <a:t>pemanggilan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disertai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().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di </a:t>
            </a:r>
            <a:r>
              <a:rPr lang="en-US" dirty="0" err="1" smtClean="0"/>
              <a:t>atas</a:t>
            </a:r>
            <a:r>
              <a:rPr lang="en-US" dirty="0" smtClean="0"/>
              <a:t>,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Ucapan</a:t>
            </a:r>
            <a:r>
              <a:rPr lang="en-US" dirty="0" smtClean="0"/>
              <a:t> </a:t>
            </a:r>
            <a:r>
              <a:rPr lang="en-US" dirty="0" err="1" smtClean="0"/>
              <a:t>walaupun</a:t>
            </a:r>
            <a:r>
              <a:rPr lang="en-US" dirty="0" smtClean="0"/>
              <a:t> </a:t>
            </a:r>
            <a:r>
              <a:rPr lang="en-US" dirty="0" err="1" smtClean="0"/>
              <a:t>didekarasikan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data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argumen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dipanggil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main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Ucapan</a:t>
            </a:r>
            <a:r>
              <a:rPr lang="en-US" dirty="0" smtClean="0"/>
              <a:t>().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DD5A5-7A80-48BC-9C51-DC867FCC51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93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35812" y="0"/>
            <a:ext cx="12463623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35812" y="228600"/>
            <a:ext cx="12463624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2399" y="1524001"/>
            <a:ext cx="8365412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2398" y="3657600"/>
            <a:ext cx="8365413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here to edit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</a:t>
            </a:r>
            <a:r>
              <a:rPr lang="en-US" dirty="0" err="1" smtClean="0"/>
              <a:t>Pertemuan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</a:t>
            </a:r>
            <a:r>
              <a:rPr lang="en-US" dirty="0" err="1" smtClean="0"/>
              <a:t>Dosen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Prodi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8AD991-3647-40E9-B79A-7E3E3CB67C55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A214B-473D-421A-9122-B89038CE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9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8AD991-3647-40E9-B79A-7E3E3CB67C55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A214B-473D-421A-9122-B89038CE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93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8AD991-3647-40E9-B79A-7E3E3CB67C55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A214B-473D-421A-9122-B89038CE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4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8AD991-3647-40E9-B79A-7E3E3CB67C55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A214B-473D-421A-9122-B89038CE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" y="31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65600" y="2420939"/>
            <a:ext cx="46736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8400" y="3240088"/>
            <a:ext cx="7112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8AD991-3647-40E9-B79A-7E3E3CB67C55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A214B-473D-421A-9122-B89038CE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26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8AD991-3647-40E9-B79A-7E3E3CB67C55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A214B-473D-421A-9122-B89038CE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6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8AD991-3647-40E9-B79A-7E3E3CB67C55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A214B-473D-421A-9122-B89038CE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68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8AD991-3647-40E9-B79A-7E3E3CB67C55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A214B-473D-421A-9122-B89038CE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8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8AD991-3647-40E9-B79A-7E3E3CB67C55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A214B-473D-421A-9122-B89038CE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3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4011084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09601"/>
            <a:ext cx="6815667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8AD991-3647-40E9-B79A-7E3E3CB67C55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A214B-473D-421A-9122-B89038CE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8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8AD991-3647-40E9-B79A-7E3E3CB67C55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A214B-473D-421A-9122-B89038CE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3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98AD991-3647-40E9-B79A-7E3E3CB67C55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87A214B-473D-421A-9122-B89038CE395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30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03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smtClean="0"/>
              <a:t>6</a:t>
            </a:r>
            <a:endParaRPr lang="en-US" dirty="0"/>
          </a:p>
          <a:p>
            <a:r>
              <a:rPr lang="en-US" dirty="0"/>
              <a:t>Yunita Fauzia </a:t>
            </a:r>
            <a:r>
              <a:rPr lang="en-US" dirty="0" err="1"/>
              <a:t>Achmad</a:t>
            </a:r>
            <a:r>
              <a:rPr lang="en-US" dirty="0"/>
              <a:t>, </a:t>
            </a:r>
            <a:r>
              <a:rPr lang="en-US" dirty="0" err="1"/>
              <a:t>S.Kom</a:t>
            </a:r>
            <a:r>
              <a:rPr lang="en-US" dirty="0"/>
              <a:t>., </a:t>
            </a:r>
            <a:r>
              <a:rPr lang="en-US" dirty="0" err="1"/>
              <a:t>M.Kom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096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7796"/>
            <a:ext cx="10972800" cy="789841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Default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Argumen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mendeklarasikan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tiap-tiap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parameter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dideklarasikan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default.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default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dipergunakan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pemanggilan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parameter. </a:t>
            </a:r>
          </a:p>
        </p:txBody>
      </p:sp>
    </p:spTree>
    <p:extLst>
      <p:ext uri="{BB962C8B-B14F-4D97-AF65-F5344CB8AC3E}">
        <p14:creationId xmlns:p14="http://schemas.microsoft.com/office/powerpoint/2010/main" val="220086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7796"/>
            <a:ext cx="10972800" cy="789841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Default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Argumen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C++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854" t="14326" r="70629" b="40405"/>
          <a:stretch/>
        </p:blipFill>
        <p:spPr>
          <a:xfrm>
            <a:off x="1064525" y="2142697"/>
            <a:ext cx="3084394" cy="424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89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7796"/>
            <a:ext cx="10972800" cy="789841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Rekursif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45610"/>
            <a:ext cx="10972800" cy="4525963"/>
          </a:xfrm>
        </p:spPr>
        <p:txBody>
          <a:bodyPr/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rekursif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memanggil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dirinya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dipanggil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rekursif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berguna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diimplementasikan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pekerjaan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pengurutan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menghitung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factorial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099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4148"/>
            <a:ext cx="10972800" cy="762545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Rekursif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C++			- Output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9430" b="80750"/>
          <a:stretch/>
        </p:blipFill>
        <p:spPr>
          <a:xfrm>
            <a:off x="7377112" y="2270930"/>
            <a:ext cx="3700678" cy="1550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749" t="13934" r="66329" b="44931"/>
          <a:stretch/>
        </p:blipFill>
        <p:spPr>
          <a:xfrm>
            <a:off x="982638" y="2115403"/>
            <a:ext cx="4176216" cy="417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22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4148"/>
            <a:ext cx="10972800" cy="803489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Prototype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dideklarasikan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main().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prototype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dideklarasikan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bawah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main()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compiler,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prototype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dipakai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memerikas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validitas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parameter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pemanggilan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60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4148"/>
            <a:ext cx="10972800" cy="803489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Prototype(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Keuntungan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pemakaian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prototype,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diantaranya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968375" indent="-514350" algn="just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compiler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konversi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seandainya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parameter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parameter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pemanggilan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68375" indent="-514350" algn="just"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kesalahan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parameter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pemanggilan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93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641444"/>
            <a:ext cx="10972800" cy="776193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Prototype(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064" t="14326" r="70943" b="49656"/>
          <a:stretch/>
        </p:blipFill>
        <p:spPr>
          <a:xfrm>
            <a:off x="1050878" y="2238232"/>
            <a:ext cx="3548418" cy="40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23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8628"/>
            <a:ext cx="10972800" cy="779009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Daftar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Pustaka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Rinaldi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pemrograman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pascal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Shalahudin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Rosa. 2007.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pemrograman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C++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Java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827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5086"/>
            <a:ext cx="10972800" cy="822552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encapaian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menjelaskan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pemrograman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menjelaskan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penggunaan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void 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menjelaskan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argument 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02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0570"/>
            <a:ext cx="10972800" cy="837067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Pokok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Pengantar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Penggunaan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void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Penggunaan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argument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rekursif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tabLst>
                <a:tab pos="1422400" algn="l"/>
              </a:tabLst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prototype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488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5118"/>
            <a:ext cx="10972800" cy="812520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Pengantar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instruksi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dieksekusi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dipanggil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dipergunakan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terlihat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ramping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penulisannya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4397829"/>
            <a:ext cx="4789715" cy="15106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Tipe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(argumen1, argumen2, …)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pernyataan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7296" y="4397829"/>
            <a:ext cx="612597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Dimana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berisi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yang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dikembalikan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pengenal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memanggil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Argumen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dideklarasikan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507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808038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Penggunaan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C++			- Output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681" t="14364" r="65060" b="41994"/>
          <a:stretch/>
        </p:blipFill>
        <p:spPr>
          <a:xfrm>
            <a:off x="936171" y="2133599"/>
            <a:ext cx="4136571" cy="4136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71153" b="83771"/>
          <a:stretch/>
        </p:blipFill>
        <p:spPr>
          <a:xfrm>
            <a:off x="6256484" y="2312739"/>
            <a:ext cx="4142173" cy="155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07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3206"/>
            <a:ext cx="10972800" cy="844432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Penggunaan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Void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Terkadang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memerlukan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pengembalian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bertugas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mencetak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kalimat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monitor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memerlukan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pertukaran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parameter 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diatas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dipergunakan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kata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kunci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047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3206"/>
            <a:ext cx="10972800" cy="844432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Penggunaan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Void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C++ 				- Output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854" t="13736" r="69616" b="58709"/>
          <a:stretch/>
        </p:blipFill>
        <p:spPr>
          <a:xfrm>
            <a:off x="941696" y="2210937"/>
            <a:ext cx="4940490" cy="3915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-441" t="1295" r="73737" b="83771"/>
          <a:stretch/>
        </p:blipFill>
        <p:spPr>
          <a:xfrm>
            <a:off x="6960861" y="2210937"/>
            <a:ext cx="4621539" cy="171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42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4148"/>
            <a:ext cx="10972800" cy="803489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Argumen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argumen</a:t>
            </a:r>
            <a:r>
              <a:rPr lang="en-US" dirty="0" smtClean="0"/>
              <a:t>, </a:t>
            </a:r>
            <a:r>
              <a:rPr lang="en-US" dirty="0" err="1" smtClean="0"/>
              <a:t>diantaranya</a:t>
            </a:r>
            <a:r>
              <a:rPr lang="en-US" dirty="0" smtClean="0"/>
              <a:t> :</a:t>
            </a:r>
          </a:p>
          <a:p>
            <a:pPr marL="968375" indent="-514350">
              <a:buAutoNum type="arabicPeriod"/>
            </a:pPr>
            <a:r>
              <a:rPr lang="en-US" dirty="0" err="1" smtClean="0"/>
              <a:t>Pemanggilan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</a:p>
          <a:p>
            <a:pPr marL="968375" indent="-514350">
              <a:buAutoNum type="arabicPeriod"/>
            </a:pPr>
            <a:r>
              <a:rPr lang="en-US" dirty="0" err="1" smtClean="0"/>
              <a:t>Pemanggila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acuan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861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4148"/>
            <a:ext cx="10972800" cy="803489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Argumen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C++			-Output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169" t="14130" r="66748" b="42964"/>
          <a:stretch/>
        </p:blipFill>
        <p:spPr>
          <a:xfrm>
            <a:off x="1050877" y="2156347"/>
            <a:ext cx="3828573" cy="4152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86084" b="72981"/>
          <a:stretch/>
        </p:blipFill>
        <p:spPr>
          <a:xfrm>
            <a:off x="7265594" y="2380113"/>
            <a:ext cx="1930661" cy="249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95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PPT-UE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Template-PPT-UEU</Template>
  <TotalTime>90</TotalTime>
  <Words>446</Words>
  <Application>Microsoft Office PowerPoint</Application>
  <PresentationFormat>Widescreen</PresentationFormat>
  <Paragraphs>68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Times New Roman</vt:lpstr>
      <vt:lpstr>Template-PPT-UEU</vt:lpstr>
      <vt:lpstr>Fungsi </vt:lpstr>
      <vt:lpstr>Pencapaian</vt:lpstr>
      <vt:lpstr>Pokok bahasan </vt:lpstr>
      <vt:lpstr>Pengantar fungsi</vt:lpstr>
      <vt:lpstr>Contoh Penggunaan Fungsi pada C++</vt:lpstr>
      <vt:lpstr>Penggunaan Fungsi menggunakan Void</vt:lpstr>
      <vt:lpstr>Penggunaan Fungsi menggunakan Void</vt:lpstr>
      <vt:lpstr>Fungsi tanpa Argumen </vt:lpstr>
      <vt:lpstr>Fungsi tanpa Argumen </vt:lpstr>
      <vt:lpstr>Nilai Default dalam Argumen</vt:lpstr>
      <vt:lpstr>Nilai Default dalam Argumen</vt:lpstr>
      <vt:lpstr>Fungsi Rekursif </vt:lpstr>
      <vt:lpstr>Fungsi Rekursif </vt:lpstr>
      <vt:lpstr>Fungsi Prototype</vt:lpstr>
      <vt:lpstr>Fungsi Prototype(lanjutan)</vt:lpstr>
      <vt:lpstr>Fungsi Prototype(lanjutan)</vt:lpstr>
      <vt:lpstr>Daftar Pustaka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Fungsi </dc:title>
  <dc:creator>yunita fauzia</dc:creator>
  <cp:lastModifiedBy>yunita fauzia</cp:lastModifiedBy>
  <cp:revision>16</cp:revision>
  <dcterms:created xsi:type="dcterms:W3CDTF">2018-03-15T06:56:18Z</dcterms:created>
  <dcterms:modified xsi:type="dcterms:W3CDTF">2018-03-19T05:12:56Z</dcterms:modified>
</cp:coreProperties>
</file>