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5" r:id="rId4"/>
    <p:sldId id="257" r:id="rId5"/>
    <p:sldId id="271" r:id="rId6"/>
    <p:sldId id="272" r:id="rId7"/>
    <p:sldId id="273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59" r:id="rId20"/>
    <p:sldId id="270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5812" y="0"/>
            <a:ext cx="12463623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35812" y="228600"/>
            <a:ext cx="12463624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2399" y="1524001"/>
            <a:ext cx="8365412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398" y="3657600"/>
            <a:ext cx="8365413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4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3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5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1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31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5600" y="2420939"/>
            <a:ext cx="46736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8400" y="3240088"/>
            <a:ext cx="7112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3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4011084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9601"/>
            <a:ext cx="6815667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1E851E-EEEF-4F7E-BC57-26FDD9366193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6FCF8E88-552B-4589-9F48-D2FD5F6FC2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68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/>
              <a:t> </a:t>
            </a:r>
            <a:r>
              <a:rPr lang="en-US"/>
              <a:t>7</a:t>
            </a:r>
            <a:endParaRPr lang="en-US" dirty="0"/>
          </a:p>
          <a:p>
            <a:r>
              <a:rPr lang="en-US" dirty="0"/>
              <a:t>Yunita Fauzia </a:t>
            </a:r>
            <a:r>
              <a:rPr lang="en-US" dirty="0" err="1"/>
              <a:t>Achmad</a:t>
            </a:r>
            <a:r>
              <a:rPr lang="en-US" dirty="0"/>
              <a:t>, </a:t>
            </a:r>
            <a:r>
              <a:rPr lang="en-US" dirty="0" err="1"/>
              <a:t>S.Kom</a:t>
            </a:r>
            <a:r>
              <a:rPr lang="en-US" dirty="0"/>
              <a:t>., </a:t>
            </a:r>
            <a:r>
              <a:rPr lang="en-US" dirty="0" err="1"/>
              <a:t>M.Kom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92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strcat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 			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15" t="13425" r="62782" b="45007"/>
          <a:stretch/>
        </p:blipFill>
        <p:spPr>
          <a:xfrm>
            <a:off x="1133061" y="2405269"/>
            <a:ext cx="4603256" cy="4094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6590" b="72374"/>
          <a:stretch/>
        </p:blipFill>
        <p:spPr>
          <a:xfrm>
            <a:off x="6701251" y="2405269"/>
            <a:ext cx="5165181" cy="284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6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strcmp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membandingkan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integer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string.h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6243" y="4532243"/>
            <a:ext cx="6042992" cy="9939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ar_int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(str1, str2);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2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strcmp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strcmp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C++</a:t>
            </a:r>
            <a:r>
              <a:rPr lang="en-US" dirty="0"/>
              <a:t> </a:t>
            </a:r>
            <a:r>
              <a:rPr lang="en-US" dirty="0" smtClean="0"/>
              <a:t>             - Output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856" t="13736" r="55296" b="39824"/>
          <a:stretch/>
        </p:blipFill>
        <p:spPr>
          <a:xfrm>
            <a:off x="576478" y="2391154"/>
            <a:ext cx="5717168" cy="4307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2270" b="78526"/>
          <a:stretch/>
        </p:blipFill>
        <p:spPr>
          <a:xfrm>
            <a:off x="7019306" y="2371276"/>
            <a:ext cx="4629355" cy="13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6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strcpy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menyalin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ke-variabel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Syarat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header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string.h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6852" y="4741517"/>
            <a:ext cx="5327374" cy="1082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tujuan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asal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strcpy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			- Output</a:t>
            </a:r>
          </a:p>
          <a:p>
            <a:pPr marL="0" indent="0" algn="just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09" t="14309" r="64310" b="38964"/>
          <a:stretch/>
        </p:blipFill>
        <p:spPr>
          <a:xfrm>
            <a:off x="838200" y="2381215"/>
            <a:ext cx="4290391" cy="4511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1078" b="79230"/>
          <a:stretch/>
        </p:blipFill>
        <p:spPr>
          <a:xfrm>
            <a:off x="5917095" y="2381215"/>
            <a:ext cx="5950745" cy="16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9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strlen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banyaknya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header yang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string.h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0887" y="4253948"/>
            <a:ext cx="3637722" cy="1272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842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strlen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(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			- Output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56" t="14023" r="61866" b="44983"/>
          <a:stretch/>
        </p:blipFill>
        <p:spPr>
          <a:xfrm>
            <a:off x="281609" y="2365513"/>
            <a:ext cx="5264426" cy="4376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0660" b="77973"/>
          <a:stretch/>
        </p:blipFill>
        <p:spPr>
          <a:xfrm>
            <a:off x="5713321" y="2365513"/>
            <a:ext cx="611709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8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strrev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membalik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dipindahkan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keurutan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seterusnya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header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string.h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3443" y="4512365"/>
            <a:ext cx="3697357" cy="1252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trrev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3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strrev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just">
              <a:tabLst>
                <a:tab pos="3935413" algn="l"/>
              </a:tabLs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			- Output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550" t="13737" r="64158" b="46990"/>
          <a:stretch/>
        </p:blipFill>
        <p:spPr>
          <a:xfrm>
            <a:off x="540025" y="2226366"/>
            <a:ext cx="5167767" cy="4452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0438" b="79858"/>
          <a:stretch/>
        </p:blipFill>
        <p:spPr>
          <a:xfrm>
            <a:off x="6005967" y="2226366"/>
            <a:ext cx="5919603" cy="13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5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keperluan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string:</a:t>
            </a:r>
          </a:p>
          <a:p>
            <a:pPr marL="695325" indent="-238125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695325" indent="-238125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695325" indent="-238125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695325" indent="-238125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strlwr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695325" indent="-238125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strupr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6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Pencapaian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konstruksi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Mahasisawa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74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4776"/>
            <a:ext cx="10972800" cy="852861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numeric float.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header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math.h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36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8085"/>
            <a:ext cx="109728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atof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atof</a:t>
            </a:r>
            <a:r>
              <a:rPr lang="en-US" dirty="0" smtClean="0"/>
              <a:t>()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C++		-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51" t="13736" r="56987" b="42156"/>
          <a:stretch/>
        </p:blipFill>
        <p:spPr>
          <a:xfrm>
            <a:off x="1135116" y="2472038"/>
            <a:ext cx="5832876" cy="4385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6573" b="81159"/>
          <a:stretch/>
        </p:blipFill>
        <p:spPr>
          <a:xfrm>
            <a:off x="6778022" y="2472038"/>
            <a:ext cx="5092797" cy="11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6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224"/>
            <a:ext cx="10972800" cy="83941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numeric integer.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header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stdlib.h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65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224"/>
            <a:ext cx="10972800" cy="839414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		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35" t="13736" r="56745" b="41929"/>
          <a:stretch/>
        </p:blipFill>
        <p:spPr>
          <a:xfrm>
            <a:off x="838200" y="2472038"/>
            <a:ext cx="5757980" cy="4385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7568" b="77669"/>
          <a:stretch/>
        </p:blipFill>
        <p:spPr>
          <a:xfrm>
            <a:off x="7240395" y="2472038"/>
            <a:ext cx="4328143" cy="122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50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8906"/>
            <a:ext cx="10972800" cy="758732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188" y="1586754"/>
            <a:ext cx="10972800" cy="4525963"/>
          </a:xfrm>
        </p:spPr>
        <p:txBody>
          <a:bodyPr/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numeric long integer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header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stdlib.h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7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012"/>
            <a:ext cx="10972800" cy="785626"/>
          </a:xfrm>
        </p:spPr>
        <p:txBody>
          <a:bodyPr/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atol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		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93" t="13964" r="56987" b="38063"/>
          <a:stretch/>
        </p:blipFill>
        <p:spPr>
          <a:xfrm>
            <a:off x="1087820" y="2338031"/>
            <a:ext cx="5273535" cy="4346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7899" b="79165"/>
          <a:stretch/>
        </p:blipFill>
        <p:spPr>
          <a:xfrm>
            <a:off x="6381241" y="2338031"/>
            <a:ext cx="5315094" cy="14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7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1328"/>
            <a:ext cx="10972800" cy="866309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strlwr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strlwr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capital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header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string.h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2290" y="4048590"/>
            <a:ext cx="3436882" cy="11351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Strlwr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97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strlwr</a:t>
            </a:r>
            <a:r>
              <a:rPr lang="en-US" dirty="0" smtClean="0"/>
              <a:t>()(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14" t="14191" r="55049" b="44203"/>
          <a:stretch/>
        </p:blipFill>
        <p:spPr>
          <a:xfrm>
            <a:off x="838200" y="2364828"/>
            <a:ext cx="6350314" cy="4288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373" b="80162"/>
          <a:stretch/>
        </p:blipFill>
        <p:spPr>
          <a:xfrm>
            <a:off x="5737498" y="2364828"/>
            <a:ext cx="6259880" cy="10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1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strupr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strupr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capital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huruf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header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string.h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2290" y="4048590"/>
            <a:ext cx="3436882" cy="11351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Strupr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3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trupr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3087"/>
            <a:ext cx="10972800" cy="452596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				-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94" t="14191" r="54685" b="44430"/>
          <a:stretch/>
        </p:blipFill>
        <p:spPr>
          <a:xfrm>
            <a:off x="1026459" y="1846485"/>
            <a:ext cx="6484209" cy="4291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8046" b="80162"/>
          <a:stretch/>
        </p:blipFill>
        <p:spPr>
          <a:xfrm>
            <a:off x="5442871" y="2566631"/>
            <a:ext cx="6578226" cy="10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4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118"/>
            <a:ext cx="10972800" cy="81252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string </a:t>
            </a:r>
          </a:p>
          <a:p>
            <a:r>
              <a:rPr lang="en-US" dirty="0" err="1" smtClean="0"/>
              <a:t>Konstruksi</a:t>
            </a:r>
            <a:r>
              <a:rPr lang="en-US" dirty="0" smtClean="0"/>
              <a:t> string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string </a:t>
            </a:r>
          </a:p>
          <a:p>
            <a:r>
              <a:rPr lang="en-US" dirty="0" err="1" smtClean="0"/>
              <a:t>Latihan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67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Pustaka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Purwanto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TD. 2013.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Abdul. 2003.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Muhidin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2010.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67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8642"/>
            <a:ext cx="10972800" cy="80278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membalikan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kata – kata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Mahasiswa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Teknik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Informatika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Universitas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Esa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Unggul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sedang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melakukan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Praktik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Kerja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Lapangan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sebuah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terpencil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menggabungkan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kalimat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Teknik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kalimat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Informatika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4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Pengantar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pemrograman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keperluan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menampung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memanipulasi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2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Konstruksi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C++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konstruksi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disediakan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 C++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diciptakan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74725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mendeklarasikan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74725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mendeklarasikan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menginisialisasi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karakter-karakter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diapit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kutip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ganda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4725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menugaskan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salinan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</a:p>
          <a:p>
            <a:pPr marL="974725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salinan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lain </a:t>
            </a:r>
          </a:p>
          <a:p>
            <a:pPr marL="974725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menetapkan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74725" indent="-514350" algn="just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iterator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ilustrasi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-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string C++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09" t="16316" r="60338" b="28070"/>
          <a:stretch/>
        </p:blipFill>
        <p:spPr>
          <a:xfrm>
            <a:off x="838200" y="2320580"/>
            <a:ext cx="4233365" cy="453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1" r="74536" b="63628"/>
          <a:stretch/>
        </p:blipFill>
        <p:spPr>
          <a:xfrm>
            <a:off x="6277967" y="3185457"/>
            <a:ext cx="3278741" cy="3115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7967" y="2528024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Output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1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C++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manipulasi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</a:p>
          <a:p>
            <a:pPr marL="742950" indent="-742950" algn="just">
              <a:buAutoNum type="arabicPeriod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8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Manipulasi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C++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keperluan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manipulasi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:</a:t>
            </a:r>
          </a:p>
          <a:p>
            <a:pPr marL="735013"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strcat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735013"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strcmp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735013"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strcpy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735013"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strlen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735013"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strrev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5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Manipulasi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strcat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menambahkan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kebagian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Times New Roman" panose="02020603050405020304" pitchFamily="18" charset="0"/>
              <a:buChar char="⁻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 header yang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disertakan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string.h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ctype.h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penulisan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strcat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5147" y="5059570"/>
            <a:ext cx="5446644" cy="844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tujuan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sumber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2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PPT-U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</Template>
  <TotalTime>243</TotalTime>
  <Words>749</Words>
  <Application>Microsoft Office PowerPoint</Application>
  <PresentationFormat>Widescreen</PresentationFormat>
  <Paragraphs>127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Times New Roman</vt:lpstr>
      <vt:lpstr>Template-PPT-UEU</vt:lpstr>
      <vt:lpstr>Operasi String</vt:lpstr>
      <vt:lpstr>Pencapaian </vt:lpstr>
      <vt:lpstr>Pokok bahasan</vt:lpstr>
      <vt:lpstr>Pengantar String </vt:lpstr>
      <vt:lpstr>Konstruksi dari String C++</vt:lpstr>
      <vt:lpstr>String C++</vt:lpstr>
      <vt:lpstr>Fungsi String C++ </vt:lpstr>
      <vt:lpstr>Fungsi Manipulasi String</vt:lpstr>
      <vt:lpstr>Fungsi Manipulasi String(Lanjutan)</vt:lpstr>
      <vt:lpstr>Fungsi strcat()</vt:lpstr>
      <vt:lpstr>Fungsi strcmp()</vt:lpstr>
      <vt:lpstr>Fungsi strcmp()(lanjutan)</vt:lpstr>
      <vt:lpstr>Fungsi strcpy()</vt:lpstr>
      <vt:lpstr>Fungsi strcpy() (lanjutan)</vt:lpstr>
      <vt:lpstr>Fungsi strlen()</vt:lpstr>
      <vt:lpstr>Fungsi strlen() ( lanjutan)</vt:lpstr>
      <vt:lpstr>Fungsi strrev()</vt:lpstr>
      <vt:lpstr>Fungsi strrev() (Lanjutan)</vt:lpstr>
      <vt:lpstr>Fungsi Konfersi String</vt:lpstr>
      <vt:lpstr>Fungsi atof()</vt:lpstr>
      <vt:lpstr>Fungsi atof()</vt:lpstr>
      <vt:lpstr>Fungsi atoi()</vt:lpstr>
      <vt:lpstr>Fungsi atoi()</vt:lpstr>
      <vt:lpstr>Fungsi atol()</vt:lpstr>
      <vt:lpstr>Fungsi atol()</vt:lpstr>
      <vt:lpstr>Fungsi strlwr()</vt:lpstr>
      <vt:lpstr>Fungsi strlwr()(lanjutan)</vt:lpstr>
      <vt:lpstr>Fungsi strupr()</vt:lpstr>
      <vt:lpstr>Fungsi strupr() (lanjutan)</vt:lpstr>
      <vt:lpstr>Daftar Pustaka</vt:lpstr>
      <vt:lpstr>Latihan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Operasi String</dc:title>
  <dc:creator>yunita fauzia</dc:creator>
  <cp:lastModifiedBy>yunita fauzia</cp:lastModifiedBy>
  <cp:revision>29</cp:revision>
  <dcterms:created xsi:type="dcterms:W3CDTF">2018-03-16T03:54:53Z</dcterms:created>
  <dcterms:modified xsi:type="dcterms:W3CDTF">2018-03-19T05:41:57Z</dcterms:modified>
</cp:coreProperties>
</file>