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6" r:id="rId9"/>
    <p:sldId id="265" r:id="rId10"/>
    <p:sldId id="267" r:id="rId11"/>
    <p:sldId id="261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126" autoAdjust="0"/>
  </p:normalViewPr>
  <p:slideViewPr>
    <p:cSldViewPr snapToGrid="0">
      <p:cViewPr varScale="1">
        <p:scale>
          <a:sx n="63" d="100"/>
          <a:sy n="63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5F146-548C-4301-8D54-E611B73C48F5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782DC-1295-40BD-BA53-9A6F355DD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8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kosong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merupakan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masing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masing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elemen</a:t>
            </a:r>
            <a:r>
              <a:rPr lang="en-US" baseline="0" dirty="0" smtClean="0"/>
              <a:t> array yang </a:t>
            </a:r>
            <a:r>
              <a:rPr lang="en-US" baseline="0" dirty="0" err="1" smtClean="0"/>
              <a:t>bertipe</a:t>
            </a:r>
            <a:r>
              <a:rPr lang="en-US" baseline="0" dirty="0" smtClean="0"/>
              <a:t> integer. </a:t>
            </a:r>
            <a:r>
              <a:rPr lang="en-US" baseline="0" dirty="0" err="1" smtClean="0"/>
              <a:t>Penomoran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berawal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0 – 4, </a:t>
            </a:r>
            <a:r>
              <a:rPr lang="en-US" baseline="0" dirty="0" err="1" smtClean="0"/>
              <a:t>sebab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array index </a:t>
            </a:r>
            <a:r>
              <a:rPr lang="en-US" baseline="0" dirty="0" err="1" smtClean="0"/>
              <a:t>pertama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dimulai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782DC-1295-40BD-BA53-9A6F355DD4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1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kosong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merupakan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masing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masing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elemen</a:t>
            </a:r>
            <a:r>
              <a:rPr lang="en-US" baseline="0" dirty="0" smtClean="0"/>
              <a:t> array yang </a:t>
            </a:r>
            <a:r>
              <a:rPr lang="en-US" baseline="0" dirty="0" err="1" smtClean="0"/>
              <a:t>bertipe</a:t>
            </a:r>
            <a:r>
              <a:rPr lang="en-US" baseline="0" dirty="0" smtClean="0"/>
              <a:t> integer. </a:t>
            </a:r>
            <a:r>
              <a:rPr lang="en-US" baseline="0" dirty="0" err="1" smtClean="0"/>
              <a:t>Penomoran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berawal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0 – 4, </a:t>
            </a:r>
            <a:r>
              <a:rPr lang="en-US" baseline="0" dirty="0" err="1" smtClean="0"/>
              <a:t>sebab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array index </a:t>
            </a:r>
            <a:r>
              <a:rPr lang="en-US" baseline="0" dirty="0" err="1" smtClean="0"/>
              <a:t>pertama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dimulai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smtClean="0"/>
              <a:t> 0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782DC-1295-40BD-BA53-9A6F355DD4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49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Angka</a:t>
            </a:r>
            <a:r>
              <a:rPr lang="en-US" dirty="0" smtClean="0"/>
              <a:t>[2]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[3]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ketiga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keempat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diinisialisasi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0, </a:t>
            </a:r>
            <a:r>
              <a:rPr lang="en-US" baseline="0" dirty="0" err="1" smtClean="0"/>
              <a:t>karena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inisialisasi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diberikan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782DC-1295-40BD-BA53-9A6F355DD4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4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5812" y="0"/>
            <a:ext cx="12463623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35812" y="228600"/>
            <a:ext cx="12463624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399" y="1524001"/>
            <a:ext cx="8365412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398" y="3657600"/>
            <a:ext cx="8365413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03E4EA-AB4B-4AD2-BE91-F1986A273F43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2FA1F-0AF2-4949-90DD-EEFE3F960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8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03E4EA-AB4B-4AD2-BE91-F1986A273F43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2FA1F-0AF2-4949-90DD-EEFE3F960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1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03E4EA-AB4B-4AD2-BE91-F1986A273F43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2FA1F-0AF2-4949-90DD-EEFE3F960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3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03E4EA-AB4B-4AD2-BE91-F1986A273F43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2FA1F-0AF2-4949-90DD-EEFE3F960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0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5600" y="2420939"/>
            <a:ext cx="46736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8400" y="3240088"/>
            <a:ext cx="7112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03E4EA-AB4B-4AD2-BE91-F1986A273F43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2FA1F-0AF2-4949-90DD-EEFE3F960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5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03E4EA-AB4B-4AD2-BE91-F1986A273F43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2FA1F-0AF2-4949-90DD-EEFE3F960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5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03E4EA-AB4B-4AD2-BE91-F1986A273F43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2FA1F-0AF2-4949-90DD-EEFE3F960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03E4EA-AB4B-4AD2-BE91-F1986A273F43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2FA1F-0AF2-4949-90DD-EEFE3F960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03E4EA-AB4B-4AD2-BE91-F1986A273F43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2FA1F-0AF2-4949-90DD-EEFE3F960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9601"/>
            <a:ext cx="6815667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03E4EA-AB4B-4AD2-BE91-F1986A273F43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2FA1F-0AF2-4949-90DD-EEFE3F960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3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03E4EA-AB4B-4AD2-BE91-F1986A273F43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2FA1F-0AF2-4949-90DD-EEFE3F960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0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F03E4EA-AB4B-4AD2-BE91-F1986A273F43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90E2FA1F-0AF2-4949-90DD-EEFE3F9603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38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 dirty="0"/>
              <a:t> 8</a:t>
            </a:r>
          </a:p>
          <a:p>
            <a:r>
              <a:rPr lang="en-US" dirty="0"/>
              <a:t>Yunita Fauzia </a:t>
            </a:r>
            <a:r>
              <a:rPr lang="en-US" dirty="0" err="1"/>
              <a:t>Achmad</a:t>
            </a:r>
            <a:r>
              <a:rPr lang="en-US" dirty="0"/>
              <a:t>, </a:t>
            </a:r>
            <a:r>
              <a:rPr lang="en-US" dirty="0" err="1"/>
              <a:t>S.Kom</a:t>
            </a:r>
            <a:r>
              <a:rPr lang="en-US" dirty="0"/>
              <a:t>., </a:t>
            </a:r>
            <a:r>
              <a:rPr lang="en-US" dirty="0" err="1"/>
              <a:t>M.Kom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0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1684"/>
            <a:ext cx="10972800" cy="775954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Array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6883" y="1501651"/>
            <a:ext cx="10972800" cy="919913"/>
          </a:xfrm>
        </p:spPr>
        <p:txBody>
          <a:bodyPr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c++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	  - Output</a:t>
            </a:r>
          </a:p>
          <a:p>
            <a:pPr marL="288925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655" t="13273" r="45931" b="51562"/>
          <a:stretch/>
        </p:blipFill>
        <p:spPr>
          <a:xfrm>
            <a:off x="208547" y="2534652"/>
            <a:ext cx="7370080" cy="3256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63501" b="77774"/>
          <a:stretch/>
        </p:blipFill>
        <p:spPr>
          <a:xfrm>
            <a:off x="7661224" y="2520114"/>
            <a:ext cx="4431049" cy="179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3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7726"/>
            <a:ext cx="10972800" cy="759912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c++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	</a:t>
            </a:r>
          </a:p>
          <a:p>
            <a:pPr marL="33655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148" t="13418" r="45068" b="50260"/>
          <a:stretch/>
        </p:blipFill>
        <p:spPr>
          <a:xfrm>
            <a:off x="256672" y="2603876"/>
            <a:ext cx="7784929" cy="3522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785" t="72267" r="54440" b="13158"/>
          <a:stretch/>
        </p:blipFill>
        <p:spPr>
          <a:xfrm>
            <a:off x="8231853" y="2808936"/>
            <a:ext cx="3160295" cy="155608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231853" y="4074695"/>
            <a:ext cx="1580147" cy="866273"/>
            <a:chOff x="8231853" y="4074695"/>
            <a:chExt cx="1580147" cy="866273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8231853" y="4940968"/>
              <a:ext cx="1580147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9812000" y="4074695"/>
              <a:ext cx="0" cy="866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9400990" y="5060926"/>
            <a:ext cx="83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ERROR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01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3558"/>
            <a:ext cx="10972800" cy="82408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tersusun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pendataan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pendataan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lain – lain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8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5642"/>
            <a:ext cx="10972800" cy="791996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pendeklarasian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array: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Keterangan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90563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data 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 data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90563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Index1 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90563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Index2 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87518" y="2333313"/>
            <a:ext cx="7625449" cy="75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Tipe_data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nama_variabel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[index1][index2]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1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5642"/>
            <a:ext cx="10972800" cy="791996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Inisialisasi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372852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Inisialisasi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pendefinisian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8370" y="3653758"/>
            <a:ext cx="8315260" cy="1501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Tipe_data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nama_variabel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jmlh_elemen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array};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5642"/>
            <a:ext cx="10972800" cy="791996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x 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dideklarasikan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91440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b[2][3] = {{2, 4, 1}, {5, 3, 7}};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menempati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susunan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248623"/>
              </p:ext>
            </p:extLst>
          </p:nvPr>
        </p:nvGraphicFramePr>
        <p:xfrm>
          <a:off x="1919705" y="4505604"/>
          <a:ext cx="7031792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7948"/>
                <a:gridCol w="1757948"/>
                <a:gridCol w="1757948"/>
                <a:gridCol w="175794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145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3558"/>
            <a:ext cx="10972800" cy="824080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652337" cy="565483"/>
          </a:xfrm>
        </p:spPr>
        <p:txBody>
          <a:bodyPr/>
          <a:lstStyle/>
          <a:p>
            <a:r>
              <a:rPr lang="en-US" dirty="0" smtClean="0"/>
              <a:t>Input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45705" y="1600201"/>
            <a:ext cx="2237874" cy="56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Output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902" t="14431" r="53945" b="36524"/>
          <a:stretch/>
        </p:blipFill>
        <p:spPr>
          <a:xfrm>
            <a:off x="609600" y="2165684"/>
            <a:ext cx="5470358" cy="418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86789" b="78282"/>
          <a:stretch/>
        </p:blipFill>
        <p:spPr>
          <a:xfrm>
            <a:off x="7133597" y="2165684"/>
            <a:ext cx="2668129" cy="291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81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808038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tersusun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ketiga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pendeklarasian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: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Keterangan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690563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data 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 data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690563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Index1 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90563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Index2 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90563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Index3 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7560" y="3315728"/>
            <a:ext cx="7625449" cy="54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Tipe_data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nama_variabel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jmlh_elemen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array};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16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7726"/>
            <a:ext cx="10972800" cy="759912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endeklarasian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Pengolahan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287" t="48901" r="30149" b="29815"/>
          <a:stretch/>
        </p:blipFill>
        <p:spPr>
          <a:xfrm>
            <a:off x="1743708" y="2679032"/>
            <a:ext cx="8704583" cy="312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64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5642"/>
            <a:ext cx="10972800" cy="791996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 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dituliskan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94021" y="3176337"/>
            <a:ext cx="6144736" cy="1919758"/>
            <a:chOff x="2294021" y="3176337"/>
            <a:chExt cx="6144736" cy="1919758"/>
          </a:xfrm>
        </p:grpSpPr>
        <p:grpSp>
          <p:nvGrpSpPr>
            <p:cNvPr id="6" name="Group 5"/>
            <p:cNvGrpSpPr/>
            <p:nvPr/>
          </p:nvGrpSpPr>
          <p:grpSpPr>
            <a:xfrm>
              <a:off x="2294021" y="3176337"/>
              <a:ext cx="3558795" cy="461665"/>
              <a:chOff x="2294021" y="3176337"/>
              <a:chExt cx="3558795" cy="46166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294021" y="3176337"/>
                <a:ext cx="6559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785951" y="3176337"/>
                <a:ext cx="3066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Data_jualan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[2][2][2];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621995" y="3638002"/>
              <a:ext cx="3474005" cy="1222756"/>
              <a:chOff x="2621995" y="3638002"/>
              <a:chExt cx="3474005" cy="1110462"/>
            </a:xfrm>
          </p:grpSpPr>
          <p:cxnSp>
            <p:nvCxnSpPr>
              <p:cNvPr id="8" name="Straight Connector 7"/>
              <p:cNvCxnSpPr>
                <a:stCxn id="4" idx="2"/>
              </p:cNvCxnSpPr>
              <p:nvPr/>
            </p:nvCxnSpPr>
            <p:spPr>
              <a:xfrm flipH="1">
                <a:off x="2621995" y="3638002"/>
                <a:ext cx="1" cy="1110462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621995" y="4748464"/>
                <a:ext cx="347400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628193" y="3638002"/>
              <a:ext cx="2467808" cy="987420"/>
              <a:chOff x="2621995" y="3638002"/>
              <a:chExt cx="3474005" cy="1110462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H="1">
                <a:off x="2621995" y="3638002"/>
                <a:ext cx="1" cy="1110462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621995" y="4748464"/>
                <a:ext cx="347400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4686615" y="3638001"/>
              <a:ext cx="1409385" cy="762833"/>
              <a:chOff x="2621995" y="3638002"/>
              <a:chExt cx="3474005" cy="111046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2621995" y="3638002"/>
                <a:ext cx="1" cy="1110462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621995" y="4748464"/>
                <a:ext cx="347400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5072429" y="3644750"/>
              <a:ext cx="1023572" cy="478071"/>
              <a:chOff x="2621995" y="3638002"/>
              <a:chExt cx="3474005" cy="1110462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H="1">
                <a:off x="2621995" y="3638002"/>
                <a:ext cx="1" cy="1110462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621995" y="4748464"/>
                <a:ext cx="347400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5458243" y="3618767"/>
              <a:ext cx="637757" cy="226042"/>
              <a:chOff x="2621995" y="3638002"/>
              <a:chExt cx="3474005" cy="1110462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>
                <a:off x="2621995" y="3638002"/>
                <a:ext cx="1" cy="1110462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621995" y="4748464"/>
                <a:ext cx="347400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6096000" y="3618767"/>
              <a:ext cx="2342757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Jumlah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Kolom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Jumlah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baris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Jumlah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baris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Nama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array </a:t>
              </a:r>
            </a:p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Tipe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data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elemen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array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93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8564"/>
            <a:ext cx="10972800" cy="79907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Pencapaian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0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5320"/>
            <a:ext cx="10972800" cy="762318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Inisialisasi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Inisialisasi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pendefinisian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3275" y="3589455"/>
            <a:ext cx="7625449" cy="54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Tipe_data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nama_variabel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jmlh_elemen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array};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21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5320"/>
            <a:ext cx="10972800" cy="762318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132" t="13626" r="68624" b="28352"/>
          <a:stretch/>
        </p:blipFill>
        <p:spPr>
          <a:xfrm>
            <a:off x="2044856" y="1600201"/>
            <a:ext cx="4844934" cy="4754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249" t="28242" r="66398" b="28022"/>
          <a:stretch/>
        </p:blipFill>
        <p:spPr>
          <a:xfrm>
            <a:off x="7010399" y="1691482"/>
            <a:ext cx="4847240" cy="333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10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5320"/>
            <a:ext cx="10972800" cy="762318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0642" b="32169"/>
          <a:stretch/>
        </p:blipFill>
        <p:spPr>
          <a:xfrm>
            <a:off x="3262313" y="2213927"/>
            <a:ext cx="4278791" cy="39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63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918"/>
            <a:ext cx="10972800" cy="792798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417638"/>
            <a:ext cx="7970520" cy="4525963"/>
          </a:xfrm>
        </p:spPr>
        <p:txBody>
          <a:bodyPr/>
          <a:lstStyle/>
          <a:p>
            <a:pPr algn="just"/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Buatlah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ketentuan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685800" algn="just"/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uts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input </a:t>
            </a:r>
          </a:p>
          <a:p>
            <a:pPr marL="685800" algn="just"/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Bobot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1036638" algn="just"/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30%</a:t>
            </a:r>
          </a:p>
          <a:p>
            <a:pPr marL="1036638" algn="just"/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uts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35%</a:t>
            </a:r>
          </a:p>
          <a:p>
            <a:pPr marL="1036638" algn="just"/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uas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35% </a:t>
            </a:r>
          </a:p>
          <a:p>
            <a:pPr marL="1036638" algn="just"/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uts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uas</a:t>
            </a:r>
            <a:endParaRPr 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algn="just"/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Ketentuan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1036638" algn="just"/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100 - 80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 A</a:t>
            </a:r>
          </a:p>
          <a:p>
            <a:pPr marL="1036638" algn="just"/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79 - 70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 B</a:t>
            </a:r>
          </a:p>
          <a:p>
            <a:pPr marL="1036638" algn="just"/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69 – 50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 C</a:t>
            </a:r>
          </a:p>
          <a:p>
            <a:pPr marL="1036638" algn="just"/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49 -30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 D</a:t>
            </a:r>
          </a:p>
          <a:p>
            <a:pPr marL="1036638" algn="just"/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29 – 0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 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107" t="35055" r="28682" b="5605"/>
          <a:stretch/>
        </p:blipFill>
        <p:spPr>
          <a:xfrm>
            <a:off x="6598919" y="2103756"/>
            <a:ext cx="5088273" cy="426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1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012"/>
            <a:ext cx="10972800" cy="785626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Mengakses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Penampilan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Mendeklarasikan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5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8906"/>
            <a:ext cx="10972800" cy="758732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terstruktur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digolongkan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diantaranya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6996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berdimensi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6996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berdimensi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6996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berdimensi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8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8906"/>
            <a:ext cx="10972800" cy="75873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integer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ilustrasi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67534" y="3863182"/>
            <a:ext cx="5336878" cy="2157900"/>
            <a:chOff x="3067534" y="3863182"/>
            <a:chExt cx="5336878" cy="2157900"/>
          </a:xfrm>
        </p:grpSpPr>
        <p:grpSp>
          <p:nvGrpSpPr>
            <p:cNvPr id="15" name="Group 14"/>
            <p:cNvGrpSpPr/>
            <p:nvPr/>
          </p:nvGrpSpPr>
          <p:grpSpPr>
            <a:xfrm>
              <a:off x="3787588" y="3863182"/>
              <a:ext cx="4616824" cy="1390562"/>
              <a:chOff x="2716304" y="3575885"/>
              <a:chExt cx="4616824" cy="139056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716304" y="4052047"/>
                <a:ext cx="4616824" cy="914400"/>
                <a:chOff x="2716304" y="4052047"/>
                <a:chExt cx="4616824" cy="91440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2716304" y="4052047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3630704" y="4052047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4567516" y="4052047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5481916" y="4052047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6418728" y="4052047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3022661" y="359366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931894" y="35758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873873" y="35914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5157" y="35758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757238" y="361398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067534" y="4504156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Nil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776382" y="5401587"/>
              <a:ext cx="925606" cy="57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686783" y="5436307"/>
              <a:ext cx="9156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V="1">
            <a:off x="5821776" y="5308934"/>
            <a:ext cx="1116107" cy="185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81218" y="3765997"/>
            <a:ext cx="647703" cy="225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979365" y="4686719"/>
            <a:ext cx="1277637" cy="418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60643" y="3388022"/>
            <a:ext cx="24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66297" y="4861556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34868" y="5436307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Blok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7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8906"/>
            <a:ext cx="10972800" cy="758732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Sintaknya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pendeklarasian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nil[5];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66247" y="3110146"/>
            <a:ext cx="5459506" cy="75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tipe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nama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elemen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2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1684"/>
            <a:ext cx="10972800" cy="775954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Inisialisasi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diinisialisasi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91440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nil[5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= {1, 3, 6, 12, 24}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penyimpanan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digambarkan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27561" y="4735602"/>
            <a:ext cx="5336878" cy="1390562"/>
            <a:chOff x="3067534" y="3863182"/>
            <a:chExt cx="5336878" cy="1390562"/>
          </a:xfrm>
        </p:grpSpPr>
        <p:grpSp>
          <p:nvGrpSpPr>
            <p:cNvPr id="5" name="Group 4"/>
            <p:cNvGrpSpPr/>
            <p:nvPr/>
          </p:nvGrpSpPr>
          <p:grpSpPr>
            <a:xfrm>
              <a:off x="3787588" y="3863182"/>
              <a:ext cx="4616824" cy="1390562"/>
              <a:chOff x="2716304" y="3575885"/>
              <a:chExt cx="4616824" cy="139056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716304" y="4052047"/>
                <a:ext cx="4616824" cy="914400"/>
                <a:chOff x="2716304" y="4052047"/>
                <a:chExt cx="4616824" cy="91440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2716304" y="4052047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630704" y="4052047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567516" y="4052047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endPara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481916" y="4052047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</a:t>
                  </a:r>
                  <a:endPara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418728" y="4052047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24</a:t>
                  </a:r>
                  <a:endPara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3022661" y="359366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931894" y="35758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873873" y="35914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5157" y="35758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757238" y="361398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067534" y="4504156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Nil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21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808038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Mengakses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mengakses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mempergunakan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sintak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Nil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masing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masing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berisi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Pengaksesan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7561" y="2782492"/>
            <a:ext cx="3820616" cy="75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ama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[index];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27561" y="4735602"/>
            <a:ext cx="5336878" cy="1390562"/>
            <a:chOff x="3067534" y="3863182"/>
            <a:chExt cx="5336878" cy="1390562"/>
          </a:xfrm>
        </p:grpSpPr>
        <p:grpSp>
          <p:nvGrpSpPr>
            <p:cNvPr id="6" name="Group 5"/>
            <p:cNvGrpSpPr/>
            <p:nvPr/>
          </p:nvGrpSpPr>
          <p:grpSpPr>
            <a:xfrm>
              <a:off x="3787588" y="3863182"/>
              <a:ext cx="4616824" cy="1390562"/>
              <a:chOff x="2716304" y="3575885"/>
              <a:chExt cx="4616824" cy="139056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716304" y="4052047"/>
                <a:ext cx="4616824" cy="914400"/>
                <a:chOff x="2716304" y="4052047"/>
                <a:chExt cx="4616824" cy="91440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2716304" y="4052047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630704" y="4052047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567516" y="4052047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481916" y="4052047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6418728" y="4052047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2846199" y="3593669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Nil[0]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755432" y="3575885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Nil[1]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697411" y="3591434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Nil[2]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73038" y="3575885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Nil[3]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98644" y="3575885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Nil[4]</a:t>
                </a:r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067534" y="4504156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Nil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174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1684"/>
            <a:ext cx="10972800" cy="775954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Array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0631" y="1541003"/>
            <a:ext cx="10972800" cy="565483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c++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Output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149" t="13823" r="39397" b="40601"/>
          <a:stretch/>
        </p:blipFill>
        <p:spPr>
          <a:xfrm>
            <a:off x="240631" y="2209801"/>
            <a:ext cx="8200708" cy="41107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r="62826" b="74223"/>
          <a:stretch/>
        </p:blipFill>
        <p:spPr>
          <a:xfrm>
            <a:off x="7289046" y="2165684"/>
            <a:ext cx="4902954" cy="22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5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PPT-U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</Template>
  <TotalTime>330</TotalTime>
  <Words>815</Words>
  <Application>Microsoft Office PowerPoint</Application>
  <PresentationFormat>Widescreen</PresentationFormat>
  <Paragraphs>163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Times New Roman</vt:lpstr>
      <vt:lpstr>Template-PPT-UEU</vt:lpstr>
      <vt:lpstr>ARRAY</vt:lpstr>
      <vt:lpstr>Pencapaian</vt:lpstr>
      <vt:lpstr>Pokok Bahasan</vt:lpstr>
      <vt:lpstr>Pengertian Array </vt:lpstr>
      <vt:lpstr>Array </vt:lpstr>
      <vt:lpstr>Deklarasi Array </vt:lpstr>
      <vt:lpstr>Inisialisasi Array</vt:lpstr>
      <vt:lpstr>Mengakses Nilai Array</vt:lpstr>
      <vt:lpstr>Contoh  Array</vt:lpstr>
      <vt:lpstr>Contoh  Array</vt:lpstr>
      <vt:lpstr>Contoh Array</vt:lpstr>
      <vt:lpstr>Array Dimensi Dua </vt:lpstr>
      <vt:lpstr>Deklarasi Array Dimensi Dua</vt:lpstr>
      <vt:lpstr>Inisialisasi Array Dimensi Dua</vt:lpstr>
      <vt:lpstr>Contoh Array Dimensi Dua</vt:lpstr>
      <vt:lpstr>Contoh Array Dimensi Dua</vt:lpstr>
      <vt:lpstr>Array Dimensi Tiga</vt:lpstr>
      <vt:lpstr>Contoh Pendeklarasian Array Dimensi Tiga</vt:lpstr>
      <vt:lpstr>Deklarasi Array Dimensi Tiga</vt:lpstr>
      <vt:lpstr>Inisialisasi Array Dimensi Tiga</vt:lpstr>
      <vt:lpstr>Contoh Array Dimensi Tiga</vt:lpstr>
      <vt:lpstr>Contoh Array Dimensi Tiga</vt:lpstr>
      <vt:lpstr>Tugas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ARRAY</dc:title>
  <dc:creator>yunita fauzia</dc:creator>
  <cp:lastModifiedBy>yunita fauzia</cp:lastModifiedBy>
  <cp:revision>27</cp:revision>
  <dcterms:created xsi:type="dcterms:W3CDTF">2018-03-19T05:41:18Z</dcterms:created>
  <dcterms:modified xsi:type="dcterms:W3CDTF">2018-03-28T06:19:48Z</dcterms:modified>
</cp:coreProperties>
</file>