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3" r:id="rId6"/>
    <p:sldId id="262" r:id="rId7"/>
    <p:sldId id="260" r:id="rId8"/>
    <p:sldId id="265" r:id="rId9"/>
    <p:sldId id="261" r:id="rId10"/>
    <p:sldId id="266" r:id="rId11"/>
    <p:sldId id="267" r:id="rId12"/>
    <p:sldId id="268" r:id="rId13"/>
    <p:sldId id="281" r:id="rId14"/>
    <p:sldId id="279" r:id="rId15"/>
    <p:sldId id="280" r:id="rId16"/>
    <p:sldId id="269" r:id="rId17"/>
    <p:sldId id="270" r:id="rId18"/>
    <p:sldId id="271" r:id="rId19"/>
    <p:sldId id="272" r:id="rId20"/>
    <p:sldId id="273" r:id="rId21"/>
    <p:sldId id="283" r:id="rId22"/>
    <p:sldId id="284" r:id="rId23"/>
    <p:sldId id="274" r:id="rId24"/>
    <p:sldId id="275" r:id="rId25"/>
    <p:sldId id="276" r:id="rId26"/>
    <p:sldId id="277" r:id="rId27"/>
    <p:sldId id="278" r:id="rId28"/>
    <p:sldId id="285" r:id="rId29"/>
    <p:sldId id="282" r:id="rId30"/>
    <p:sldId id="26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2" d="100"/>
          <a:sy n="42" d="100"/>
        </p:scale>
        <p:origin x="174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5812" y="0"/>
            <a:ext cx="12463623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35812" y="228600"/>
            <a:ext cx="12463624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399" y="1524001"/>
            <a:ext cx="8365412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398" y="3657600"/>
            <a:ext cx="8365413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9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2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8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5600" y="2420939"/>
            <a:ext cx="46736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8400" y="3240088"/>
            <a:ext cx="7112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4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0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8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1"/>
            <a:ext cx="6815667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3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C5E17-1EE1-4830-988A-5776A3064B8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6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DEC5E17-1EE1-4830-988A-5776A3064B8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C003BFF2-0084-4DA1-90D2-3091CCEB0D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59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Pointer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smtClean="0"/>
              <a:t>9</a:t>
            </a:r>
            <a:endParaRPr lang="en-US" dirty="0"/>
          </a:p>
          <a:p>
            <a:r>
              <a:rPr lang="en-US" dirty="0"/>
              <a:t>Yunita Fauzia </a:t>
            </a:r>
            <a:r>
              <a:rPr lang="en-US" dirty="0" err="1"/>
              <a:t>Achmad</a:t>
            </a:r>
            <a:r>
              <a:rPr lang="en-US" dirty="0"/>
              <a:t>, </a:t>
            </a:r>
            <a:r>
              <a:rPr lang="en-US" dirty="0" err="1"/>
              <a:t>S.Kom</a:t>
            </a:r>
            <a:r>
              <a:rPr lang="en-US" dirty="0"/>
              <a:t>., </a:t>
            </a:r>
            <a:r>
              <a:rPr lang="en-US" dirty="0" err="1"/>
              <a:t>M.Kom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9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5118"/>
            <a:ext cx="10972800" cy="81252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(*)</a:t>
            </a:r>
            <a:endParaRPr lang="en-US" b="1" dirty="0"/>
          </a:p>
        </p:txBody>
      </p:sp>
      <p:sp>
        <p:nvSpPr>
          <p:cNvPr id="4" name="Content Placeholder 3"/>
          <p:cNvSpPr txBox="1">
            <a:spLocks noGrp="1" noChangeArrowheads="1"/>
          </p:cNvSpPr>
          <p:nvPr>
            <p:ph idx="1"/>
          </p:nvPr>
        </p:nvSpPr>
        <p:spPr bwMode="auto">
          <a:xfrm>
            <a:off x="609600" y="1600201"/>
            <a:ext cx="3721768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== 25</a:t>
            </a:r>
          </a:p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== 1776</a:t>
            </a:r>
          </a:p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 == 1776</a:t>
            </a:r>
          </a:p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*ted ==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97" y="2495831"/>
            <a:ext cx="8570077" cy="334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05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3954"/>
            <a:ext cx="10972800" cy="803684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Mensubsitusikan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address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memakai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address operator &amp; 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x;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=&amp;x;</a:t>
            </a:r>
          </a:p>
          <a:p>
            <a:pPr marL="914400" indent="-91440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ditunjuk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7300" y="2606040"/>
            <a:ext cx="2926080" cy="845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nama_pointer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1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3954"/>
            <a:ext cx="10972800" cy="803684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7691" r="37327" b="17034"/>
          <a:stretch/>
        </p:blipFill>
        <p:spPr>
          <a:xfrm>
            <a:off x="2180272" y="1417638"/>
            <a:ext cx="5546408" cy="4835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0241" r="70521" b="71687"/>
          <a:stretch/>
        </p:blipFill>
        <p:spPr>
          <a:xfrm>
            <a:off x="7820481" y="2052259"/>
            <a:ext cx="4371519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0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686" t="25962" r="8902" b="14319"/>
          <a:stretch/>
        </p:blipFill>
        <p:spPr>
          <a:xfrm>
            <a:off x="335280" y="1257300"/>
            <a:ext cx="8054340" cy="508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4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Pointer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dideklarasikan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diubah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mendeklarasikan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685800"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4460" y="4937760"/>
            <a:ext cx="6789420" cy="11884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Tipe_data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nama_konstanta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81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374" r="60307" b="36813"/>
          <a:stretch/>
        </p:blipFill>
        <p:spPr>
          <a:xfrm>
            <a:off x="609600" y="1417638"/>
            <a:ext cx="7018789" cy="4411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t="8073" r="54106" b="80361"/>
          <a:stretch/>
        </p:blipFill>
        <p:spPr>
          <a:xfrm>
            <a:off x="5594033" y="2560638"/>
            <a:ext cx="6407467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5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3954"/>
            <a:ext cx="10972800" cy="803684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Mensubstitusikan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address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</a:p>
          <a:p>
            <a:pPr marL="457200" indent="0" algn="just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diantaranya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loncatan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yang lain.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internal array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pengenal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array.</a:t>
            </a:r>
          </a:p>
          <a:p>
            <a:pPr marL="457200" indent="0" algn="just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 t[5];</a:t>
            </a:r>
          </a:p>
          <a:p>
            <a:pPr marL="45720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 *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0" algn="just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t;</a:t>
            </a: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84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3954"/>
            <a:ext cx="10972800" cy="803684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to array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5" t="16250" r="53807" b="34375"/>
          <a:stretch/>
        </p:blipFill>
        <p:spPr>
          <a:xfrm>
            <a:off x="0" y="1417638"/>
            <a:ext cx="7533723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0659" r="59253" b="9780"/>
          <a:stretch/>
        </p:blipFill>
        <p:spPr>
          <a:xfrm>
            <a:off x="4946771" y="1417638"/>
            <a:ext cx="7245229" cy="374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69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3954"/>
            <a:ext cx="10972800" cy="803684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array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dihasilkan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674" r="32525" b="39277"/>
          <a:stretch/>
        </p:blipFill>
        <p:spPr>
          <a:xfrm>
            <a:off x="2827972" y="2228691"/>
            <a:ext cx="7949928" cy="40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45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Mensubstitusikan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address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character string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char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string: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char *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“Jakarta”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6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pointer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C++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mendemonstrasikan</a:t>
            </a:r>
            <a:r>
              <a:rPr lang="en-US" dirty="0" smtClean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smtClean="0"/>
              <a:t>program C++ 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smtClean="0"/>
              <a:t>pointer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51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String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373" r="53982" b="33187"/>
          <a:stretch/>
        </p:blipFill>
        <p:spPr>
          <a:xfrm>
            <a:off x="207645" y="1097280"/>
            <a:ext cx="8608814" cy="5028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349" r="62826" b="68072"/>
          <a:stretch/>
        </p:blipFill>
        <p:spPr>
          <a:xfrm>
            <a:off x="7373772" y="1314609"/>
            <a:ext cx="4208628" cy="185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07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25" t="36366" r="10025" b="2519"/>
          <a:stretch/>
        </p:blipFill>
        <p:spPr>
          <a:xfrm>
            <a:off x="800099" y="1417638"/>
            <a:ext cx="7479079" cy="48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83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15" t="28286" r="33367" b="10094"/>
          <a:stretch/>
        </p:blipFill>
        <p:spPr>
          <a:xfrm>
            <a:off x="388620" y="1417638"/>
            <a:ext cx="5228040" cy="4868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584" t="40235" r="31048" b="35727"/>
          <a:stretch/>
        </p:blipFill>
        <p:spPr>
          <a:xfrm>
            <a:off x="4990898" y="1417638"/>
            <a:ext cx="6812482" cy="24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88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Pointer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</a:t>
            </a:r>
          </a:p>
          <a:p>
            <a:pPr marL="411163" indent="0" algn="just" defTabSz="45720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lain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dinamakan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multiple indirection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</a:p>
          <a:p>
            <a:pPr marL="411163" indent="0" algn="just" defTabSz="45720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3" indent="0" algn="just" defTabSz="45720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3" indent="0" algn="just" defTabSz="45720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3" indent="0" algn="ctr" defTabSz="45720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Single Indirection</a:t>
            </a:r>
          </a:p>
          <a:p>
            <a:pPr marL="411163" indent="0" algn="just" defTabSz="45720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444" t="30844" r="32544" b="57888"/>
          <a:stretch/>
        </p:blipFill>
        <p:spPr>
          <a:xfrm>
            <a:off x="2663567" y="3863182"/>
            <a:ext cx="6864865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86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163" indent="0" algn="just" defTabSz="45720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3" indent="0" algn="just" defTabSz="45720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3" indent="0" algn="just" defTabSz="45720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3" indent="0" algn="ctr" defTabSz="45720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Multiple Indirection</a:t>
            </a:r>
          </a:p>
          <a:p>
            <a:pPr marL="411163" indent="0" algn="just" defTabSz="45720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single indirection, pointer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3" indent="0" algn="just" defTabSz="45720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multiple indirection,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11163" indent="0" algn="just" defTabSz="45720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868" t="52254" r="22968" b="34600"/>
          <a:stretch/>
        </p:blipFill>
        <p:spPr>
          <a:xfrm>
            <a:off x="1899237" y="1600201"/>
            <a:ext cx="8393525" cy="162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68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163" indent="0" algn="just" defTabSz="45720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mendeklarasikan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asterisk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sebanyak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kali (**)</a:t>
            </a:r>
          </a:p>
          <a:p>
            <a:pPr marL="411163" indent="0" algn="just" defTabSz="45720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</a:p>
          <a:p>
            <a:pPr marL="411163" indent="0" algn="just" defTabSz="45720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**p;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2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" t="16163" r="66173" b="21711"/>
          <a:stretch/>
        </p:blipFill>
        <p:spPr>
          <a:xfrm>
            <a:off x="0" y="1211580"/>
            <a:ext cx="5120640" cy="5052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6593" r="59429" b="18352"/>
          <a:stretch/>
        </p:blipFill>
        <p:spPr>
          <a:xfrm>
            <a:off x="5120640" y="1211580"/>
            <a:ext cx="722355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22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795" r="51764" b="72410"/>
          <a:stretch/>
        </p:blipFill>
        <p:spPr>
          <a:xfrm>
            <a:off x="1598844" y="2697322"/>
            <a:ext cx="8994312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3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27" t="27780" r="37793" b="2013"/>
          <a:stretch/>
        </p:blipFill>
        <p:spPr>
          <a:xfrm>
            <a:off x="1120140" y="1417638"/>
            <a:ext cx="4137660" cy="500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1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7220"/>
            <a:ext cx="10972800" cy="800418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51660"/>
            <a:ext cx="112090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menampilkan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sebaris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( pointer to string)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potongan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mencetak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ketiga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kata : “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4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670"/>
            <a:ext cx="10972800" cy="825967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Pembahasan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Pointer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Kegunaan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</a:t>
            </a:r>
          </a:p>
          <a:p>
            <a:pPr marL="6985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deference (&amp;)</a:t>
            </a:r>
          </a:p>
          <a:p>
            <a:pPr marL="6985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reference (*)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16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838"/>
          </a:xfrm>
        </p:spPr>
        <p:txBody>
          <a:bodyPr/>
          <a:lstStyle/>
          <a:p>
            <a:r>
              <a:rPr lang="en-US" b="1" dirty="0" err="1" smtClean="0"/>
              <a:t>Daftar</a:t>
            </a:r>
            <a:r>
              <a:rPr lang="en-US" b="1" dirty="0" smtClean="0"/>
              <a:t> </a:t>
            </a:r>
            <a:r>
              <a:rPr lang="en-US" b="1" dirty="0" err="1" smtClean="0"/>
              <a:t>Pustaka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Frieyadie</a:t>
            </a:r>
            <a:r>
              <a:rPr lang="en-US" dirty="0"/>
              <a:t>. 2007. </a:t>
            </a:r>
            <a:r>
              <a:rPr lang="en-US" dirty="0" err="1"/>
              <a:t>Edisi</a:t>
            </a:r>
            <a:r>
              <a:rPr lang="en-US" dirty="0"/>
              <a:t> </a:t>
            </a:r>
            <a:r>
              <a:rPr lang="en-US" dirty="0" err="1"/>
              <a:t>Revisi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C++ </a:t>
            </a:r>
            <a:r>
              <a:rPr lang="en-US" dirty="0" err="1"/>
              <a:t>dengan</a:t>
            </a:r>
            <a:r>
              <a:rPr lang="en-US" dirty="0"/>
              <a:t> Borland C++ 5.02. </a:t>
            </a:r>
            <a:endParaRPr lang="en-US" dirty="0" smtClean="0"/>
          </a:p>
          <a:p>
            <a:r>
              <a:rPr lang="en-US" dirty="0" err="1" smtClean="0"/>
              <a:t>Purwanto</a:t>
            </a:r>
            <a:r>
              <a:rPr lang="en-US" dirty="0"/>
              <a:t> </a:t>
            </a:r>
            <a:r>
              <a:rPr lang="en-US" dirty="0" smtClean="0"/>
              <a:t>TM. 2013.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C++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6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7"/>
            <a:ext cx="10972800" cy="4472176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memuat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nilainya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lain.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dimaksudkan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diketahui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sehari-hari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putunjuk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penentu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pointer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diartikan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mengarah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Pointer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arrayberarti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penunjuk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array ke-0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2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Kegunaan</a:t>
            </a:r>
            <a:r>
              <a:rPr lang="en-US" dirty="0" smtClean="0"/>
              <a:t> Pointer </a:t>
            </a:r>
            <a:r>
              <a:rPr lang="en-US" dirty="0" err="1" smtClean="0"/>
              <a:t>pada</a:t>
            </a:r>
            <a:r>
              <a:rPr lang="en-US" dirty="0" smtClean="0"/>
              <a:t>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kegunaan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962025" indent="-514350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menyimpan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(data type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object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class)</a:t>
            </a:r>
          </a:p>
          <a:p>
            <a:pPr marL="962025" indent="-514350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menyimpan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(function pointer)</a:t>
            </a:r>
          </a:p>
        </p:txBody>
      </p:sp>
    </p:spTree>
    <p:extLst>
      <p:ext uri="{BB962C8B-B14F-4D97-AF65-F5344CB8AC3E}">
        <p14:creationId xmlns:p14="http://schemas.microsoft.com/office/powerpoint/2010/main" val="322860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Pointer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3988"/>
            <a:ext cx="10972800" cy="4472176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 pointer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C++,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968375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deference (&amp;)</a:t>
            </a:r>
          </a:p>
          <a:p>
            <a:pPr marL="968375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reference (*)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4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012"/>
            <a:ext cx="10972800" cy="78562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Deference (&amp;)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pendeklarasian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variable,  user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diharuskan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memory,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otomatis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kompiler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run-time.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ampersand (&amp;)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didepan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 ,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"address of".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4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012"/>
            <a:ext cx="10972800" cy="78562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Deference (&amp;)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id-ID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Andy = 25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id-ID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Fred = Andy;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id-ID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 = &amp;Andy;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572710" y="1600201"/>
            <a:ext cx="7785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Andy akan memberikan variable ted alamat dari variable andy, karena variable andy diberi awalan karakter ampersand (&amp;), maka yang menjadi pokok disini adalah alamat dalam memory, bukan isi variable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67" y="3451884"/>
            <a:ext cx="8177295" cy="275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28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5118"/>
            <a:ext cx="10972800" cy="81252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(*)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*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reference.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mengakses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tersimpan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asterisk (*)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identifier pointer,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"value pointed by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*ted;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dikatakan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ditunjuk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ted”)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25,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dialamat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1776,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1776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89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PPT-U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</Template>
  <TotalTime>483</TotalTime>
  <Words>750</Words>
  <Application>Microsoft Office PowerPoint</Application>
  <PresentationFormat>Widescreen</PresentationFormat>
  <Paragraphs>116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Template-PPT-UEU</vt:lpstr>
      <vt:lpstr>Pointer</vt:lpstr>
      <vt:lpstr>Pencapaian</vt:lpstr>
      <vt:lpstr>Pokok Pembahasan </vt:lpstr>
      <vt:lpstr>Pengertian Pointer </vt:lpstr>
      <vt:lpstr>Kegunaan Pointer pada C++</vt:lpstr>
      <vt:lpstr>Jenis – Jenis Operator Pointer </vt:lpstr>
      <vt:lpstr>Operator Deference (&amp;)</vt:lpstr>
      <vt:lpstr>Operator Deference (&amp;)</vt:lpstr>
      <vt:lpstr>Operator Reference (*)</vt:lpstr>
      <vt:lpstr>Operator Reference (*)</vt:lpstr>
      <vt:lpstr>Deklarasi Pointer ke Variabel  </vt:lpstr>
      <vt:lpstr>Deklarasi Pointer variabel</vt:lpstr>
      <vt:lpstr>Latihan pointer </vt:lpstr>
      <vt:lpstr>Deklarasi Pointer ke Konstanta</vt:lpstr>
      <vt:lpstr>Deklarasi Pointer ke Konstanta</vt:lpstr>
      <vt:lpstr>Deklarasi Pointer ke array</vt:lpstr>
      <vt:lpstr>Deklarasi Pointer to array  </vt:lpstr>
      <vt:lpstr>Deklarasi Pointer to array </vt:lpstr>
      <vt:lpstr>Deklarasi Pointer ke string</vt:lpstr>
      <vt:lpstr>Deklarasi Pointer  ke  String </vt:lpstr>
      <vt:lpstr>Latihan </vt:lpstr>
      <vt:lpstr>Latihan </vt:lpstr>
      <vt:lpstr>Deklarasi Pointer </vt:lpstr>
      <vt:lpstr>Deklarasi Pointer ke Pointer  </vt:lpstr>
      <vt:lpstr>Deklarasi Pointer ke Pointer  </vt:lpstr>
      <vt:lpstr>Deklarasi Pointer ke Pointer  </vt:lpstr>
      <vt:lpstr>Deklarasi Pointer ke Pointer  </vt:lpstr>
      <vt:lpstr>Latihan </vt:lpstr>
      <vt:lpstr>Tugas </vt:lpstr>
      <vt:lpstr>Daftar Pustaka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Pointer</dc:title>
  <dc:creator>yunita fauzia</dc:creator>
  <cp:lastModifiedBy>yunita fauzia</cp:lastModifiedBy>
  <cp:revision>28</cp:revision>
  <dcterms:created xsi:type="dcterms:W3CDTF">2018-03-12T05:04:07Z</dcterms:created>
  <dcterms:modified xsi:type="dcterms:W3CDTF">2018-05-05T10:13:24Z</dcterms:modified>
</cp:coreProperties>
</file>