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3"/>
  </p:notesMasterIdLst>
  <p:sldIdLst>
    <p:sldId id="342" r:id="rId4"/>
    <p:sldId id="346" r:id="rId5"/>
    <p:sldId id="349" r:id="rId6"/>
    <p:sldId id="351" r:id="rId7"/>
    <p:sldId id="318" r:id="rId8"/>
    <p:sldId id="319" r:id="rId9"/>
    <p:sldId id="320" r:id="rId10"/>
    <p:sldId id="321" r:id="rId11"/>
    <p:sldId id="333" r:id="rId12"/>
    <p:sldId id="322" r:id="rId13"/>
    <p:sldId id="323" r:id="rId14"/>
    <p:sldId id="324" r:id="rId15"/>
    <p:sldId id="325" r:id="rId16"/>
    <p:sldId id="327" r:id="rId17"/>
    <p:sldId id="334" r:id="rId18"/>
    <p:sldId id="335" r:id="rId19"/>
    <p:sldId id="338" r:id="rId20"/>
    <p:sldId id="336" r:id="rId21"/>
    <p:sldId id="326" r:id="rId22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BM_VE MODEL VE SEBAGAI SEBUAH MODEL AGILE/VE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1066800" y="19197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persaingan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berkurang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kompleksnya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VE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mengoordinasikan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prosesnya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762001" y="1905000"/>
            <a:ext cx="6857999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Perkembangan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Pendukung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Bisnis</a:t>
            </a:r>
            <a:endParaRPr sz="3200" b="1"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Tiga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Bidang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Penting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Pendukung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Proses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Bisnis</a:t>
            </a:r>
            <a:r>
              <a:rPr lang="en-US" sz="2800" b="1" dirty="0" smtClean="0"/>
              <a:t>  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66800" y="2438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Aliran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(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) </a:t>
            </a:r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smtClean="0"/>
              <a:t> </a:t>
            </a:r>
            <a:r>
              <a:rPr lang="en-US" sz="1800" dirty="0" err="1" smtClean="0"/>
              <a:t>Agen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endParaRPr lang="en-US" sz="1800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Komputasi</a:t>
            </a:r>
            <a:r>
              <a:rPr lang="en-US" sz="1800" dirty="0" smtClean="0"/>
              <a:t> </a:t>
            </a:r>
            <a:r>
              <a:rPr lang="en-US" sz="1800" dirty="0" err="1" smtClean="0"/>
              <a:t>Berorientasi</a:t>
            </a:r>
            <a:r>
              <a:rPr lang="en-US" sz="1800" dirty="0" smtClean="0"/>
              <a:t>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. (SOC)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2133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perangkat</a:t>
            </a:r>
            <a:r>
              <a:rPr lang="en-US" sz="1800" dirty="0" smtClean="0"/>
              <a:t> </a:t>
            </a:r>
            <a:r>
              <a:rPr lang="en-US" sz="1800" dirty="0" err="1" smtClean="0"/>
              <a:t>lunak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pembentukan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koordinasi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dekat-otomatis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virtual.</a:t>
            </a:r>
            <a:endParaRPr lang="en-US" sz="1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28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menganalisis</a:t>
            </a:r>
            <a:r>
              <a:rPr lang="en-US" sz="1800" dirty="0" smtClean="0"/>
              <a:t> domain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mendesain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, </a:t>
            </a:r>
            <a:r>
              <a:rPr lang="en-US" sz="1800" dirty="0" err="1" smtClean="0"/>
              <a:t>dibedakan</a:t>
            </a:r>
            <a:r>
              <a:rPr lang="en-US" sz="1800" dirty="0" smtClean="0"/>
              <a:t> </a:t>
            </a:r>
            <a:r>
              <a:rPr lang="en-US" sz="1800" dirty="0" err="1" smtClean="0"/>
              <a:t>empat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menggambarkan</a:t>
            </a:r>
            <a:r>
              <a:rPr lang="en-US" sz="1800" dirty="0" smtClean="0"/>
              <a:t> </a:t>
            </a:r>
            <a:r>
              <a:rPr lang="en-US" sz="1800" dirty="0" err="1" smtClean="0"/>
              <a:t>skenario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r>
              <a:rPr lang="en-US" sz="1800" dirty="0" smtClean="0"/>
              <a:t> VE. </a:t>
            </a:r>
          </a:p>
          <a:p>
            <a:pPr lvl="0" algn="just"/>
            <a:r>
              <a:rPr lang="en-US" sz="1800" dirty="0" err="1" smtClean="0"/>
              <a:t>Aspek-aspek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 </a:t>
            </a:r>
            <a:r>
              <a:rPr lang="en-US" sz="1800" dirty="0" err="1" smtClean="0"/>
              <a:t>membentuk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b="1" dirty="0" smtClean="0"/>
              <a:t>BOAT</a:t>
            </a:r>
            <a:r>
              <a:rPr lang="en-US" sz="1800" dirty="0" smtClean="0"/>
              <a:t>  :</a:t>
            </a:r>
            <a:endParaRPr lang="en-US" sz="1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914400" y="990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Tarik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Ulur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Permintaan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Teknologi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4400" y="3276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Bisnis</a:t>
            </a:r>
            <a:r>
              <a:rPr lang="en-US" b="1" dirty="0" smtClean="0"/>
              <a:t> (B) </a:t>
            </a:r>
            <a:r>
              <a:rPr lang="en-US" dirty="0" smtClean="0"/>
              <a:t>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model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keberadaannya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,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reorientasi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14400" y="479491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Organisasi</a:t>
            </a:r>
            <a:r>
              <a:rPr lang="en-US" b="1" dirty="0" smtClean="0"/>
              <a:t> (O)</a:t>
            </a:r>
            <a:r>
              <a:rPr lang="en-US" dirty="0" smtClean="0"/>
              <a:t>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endParaRPr lang="en-US" dirty="0" smtClean="0"/>
          </a:p>
          <a:p>
            <a:pPr algn="just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B</a:t>
            </a:r>
            <a:r>
              <a:rPr lang="en-US" dirty="0" smtClean="0"/>
              <a:t>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sini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0600" y="1447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Arsitektur</a:t>
            </a:r>
            <a:r>
              <a:rPr lang="en-US" b="1" dirty="0" smtClean="0"/>
              <a:t> (A)</a:t>
            </a:r>
            <a:r>
              <a:rPr lang="en-US" dirty="0" smtClean="0"/>
              <a:t> 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konseptual</a:t>
            </a:r>
            <a:r>
              <a:rPr lang="en-US" dirty="0" smtClean="0"/>
              <a:t> (</a:t>
            </a:r>
            <a:r>
              <a:rPr lang="en-US" dirty="0" err="1" smtClean="0"/>
              <a:t>arsitektur</a:t>
            </a:r>
            <a:r>
              <a:rPr lang="en-US" dirty="0" smtClean="0"/>
              <a:t>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O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990600" y="3020704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Teknologi</a:t>
            </a:r>
            <a:r>
              <a:rPr lang="en-US" b="1" dirty="0" smtClean="0"/>
              <a:t> (T) </a:t>
            </a:r>
            <a:r>
              <a:rPr lang="en-US" dirty="0" smtClean="0"/>
              <a:t>: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aspek</a:t>
            </a:r>
            <a:r>
              <a:rPr lang="en-US" b="1" dirty="0" smtClean="0"/>
              <a:t> A</a:t>
            </a:r>
            <a:r>
              <a:rPr lang="en-US" dirty="0" smtClean="0"/>
              <a:t>. </a:t>
            </a:r>
            <a:r>
              <a:rPr lang="en-US" dirty="0" err="1" smtClean="0"/>
              <a:t>Aspek</a:t>
            </a:r>
            <a:r>
              <a:rPr lang="en-US" dirty="0" smtClean="0"/>
              <a:t> T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konkrit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,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)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5240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algn="just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linear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model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waterfall).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kerangka</a:t>
            </a:r>
            <a:r>
              <a:rPr lang="en-US" dirty="0" smtClean="0"/>
              <a:t> BOAT,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T,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aspek</a:t>
            </a:r>
            <a:r>
              <a:rPr lang="en-US" dirty="0" smtClean="0"/>
              <a:t> yang </a:t>
            </a:r>
            <a:r>
              <a:rPr lang="en-US" dirty="0" err="1" smtClean="0"/>
              <a:t>berhasil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model stack </a:t>
            </a:r>
            <a:r>
              <a:rPr lang="en-US" b="1" dirty="0" err="1" smtClean="0"/>
              <a:t>untuk</a:t>
            </a:r>
            <a:r>
              <a:rPr lang="en-US" b="1" dirty="0" smtClean="0"/>
              <a:t> BOAT.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81400"/>
            <a:ext cx="3819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7526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Di </a:t>
            </a:r>
            <a:r>
              <a:rPr lang="en-US" sz="1800" dirty="0" err="1" smtClean="0"/>
              <a:t>bidang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r>
              <a:rPr lang="en-US" sz="1800" dirty="0" smtClean="0"/>
              <a:t>,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demikian</a:t>
            </a:r>
            <a:r>
              <a:rPr lang="en-US" sz="1800" dirty="0" smtClean="0"/>
              <a:t> linear;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"</a:t>
            </a:r>
            <a:r>
              <a:rPr lang="en-US" sz="1800" dirty="0" err="1" smtClean="0"/>
              <a:t>menarik</a:t>
            </a:r>
            <a:r>
              <a:rPr lang="en-US" sz="1800" dirty="0" smtClean="0"/>
              <a:t>"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"</a:t>
            </a:r>
            <a:r>
              <a:rPr lang="en-US" sz="1800" dirty="0" err="1" smtClean="0"/>
              <a:t>mendorong</a:t>
            </a:r>
            <a:r>
              <a:rPr lang="en-US" sz="1800" dirty="0" smtClean="0"/>
              <a:t>"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menawarkan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endParaRPr lang="en-US" sz="1800" dirty="0" smtClean="0"/>
          </a:p>
          <a:p>
            <a:pPr algn="just"/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memodelkan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aspek-aspek</a:t>
            </a:r>
            <a:r>
              <a:rPr lang="en-US" sz="1800" dirty="0" smtClean="0"/>
              <a:t> BOAT </a:t>
            </a:r>
            <a:r>
              <a:rPr lang="en-US" sz="1800" dirty="0" err="1" smtClean="0"/>
              <a:t>sedemikian</a:t>
            </a:r>
            <a:r>
              <a:rPr lang="en-US" sz="1800" dirty="0" smtClean="0"/>
              <a:t> </a:t>
            </a:r>
            <a:r>
              <a:rPr lang="en-US" sz="1800" dirty="0" err="1" smtClean="0"/>
              <a:t>rupa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ketergantungan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siklikal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aspek-aspeknya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818864" y="4114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Kerumitan</a:t>
            </a:r>
            <a:r>
              <a:rPr lang="en-US" sz="1800" dirty="0" smtClean="0"/>
              <a:t> </a:t>
            </a:r>
            <a:r>
              <a:rPr lang="en-US" sz="1800" dirty="0" err="1" smtClean="0"/>
              <a:t>dukungan</a:t>
            </a:r>
            <a:r>
              <a:rPr lang="en-US" sz="1800" dirty="0" smtClean="0"/>
              <a:t> VE </a:t>
            </a:r>
            <a:r>
              <a:rPr lang="en-US" sz="1800" dirty="0" err="1" smtClean="0"/>
              <a:t>otomatis</a:t>
            </a:r>
            <a:r>
              <a:rPr lang="en-US" sz="1800" dirty="0" smtClean="0"/>
              <a:t>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untukmembedakan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.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BOAT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,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2165441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Penciptaan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inisiasi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pondasi</a:t>
            </a:r>
            <a:r>
              <a:rPr lang="en-US" sz="1800" b="1" dirty="0" smtClean="0"/>
              <a:t>):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inisiasi</a:t>
            </a:r>
            <a:r>
              <a:rPr lang="en-US" sz="1800" dirty="0" smtClean="0"/>
              <a:t>,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tahap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CNO </a:t>
            </a:r>
            <a:r>
              <a:rPr lang="en-US" sz="1800" dirty="0" err="1" smtClean="0"/>
              <a:t>dilaksanakan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aturan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Operasi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Pelaksanaan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lingkup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Evolusi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berubah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evolusi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operasinya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terus</a:t>
            </a:r>
            <a:r>
              <a:rPr lang="en-US" sz="1800" dirty="0" smtClean="0"/>
              <a:t> </a:t>
            </a:r>
            <a:r>
              <a:rPr lang="en-US" sz="1800" dirty="0" err="1" smtClean="0"/>
              <a:t>berlanjut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strategis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kecil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b="1" dirty="0" err="1" smtClean="0"/>
              <a:t>Metamorfosis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Pembubaran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CNO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mendapatkan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pengalaman</a:t>
            </a:r>
            <a:r>
              <a:rPr lang="en-US" sz="1800" dirty="0" smtClean="0"/>
              <a:t> </a:t>
            </a:r>
            <a:r>
              <a:rPr lang="en-US" sz="1800" dirty="0" err="1" smtClean="0"/>
              <a:t>signifikan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yang </a:t>
            </a:r>
            <a:r>
              <a:rPr lang="en-US" sz="1800" dirty="0" err="1" smtClean="0"/>
              <a:t>relatif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bermetamorfosis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(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bentuknya</a:t>
            </a:r>
            <a:r>
              <a:rPr lang="en-US" sz="1800" dirty="0" smtClean="0"/>
              <a:t>)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838200" y="102244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CNO (Collaborate Networked Organization) life cycle </a:t>
            </a:r>
            <a:endParaRPr lang="en-US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1"/>
            <a:ext cx="8143803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BM_Virtual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Enterprise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BM_VEARM</a:t>
            </a: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838200" y="1600200"/>
            <a:ext cx="7807590" cy="208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</a:t>
            </a:r>
            <a:r>
              <a:rPr lang="en-US" sz="1800" dirty="0" smtClean="0"/>
              <a:t>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</a:t>
            </a:r>
            <a:r>
              <a:rPr lang="en-US" sz="1800" dirty="0" smtClean="0"/>
              <a:t>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</a:t>
            </a:r>
            <a:r>
              <a:rPr lang="en-US" sz="1800" dirty="0" smtClean="0"/>
              <a:t>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</a:t>
            </a:r>
            <a:r>
              <a:rPr lang="en-US" sz="1800" dirty="0" smtClean="0"/>
              <a:t>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212029" y="1976718"/>
            <a:ext cx="7946297" cy="7664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BM_Virtual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Enterprise</a:t>
            </a:r>
          </a:p>
          <a:p>
            <a:pPr marL="11520" algn="ctr">
              <a:lnSpc>
                <a:spcPts val="4717"/>
              </a:lnSpc>
              <a:spcBef>
                <a:spcPts val="236"/>
              </a:spcBef>
            </a:pPr>
            <a:endParaRPr sz="1800" b="1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BM_Virtual</a:t>
            </a:r>
            <a:r>
              <a:rPr lang="en-US" sz="1800" dirty="0" smtClean="0"/>
              <a:t> Enterprise (BM_VE) model,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Agile / Perusahaan Virtual,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kesesuaian</a:t>
            </a:r>
            <a:r>
              <a:rPr lang="en-US" sz="1800" dirty="0" smtClean="0"/>
              <a:t> total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BM_Virtual</a:t>
            </a:r>
            <a:r>
              <a:rPr lang="en-US" sz="1800" dirty="0" smtClean="0"/>
              <a:t> Enterprise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  <a:r>
              <a:rPr lang="en-US" sz="1800" dirty="0" err="1" smtClean="0"/>
              <a:t>Referensi</a:t>
            </a:r>
            <a:r>
              <a:rPr lang="en-US" sz="1800" dirty="0" smtClean="0"/>
              <a:t> Model (BM_VEARM) (</a:t>
            </a:r>
            <a:r>
              <a:rPr lang="en-US" sz="1800" dirty="0" err="1" smtClean="0"/>
              <a:t>yaitu</a:t>
            </a:r>
            <a:r>
              <a:rPr lang="en-US" sz="1800" dirty="0" smtClean="0"/>
              <a:t>, yang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terintegrasi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domain global,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integrabilitas</a:t>
            </a:r>
            <a:r>
              <a:rPr lang="en-US" sz="1800" dirty="0" smtClean="0"/>
              <a:t>, </a:t>
            </a:r>
            <a:r>
              <a:rPr lang="en-US" sz="1800" dirty="0" err="1" smtClean="0"/>
              <a:t>distribusifitas</a:t>
            </a:r>
            <a:r>
              <a:rPr lang="en-US" sz="1800" dirty="0" smtClean="0"/>
              <a:t>, </a:t>
            </a:r>
            <a:r>
              <a:rPr lang="en-US" sz="1800" dirty="0" err="1" smtClean="0"/>
              <a:t>kelincahan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virtualitas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saing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990600" y="3505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/>
              <a:t>Menurut</a:t>
            </a:r>
            <a:r>
              <a:rPr lang="en-US" sz="1800" b="1" dirty="0" smtClean="0"/>
              <a:t> BM_VEARM, a virtual enterprise (VE) is “… an optimized enterprise, synthesized over a universal set of resources, with a </a:t>
            </a:r>
            <a:r>
              <a:rPr lang="en-US" sz="1800" b="1" dirty="0" err="1" smtClean="0"/>
              <a:t>realtime</a:t>
            </a:r>
            <a:r>
              <a:rPr lang="en-US" sz="1800" b="1" dirty="0" smtClean="0"/>
              <a:t> replaceable physical structure, and when the synthesis and control are Performed in an abstract or virtual environment.”</a:t>
            </a:r>
            <a:endParaRPr lang="en-US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34217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2286000" y="1219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Kekuatan Dalam Produk Dan  Pengembangan Pasar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914400" y="1767376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Kemajuan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sosial-politik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beroperasi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global yang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kompetitif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menuntut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mengatasi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singkat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838200" y="3657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smtClean="0"/>
              <a:t>Tekanan2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/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memotivasi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kehadiran</a:t>
            </a:r>
            <a:r>
              <a:rPr lang="en-US" sz="1800" dirty="0" smtClean="0"/>
              <a:t> Perusahaan Virtual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59848"/>
            <a:ext cx="4048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1371600" y="1219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Tahapan-tahapan</a:t>
            </a:r>
            <a:r>
              <a:rPr lang="en-US" sz="1800" b="1" dirty="0" smtClean="0"/>
              <a:t>  VE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mengejar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peluang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bisnis</a:t>
            </a:r>
            <a:endParaRPr lang="en-US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56112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VE.</a:t>
            </a:r>
          </a:p>
          <a:p>
            <a:pPr lvl="0" algn="just"/>
            <a:r>
              <a:rPr lang="en-US" b="1" dirty="0" err="1" smtClean="0"/>
              <a:t>Formasi</a:t>
            </a:r>
            <a:r>
              <a:rPr lang="en-US" dirty="0" smtClean="0"/>
              <a:t> 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,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,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pengikatan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VE yang </a:t>
            </a:r>
            <a:r>
              <a:rPr lang="en-US" dirty="0" err="1" smtClean="0"/>
              <a:t>sebenarnya</a:t>
            </a:r>
            <a:r>
              <a:rPr lang="en-US" dirty="0" smtClean="0"/>
              <a:t>.</a:t>
            </a:r>
          </a:p>
          <a:p>
            <a:pPr lvl="0" algn="just"/>
            <a:r>
              <a:rPr lang="en-US" b="1" dirty="0" err="1" smtClean="0"/>
              <a:t>Operasi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Evolusi</a:t>
            </a:r>
            <a:r>
              <a:rPr lang="en-US" b="1" dirty="0" smtClean="0"/>
              <a:t> </a:t>
            </a:r>
            <a:r>
              <a:rPr lang="en-US" dirty="0" smtClean="0"/>
              <a:t>: 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yang </a:t>
            </a:r>
            <a:r>
              <a:rPr lang="en-US" dirty="0" err="1" smtClean="0"/>
              <a:t>terkontrol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VE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VE,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 </a:t>
            </a: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VE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tanggapan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beradaptasi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.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VE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mengharuskan</a:t>
            </a:r>
            <a:r>
              <a:rPr lang="en-US" dirty="0" smtClean="0"/>
              <a:t> </a:t>
            </a:r>
            <a:r>
              <a:rPr lang="en-US" dirty="0" err="1" smtClean="0"/>
              <a:t>amandemen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.</a:t>
            </a:r>
          </a:p>
          <a:p>
            <a:pPr lvl="0" algn="just"/>
            <a:r>
              <a:rPr lang="en-US" b="1" dirty="0" smtClean="0"/>
              <a:t>Dissolutio</a:t>
            </a:r>
            <a:r>
              <a:rPr lang="en-US" dirty="0" smtClean="0"/>
              <a:t>n :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terminasi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995</Words>
  <Application>Microsoft Office PowerPoint</Application>
  <PresentationFormat>On-screen Show (4:3)</PresentationFormat>
  <Paragraphs>54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2_Custom Design</vt:lpstr>
      <vt:lpstr>1_Custom Design</vt:lpstr>
      <vt:lpstr>Custom Design</vt:lpstr>
      <vt:lpstr>Slide 1</vt:lpstr>
      <vt:lpstr>Slide 2</vt:lpstr>
      <vt:lpstr>REFERENSI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115</cp:revision>
  <dcterms:modified xsi:type="dcterms:W3CDTF">2018-05-01T06:04:57Z</dcterms:modified>
</cp:coreProperties>
</file>