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2" r:id="rId2"/>
    <p:sldMasterId id="2147483650" r:id="rId3"/>
  </p:sldMasterIdLst>
  <p:notesMasterIdLst>
    <p:notesMasterId r:id="rId16"/>
  </p:notesMasterIdLst>
  <p:sldIdLst>
    <p:sldId id="342" r:id="rId4"/>
    <p:sldId id="346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26" r:id="rId15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E598-A760-4B8B-82A8-04F60070A06F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5179-D86D-497D-8D7B-43D973D83A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C93A6-A9DC-4EF7-B0FE-A2FC29D070E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E524-7343-4232-90CB-1E91B920A3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9A25-EBE9-445C-84CD-F4B6BE89B3FA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03A-1FE3-4B09-8523-9E1214C1B3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840752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 INTEGRASI VE (LANJUTAN..)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6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TEKNIK INFORMATIKA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1066800" y="3028664"/>
            <a:ext cx="7086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 AS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sekitar</a:t>
            </a:r>
            <a:r>
              <a:rPr lang="en-US" dirty="0" smtClean="0"/>
              <a:t> 100 </a:t>
            </a:r>
            <a:r>
              <a:rPr lang="en-US" dirty="0" err="1" smtClean="0"/>
              <a:t>pemasok</a:t>
            </a:r>
            <a:r>
              <a:rPr lang="en-US" dirty="0" smtClean="0"/>
              <a:t> (73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30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)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</a:t>
            </a:r>
            <a:r>
              <a:rPr lang="en-US" dirty="0" err="1" smtClean="0"/>
              <a:t>Iskandar</a:t>
            </a:r>
            <a:r>
              <a:rPr lang="en-US" dirty="0" smtClean="0"/>
              <a:t>, </a:t>
            </a:r>
            <a:r>
              <a:rPr lang="en-US" dirty="0" err="1" smtClean="0"/>
              <a:t>Kurokawa</a:t>
            </a:r>
            <a:r>
              <a:rPr lang="en-US" dirty="0" smtClean="0"/>
              <a:t>, &amp; LeBlanc, 2001).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5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rekonfigurasi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mengkonfigurasi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A /VE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rekonfigurasi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pengorbanan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A / VE. </a:t>
            </a:r>
          </a:p>
          <a:p>
            <a:pPr algn="just"/>
            <a:endParaRPr lang="en-US" dirty="0"/>
          </a:p>
        </p:txBody>
      </p:sp>
      <p:pic>
        <p:nvPicPr>
          <p:cNvPr id="71" name="Picture 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821136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914400" y="16002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setinggi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rekonfigurasi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Market of Resources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yang </a:t>
            </a:r>
            <a:r>
              <a:rPr lang="en-US" dirty="0" err="1" smtClean="0"/>
              <a:t>terorganisir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"</a:t>
            </a:r>
            <a:r>
              <a:rPr lang="en-US" dirty="0" err="1" smtClean="0"/>
              <a:t>meningkatkan</a:t>
            </a:r>
            <a:r>
              <a:rPr lang="en-US" dirty="0" smtClean="0"/>
              <a:t>" </a:t>
            </a:r>
            <a:r>
              <a:rPr lang="en-US" dirty="0" err="1" smtClean="0"/>
              <a:t>dinamika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A / VE,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rekonfigurasi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209801"/>
            <a:ext cx="8143803" cy="685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BM_Virtual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Enterprise</a:t>
            </a:r>
          </a:p>
          <a:p>
            <a:pPr marL="231775" indent="-231775" algn="just">
              <a:buFont typeface="Arial" pitchFamily="34" charset="0"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BM_VEARM</a:t>
            </a:r>
          </a:p>
        </p:txBody>
      </p:sp>
      <p:sp>
        <p:nvSpPr>
          <p:cNvPr id="68" name="Title 5"/>
          <p:cNvSpPr txBox="1">
            <a:spLocks/>
          </p:cNvSpPr>
          <p:nvPr/>
        </p:nvSpPr>
        <p:spPr>
          <a:xfrm>
            <a:off x="533400" y="986056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838200" y="1600200"/>
            <a:ext cx="7807590" cy="2086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Mehandjiev</a:t>
            </a:r>
            <a:r>
              <a:rPr lang="en-US" sz="1800" dirty="0" smtClean="0"/>
              <a:t> N, </a:t>
            </a:r>
            <a:r>
              <a:rPr lang="en-US" sz="1800" dirty="0" err="1" smtClean="0"/>
              <a:t>Grefen</a:t>
            </a:r>
            <a:r>
              <a:rPr lang="en-US" sz="1800" dirty="0" smtClean="0"/>
              <a:t> P.(</a:t>
            </a:r>
            <a:r>
              <a:rPr lang="en-US" sz="1800" dirty="0" err="1" smtClean="0"/>
              <a:t>Eds</a:t>
            </a:r>
            <a:r>
              <a:rPr lang="en-US" sz="1800" dirty="0" smtClean="0"/>
              <a:t>), “Dynamic </a:t>
            </a:r>
            <a:r>
              <a:rPr lang="en-US" sz="1800" dirty="0" err="1" smtClean="0"/>
              <a:t>Busisness</a:t>
            </a:r>
            <a:r>
              <a:rPr lang="en-US" sz="1800" dirty="0" smtClean="0"/>
              <a:t> Process Formation for Instant Virtual Enterprises” </a:t>
            </a:r>
            <a:r>
              <a:rPr lang="en-US" sz="1800" dirty="0" err="1" smtClean="0"/>
              <a:t>Springer,Verlag</a:t>
            </a:r>
            <a:r>
              <a:rPr lang="en-US" sz="1800" dirty="0" smtClean="0"/>
              <a:t>-Limited London, 2010.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smtClean="0"/>
              <a:t>Wolf C., Halter </a:t>
            </a:r>
            <a:r>
              <a:rPr lang="en-US" sz="1800" dirty="0" err="1" smtClean="0"/>
              <a:t>E.M,”Virtualization</a:t>
            </a:r>
            <a:r>
              <a:rPr lang="en-US" sz="1800" dirty="0" smtClean="0"/>
              <a:t> from the Desktop to The </a:t>
            </a:r>
            <a:r>
              <a:rPr lang="en-US" sz="1800" dirty="0" err="1" smtClean="0"/>
              <a:t>Eterprises</a:t>
            </a:r>
            <a:r>
              <a:rPr lang="en-US" sz="1800" dirty="0" smtClean="0"/>
              <a:t>”, </a:t>
            </a:r>
            <a:r>
              <a:rPr lang="en-US" sz="1800" dirty="0" err="1" smtClean="0"/>
              <a:t>Springer,Verlag</a:t>
            </a:r>
            <a:r>
              <a:rPr lang="en-US" sz="1800" dirty="0" smtClean="0"/>
              <a:t>-Limited London, 2005.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CunhaCruz</a:t>
            </a:r>
            <a:r>
              <a:rPr lang="en-US" sz="1800" dirty="0" smtClean="0"/>
              <a:t> M.M, </a:t>
            </a:r>
            <a:r>
              <a:rPr lang="en-US" sz="1800" dirty="0" err="1" smtClean="0"/>
              <a:t>Putnik</a:t>
            </a:r>
            <a:r>
              <a:rPr lang="en-US" sz="1800" dirty="0" smtClean="0"/>
              <a:t> G.D,” Agile Virtual Enterprise”, Idea Group Inc., 2006.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1800" dirty="0" err="1" smtClean="0"/>
              <a:t>Protogeros</a:t>
            </a:r>
            <a:r>
              <a:rPr lang="en-US" sz="1800" dirty="0" smtClean="0"/>
              <a:t> </a:t>
            </a:r>
            <a:r>
              <a:rPr lang="en-US" sz="1800" dirty="0" err="1" smtClean="0"/>
              <a:t>N.,”Agent</a:t>
            </a:r>
            <a:r>
              <a:rPr lang="en-US" sz="1800" dirty="0" smtClean="0"/>
              <a:t> and Web Service Technologies in Virtual Enterprises”, IGI Global 2008.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838200" y="19050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Parameter-parameter </a:t>
            </a:r>
            <a:r>
              <a:rPr lang="en-US" sz="3200" b="1" dirty="0" err="1" smtClean="0"/>
              <a:t>Dinamika</a:t>
            </a:r>
            <a:endParaRPr lang="en-US" sz="3200" dirty="0" smtClean="0"/>
          </a:p>
          <a:p>
            <a:pPr lvl="0" algn="ctr"/>
            <a:endParaRPr lang="en-US" sz="3200" dirty="0" smtClean="0"/>
          </a:p>
          <a:p>
            <a:pPr algn="ctr"/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685800" y="16764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/>
              <a:t>Kita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parameter 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 </a:t>
            </a:r>
            <a:r>
              <a:rPr lang="en-US" sz="1800" dirty="0" err="1" smtClean="0"/>
              <a:t>reconfigurability</a:t>
            </a:r>
            <a:r>
              <a:rPr lang="en-US" sz="1800" dirty="0" smtClean="0"/>
              <a:t>:</a:t>
            </a:r>
          </a:p>
          <a:p>
            <a:pPr marL="231775" indent="-231775" algn="just">
              <a:buFont typeface="Wingdings" pitchFamily="2" charset="2"/>
              <a:buChar char="q"/>
            </a:pPr>
            <a:r>
              <a:rPr lang="en-US" sz="1800" dirty="0" err="1" smtClean="0"/>
              <a:t>J</a:t>
            </a:r>
            <a:r>
              <a:rPr lang="en-US" sz="1800" dirty="0" err="1" smtClean="0"/>
              <a:t>umlah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diminta</a:t>
            </a:r>
            <a:r>
              <a:rPr lang="en-US" sz="1800" dirty="0" smtClean="0"/>
              <a:t> per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</a:p>
          <a:p>
            <a:pPr marL="231775" indent="-231775" algn="just">
              <a:buFont typeface="Wingdings" pitchFamily="2" charset="2"/>
              <a:buChar char="q"/>
            </a:pPr>
            <a:r>
              <a:rPr lang="en-US" sz="1800" dirty="0" err="1" smtClean="0"/>
              <a:t>W</a:t>
            </a:r>
            <a:r>
              <a:rPr lang="en-US" sz="1800" dirty="0" err="1" smtClean="0"/>
              <a:t>aktu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. 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 </a:t>
            </a:r>
            <a:r>
              <a:rPr lang="en-US" sz="1800" dirty="0" err="1" smtClean="0"/>
              <a:t>reconfigurability</a:t>
            </a:r>
            <a:r>
              <a:rPr lang="en-US" sz="1800" dirty="0" smtClean="0"/>
              <a:t> </a:t>
            </a:r>
            <a:r>
              <a:rPr lang="en-US" sz="1800" dirty="0" err="1" smtClean="0"/>
              <a:t>berbanding</a:t>
            </a:r>
            <a:r>
              <a:rPr lang="en-US" sz="1800" dirty="0" smtClean="0"/>
              <a:t> </a:t>
            </a:r>
            <a:r>
              <a:rPr lang="en-US" sz="1800" dirty="0" err="1" smtClean="0"/>
              <a:t>lurus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berbanding</a:t>
            </a:r>
            <a:r>
              <a:rPr lang="en-US" sz="1800" dirty="0" smtClean="0"/>
              <a:t> </a:t>
            </a:r>
            <a:r>
              <a:rPr lang="en-US" sz="1800" dirty="0" err="1" smtClean="0"/>
              <a:t>terbalik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(</a:t>
            </a:r>
            <a:r>
              <a:rPr lang="en-US" sz="1800" dirty="0" err="1" smtClean="0"/>
              <a:t>pencarian</a:t>
            </a:r>
            <a:r>
              <a:rPr lang="en-US" sz="1800" dirty="0" smtClean="0"/>
              <a:t>, </a:t>
            </a:r>
            <a:r>
              <a:rPr lang="en-US" sz="1800" dirty="0" err="1" smtClean="0"/>
              <a:t>negosiasi</a:t>
            </a:r>
            <a:r>
              <a:rPr lang="en-US" sz="1800" dirty="0" smtClean="0"/>
              <a:t>, </a:t>
            </a:r>
            <a:r>
              <a:rPr lang="en-US" sz="1800" dirty="0" err="1" smtClean="0"/>
              <a:t>seleksi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integrasi</a:t>
            </a:r>
            <a:r>
              <a:rPr lang="en-US" sz="1800" dirty="0" smtClean="0"/>
              <a:t>).</a:t>
            </a:r>
            <a:endParaRPr lang="en-US" sz="1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928048" y="676696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/>
              <a:t>Frekuensi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Permintaan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Rekonfigurasi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914400" y="1461416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/>
              <a:t>Contoh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diperkenalkan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pertukaran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OEM </a:t>
            </a:r>
            <a:r>
              <a:rPr lang="en-US" sz="1800" dirty="0" err="1" smtClean="0"/>
              <a:t>otomotif</a:t>
            </a:r>
            <a:r>
              <a:rPr lang="en-US" sz="1800" dirty="0" smtClean="0"/>
              <a:t>, </a:t>
            </a:r>
            <a:r>
              <a:rPr lang="en-US" sz="1800" dirty="0" err="1" smtClean="0"/>
              <a:t>menyoroti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tingginya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mana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. Alignment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A / VE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pasar</a:t>
            </a:r>
            <a:r>
              <a:rPr lang="en-US" sz="1800" dirty="0" smtClean="0"/>
              <a:t> </a:t>
            </a:r>
            <a:r>
              <a:rPr lang="en-US" sz="1800" dirty="0" err="1" smtClean="0"/>
              <a:t>menyiratkan</a:t>
            </a:r>
            <a:r>
              <a:rPr lang="en-US" sz="1800" dirty="0" smtClean="0"/>
              <a:t> </a:t>
            </a:r>
            <a:r>
              <a:rPr lang="en-US" sz="1800" dirty="0" err="1" smtClean="0"/>
              <a:t>evaluasi</a:t>
            </a:r>
            <a:r>
              <a:rPr lang="en-US" sz="1800" dirty="0" smtClean="0"/>
              <a:t> </a:t>
            </a:r>
            <a:r>
              <a:rPr lang="en-US" sz="1800" dirty="0" err="1" smtClean="0"/>
              <a:t>permanen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kemitraan</a:t>
            </a:r>
            <a:r>
              <a:rPr lang="en-US" sz="1800" dirty="0" smtClean="0"/>
              <a:t>.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, </a:t>
            </a:r>
            <a:r>
              <a:rPr lang="en-US" sz="1800" dirty="0" err="1" smtClean="0"/>
              <a:t>kami</a:t>
            </a:r>
            <a:r>
              <a:rPr lang="en-US" sz="1800" dirty="0" smtClean="0"/>
              <a:t> </a:t>
            </a:r>
            <a:r>
              <a:rPr lang="en-US" sz="1800" dirty="0" err="1" smtClean="0"/>
              <a:t>mengharapkan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. </a:t>
            </a:r>
            <a:r>
              <a:rPr lang="en-US" sz="1800" dirty="0" err="1" smtClean="0"/>
              <a:t>Alasannya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durasi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sifat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terintegrasi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instance A / VE,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subkontrak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tumbuh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eksponensial</a:t>
            </a:r>
            <a:r>
              <a:rPr lang="en-US" sz="1800" dirty="0" smtClean="0"/>
              <a:t> </a:t>
            </a:r>
            <a:r>
              <a:rPr lang="en-US" sz="1800" dirty="0" err="1" smtClean="0"/>
              <a:t>sepanjang</a:t>
            </a:r>
            <a:r>
              <a:rPr lang="en-US" sz="1800" dirty="0" smtClean="0"/>
              <a:t> level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(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).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928048" y="676696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Rekonfigurasi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Rekonfigurasi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endParaRPr lang="en-US" sz="28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914400" y="1461416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Kerumitan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diintegrasikan</a:t>
            </a:r>
            <a:r>
              <a:rPr lang="en-US" dirty="0" smtClean="0"/>
              <a:t>.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menyiratkan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(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),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komputasional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,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optimal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A / VE.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b="1" i="1" dirty="0" err="1" smtClean="0"/>
              <a:t>t</a:t>
            </a:r>
            <a:r>
              <a:rPr lang="en-US" b="1" i="1" baseline="-25000" dirty="0" err="1" smtClean="0"/>
              <a:t>Pilihan</a:t>
            </a:r>
            <a:r>
              <a:rPr lang="en-US" b="1" i="1" dirty="0" smtClean="0"/>
              <a:t>=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Pencarian</a:t>
            </a:r>
            <a:r>
              <a:rPr lang="en-US" b="1" i="1" baseline="-25000" dirty="0" smtClean="0"/>
              <a:t> </a:t>
            </a:r>
            <a:r>
              <a:rPr lang="en-US" b="1" i="1" baseline="-25000" dirty="0" err="1" smtClean="0"/>
              <a:t>sumber</a:t>
            </a:r>
            <a:r>
              <a:rPr lang="en-US" b="1" i="1" baseline="-25000" dirty="0" smtClean="0"/>
              <a:t> </a:t>
            </a:r>
            <a:r>
              <a:rPr lang="en-US" b="1" i="1" baseline="-25000" dirty="0" err="1" smtClean="0"/>
              <a:t>daya</a:t>
            </a:r>
            <a:r>
              <a:rPr lang="en-US" b="1" i="1" baseline="-25000" dirty="0" smtClean="0"/>
              <a:t> </a:t>
            </a:r>
            <a:r>
              <a:rPr lang="en-US" b="1" i="1" baseline="-25000" dirty="0" err="1" smtClean="0"/>
              <a:t>kandidat</a:t>
            </a:r>
            <a:r>
              <a:rPr lang="en-US" b="1" i="1" dirty="0" smtClean="0"/>
              <a:t>+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Perundingan</a:t>
            </a:r>
            <a:r>
              <a:rPr lang="en-US" b="1" i="1" dirty="0" smtClean="0"/>
              <a:t>+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Identif</a:t>
            </a:r>
            <a:r>
              <a:rPr lang="en-US" b="1" i="1" baseline="-25000" dirty="0" smtClean="0"/>
              <a:t> </a:t>
            </a:r>
            <a:r>
              <a:rPr lang="en-US" b="1" i="1" baseline="-25000" dirty="0" err="1" smtClean="0"/>
              <a:t>Sisir</a:t>
            </a:r>
            <a:r>
              <a:rPr lang="en-US" b="1" i="1" baseline="-25000" dirty="0" smtClean="0"/>
              <a:t> Optimal</a:t>
            </a:r>
            <a:r>
              <a:rPr lang="en-US" b="1" i="1" dirty="0" smtClean="0"/>
              <a:t> 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TextBox 69"/>
          <p:cNvSpPr txBox="1"/>
          <p:nvPr/>
        </p:nvSpPr>
        <p:spPr>
          <a:xfrm>
            <a:off x="838200" y="11430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/ </a:t>
            </a:r>
            <a:r>
              <a:rPr lang="en-US" sz="1800" dirty="0" err="1" smtClean="0"/>
              <a:t>mengkonfigurasi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 A / VE (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)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,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pemilihan</a:t>
            </a:r>
            <a:r>
              <a:rPr lang="en-US" sz="1800" dirty="0" smtClean="0"/>
              <a:t>,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integrasi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mencerminkan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pentingnya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diintegrasikan</a:t>
            </a:r>
            <a:r>
              <a:rPr lang="en-US" sz="1800" dirty="0" smtClean="0"/>
              <a:t> (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, </a:t>
            </a:r>
            <a:r>
              <a:rPr lang="en-US" sz="1800" dirty="0" err="1" smtClean="0"/>
              <a:t>ketergantungan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lain </a:t>
            </a:r>
            <a:r>
              <a:rPr lang="en-US" sz="1800" dirty="0" err="1" smtClean="0"/>
              <a:t>pada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.).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peningkatan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b="1" i="1" dirty="0" smtClean="0"/>
              <a:t> </a:t>
            </a:r>
            <a:endParaRPr lang="en-US" sz="1800" dirty="0" smtClean="0"/>
          </a:p>
          <a:p>
            <a:pPr algn="just"/>
            <a:r>
              <a:rPr lang="en-US" sz="1800" b="1" i="1" dirty="0" err="1" smtClean="0"/>
              <a:t>T</a:t>
            </a:r>
            <a:r>
              <a:rPr lang="en-US" sz="1800" b="1" i="1" baseline="-25000" dirty="0" err="1" smtClean="0"/>
              <a:t>Rekonfigurasi</a:t>
            </a:r>
            <a:r>
              <a:rPr lang="en-US" sz="1800" b="1" i="1" dirty="0" smtClean="0"/>
              <a:t>.= </a:t>
            </a:r>
            <a:r>
              <a:rPr lang="en-US" sz="1800" b="1" i="1" dirty="0" err="1" smtClean="0"/>
              <a:t>t</a:t>
            </a:r>
            <a:r>
              <a:rPr lang="en-US" sz="1800" b="1" i="1" baseline="-25000" dirty="0" err="1" smtClean="0"/>
              <a:t>Pilihan</a:t>
            </a:r>
            <a:r>
              <a:rPr lang="en-US" sz="1800" b="1" i="1" dirty="0" smtClean="0"/>
              <a:t>+ </a:t>
            </a:r>
            <a:r>
              <a:rPr lang="en-US" sz="1800" b="1" i="1" dirty="0" err="1" smtClean="0"/>
              <a:t>t</a:t>
            </a:r>
            <a:r>
              <a:rPr lang="en-US" sz="1800" b="1" i="1" baseline="-25000" dirty="0" err="1" smtClean="0"/>
              <a:t>Kontrak</a:t>
            </a:r>
            <a:r>
              <a:rPr lang="en-US" sz="1800" b="1" i="1" dirty="0" smtClean="0"/>
              <a:t> + </a:t>
            </a:r>
            <a:r>
              <a:rPr lang="en-US" sz="1800" b="1" i="1" dirty="0" err="1" smtClean="0"/>
              <a:t>t</a:t>
            </a:r>
            <a:r>
              <a:rPr lang="en-US" sz="1800" b="1" i="1" baseline="-25000" dirty="0" err="1" smtClean="0"/>
              <a:t>Integrasi</a:t>
            </a:r>
            <a:endParaRPr lang="en-US" sz="1800" dirty="0" smtClean="0"/>
          </a:p>
          <a:p>
            <a:pPr algn="just"/>
            <a:r>
              <a:rPr lang="en-US" sz="1800" dirty="0" smtClean="0"/>
              <a:t> </a:t>
            </a:r>
          </a:p>
          <a:p>
            <a:pPr algn="just"/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 A / VE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melampaui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calon</a:t>
            </a:r>
            <a:r>
              <a:rPr lang="en-US" sz="1800" dirty="0" smtClean="0"/>
              <a:t> /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komputasi</a:t>
            </a:r>
            <a:r>
              <a:rPr lang="en-US" sz="1800" dirty="0" smtClean="0"/>
              <a:t>. </a:t>
            </a:r>
            <a:r>
              <a:rPr lang="en-US" sz="1800" dirty="0" err="1" smtClean="0"/>
              <a:t>Stabilitas</a:t>
            </a:r>
            <a:r>
              <a:rPr lang="en-US" sz="1800" dirty="0" smtClean="0"/>
              <a:t> (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)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konsekuensi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.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seleksi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berbanding</a:t>
            </a:r>
            <a:r>
              <a:rPr lang="en-US" sz="1800" dirty="0" smtClean="0"/>
              <a:t> </a:t>
            </a:r>
            <a:r>
              <a:rPr lang="en-US" sz="1800" dirty="0" err="1" smtClean="0"/>
              <a:t>terbalik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dicari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TextBox 71"/>
          <p:cNvSpPr txBox="1"/>
          <p:nvPr/>
        </p:nvSpPr>
        <p:spPr>
          <a:xfrm>
            <a:off x="928048" y="676696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/>
              <a:t>Dinamika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Rekonfigurability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914400" y="1461416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definisi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, </a:t>
            </a:r>
            <a:r>
              <a:rPr lang="en-US" sz="1800" dirty="0" err="1" smtClean="0"/>
              <a:t>durasi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seleksi</a:t>
            </a:r>
            <a:r>
              <a:rPr lang="en-US" sz="1800" dirty="0" smtClean="0"/>
              <a:t>,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integrasi</a:t>
            </a:r>
            <a:r>
              <a:rPr lang="en-US" sz="1800" dirty="0" smtClean="0"/>
              <a:t>.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mempertimbangkan</a:t>
            </a:r>
            <a:r>
              <a:rPr lang="en-US" sz="1800" dirty="0" smtClean="0"/>
              <a:t> A / VE,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dikontrak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terdefinisi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,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dikurangi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1800" dirty="0" smtClean="0"/>
              <a:t> </a:t>
            </a:r>
          </a:p>
          <a:p>
            <a:pPr algn="just"/>
            <a:r>
              <a:rPr lang="en-US" sz="1800" dirty="0" err="1" smtClean="0"/>
              <a:t>Situasi</a:t>
            </a:r>
            <a:r>
              <a:rPr lang="en-US" sz="1800" dirty="0" smtClean="0"/>
              <a:t>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diverifikasi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, 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, 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 err="1" smtClean="0"/>
              <a:t>keduanya</a:t>
            </a:r>
            <a:r>
              <a:rPr lang="en-US" sz="1800" dirty="0" smtClean="0"/>
              <a:t> parameter 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: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rekonfigurasi</a:t>
            </a:r>
            <a:r>
              <a:rPr lang="en-US" sz="1800" dirty="0" smtClean="0"/>
              <a:t>, </a:t>
            </a:r>
            <a:r>
              <a:rPr lang="en-US" sz="1800" dirty="0" err="1" smtClean="0"/>
              <a:t>sementara</a:t>
            </a:r>
            <a:r>
              <a:rPr lang="en-US" sz="1800" dirty="0" smtClean="0"/>
              <a:t> </a:t>
            </a:r>
            <a:r>
              <a:rPr lang="en-US" sz="1800" dirty="0" err="1" smtClean="0"/>
              <a:t>dinamika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, </a:t>
            </a:r>
            <a:r>
              <a:rPr lang="en-US" sz="1800" dirty="0" err="1" smtClean="0"/>
              <a:t>tumbuh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 </a:t>
            </a:r>
            <a:r>
              <a:rPr lang="en-US" sz="1800" dirty="0" err="1" smtClean="0"/>
              <a:t>frekuensi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 smtClean="0"/>
              <a:t>konfigurasi</a:t>
            </a:r>
            <a:r>
              <a:rPr lang="en-US" sz="1800" dirty="0" smtClean="0"/>
              <a:t> </a:t>
            </a:r>
            <a:r>
              <a:rPr lang="en-US" sz="1800" dirty="0" err="1" smtClean="0"/>
              <a:t>ulang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pemanfaatan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diinternalisasi</a:t>
            </a:r>
            <a:r>
              <a:rPr lang="en-US" sz="1800" dirty="0" smtClean="0"/>
              <a:t>,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outsourcing 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697</Words>
  <Application>Microsoft Office PowerPoint</Application>
  <PresentationFormat>On-screen Show (4:3)</PresentationFormat>
  <Paragraphs>39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2_Custom Design</vt:lpstr>
      <vt:lpstr>1_Custom Design</vt:lpstr>
      <vt:lpstr>Custom Design</vt:lpstr>
      <vt:lpstr>Slide 1</vt:lpstr>
      <vt:lpstr>Slide 2</vt:lpstr>
      <vt:lpstr>REFERENSI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116</cp:revision>
  <dcterms:modified xsi:type="dcterms:W3CDTF">2018-05-01T12:40:03Z</dcterms:modified>
</cp:coreProperties>
</file>