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74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54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00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08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85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860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6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39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2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579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60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E659A-15A6-4AF3-8AB6-9967149AC17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99776-05F8-4946-AD99-6E5A389E1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907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715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Y = -(x</a:t>
            </a:r>
            <a:r>
              <a:rPr lang="en-US" baseline="30000" dirty="0" smtClean="0"/>
              <a:t>3</a:t>
            </a:r>
            <a:r>
              <a:rPr lang="en-US" dirty="0" smtClean="0"/>
              <a:t> – </a:t>
            </a:r>
            <a:r>
              <a:rPr lang="en-US" dirty="0" err="1" smtClean="0"/>
              <a:t>cos</a:t>
            </a:r>
            <a:r>
              <a:rPr lang="en-US" dirty="0" smtClean="0"/>
              <a:t>(x) – 1)</a:t>
            </a:r>
          </a:p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ustomisasi</a:t>
            </a:r>
            <a:r>
              <a:rPr lang="en-US" dirty="0" smtClean="0"/>
              <a:t> Parameter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7855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00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Optimasi</a:t>
            </a:r>
            <a:r>
              <a:rPr lang="en-US" dirty="0" smtClean="0"/>
              <a:t>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/>
              <a:t> </a:t>
            </a:r>
            <a:r>
              <a:rPr lang="en-US" dirty="0" err="1" smtClean="0"/>
              <a:t>Fitnes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Y = - (x</a:t>
            </a:r>
            <a:r>
              <a:rPr lang="en-US" baseline="30000" dirty="0" smtClean="0"/>
              <a:t>2   </a:t>
            </a:r>
            <a:r>
              <a:rPr lang="en-US" dirty="0" smtClean="0"/>
              <a:t>- 1)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GA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optimasi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xmlns="" val="330040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 Y = op(x)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Y  = -(x^2 – 1)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57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Toolbox AG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Matlab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536" y="838200"/>
            <a:ext cx="9162535" cy="598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558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172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Optimasi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143000"/>
            <a:ext cx="9237946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85800" y="2057400"/>
            <a:ext cx="762000" cy="533400"/>
          </a:xfrm>
          <a:prstGeom prst="ellipse">
            <a:avLst/>
          </a:prstGeom>
          <a:solidFill>
            <a:schemeClr val="lt1">
              <a:alpha val="2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2187414">
            <a:off x="-446050" y="3835586"/>
            <a:ext cx="685800" cy="263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30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Setting Parameter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	: double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: 100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Seleksi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	: Roulette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: %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Crossover		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Crossover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Plot Function		: Best Fitness &amp; Range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76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0" y="3886200"/>
            <a:ext cx="609600" cy="381000"/>
          </a:xfrm>
          <a:prstGeom prst="ellipse">
            <a:avLst/>
          </a:prstGeom>
          <a:solidFill>
            <a:schemeClr val="lt1">
              <a:alpha val="17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Setting Parameter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673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80963"/>
            <a:ext cx="8429625" cy="669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8549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HASIL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19188"/>
            <a:ext cx="5486400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8468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80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Algoritma Genetika</vt:lpstr>
      <vt:lpstr>Melakukan Optimasi Fitness</vt:lpstr>
      <vt:lpstr>Buat Fungsi</vt:lpstr>
      <vt:lpstr>Toolbox AG Pada Matlab</vt:lpstr>
      <vt:lpstr>Melakukan Optimasi fungsi</vt:lpstr>
      <vt:lpstr>Setting Parameter </vt:lpstr>
      <vt:lpstr>Setting Parameter </vt:lpstr>
      <vt:lpstr>Slide 8</vt:lpstr>
      <vt:lpstr>CONTOH HASIL</vt:lpstr>
      <vt:lpstr>Latihan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haryanto</dc:creator>
  <cp:lastModifiedBy>Fakultas Teknik 2014</cp:lastModifiedBy>
  <cp:revision>21</cp:revision>
  <dcterms:created xsi:type="dcterms:W3CDTF">2013-12-13T10:00:45Z</dcterms:created>
  <dcterms:modified xsi:type="dcterms:W3CDTF">2017-09-28T07:31:54Z</dcterms:modified>
</cp:coreProperties>
</file>