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16" r:id="rId2"/>
    <p:sldId id="31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3190" autoAdjust="0"/>
  </p:normalViewPr>
  <p:slideViewPr>
    <p:cSldViewPr>
      <p:cViewPr>
        <p:scale>
          <a:sx n="121" d="100"/>
          <a:sy n="121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FF7A214-CE4E-4D47-AFE1-926BCBBF83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DEF623D-3F88-4C50-979B-A32959585E4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7EC9D97-BEFF-4D2E-B222-29D9E6D50066}" type="datetimeFigureOut">
              <a:rPr lang="id-ID"/>
              <a:pPr>
                <a:defRPr/>
              </a:pPr>
              <a:t>20/01/2019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D70BF8B0-9DF1-4C6E-AF7D-B759909A107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9089C1DF-C3A0-4924-A1CB-1986FEB4B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BDCC35B-4E41-43E3-93C2-282FAFF60B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04FB7E7-DE76-483A-A6A3-2B074458F7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5345564-8B44-49C2-9F5B-B8A71E76490A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557810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8FEACF-3284-4FCB-8931-606DA33336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280F320-7B1C-455D-8E18-A744409D7840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6396F7-A51D-44B8-B29E-C32DE522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18605B-1951-4C7D-92D2-62DEA3B1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1C4BA5D-FB16-4F23-8A12-BAAF026DF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11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4BEA821-3EBA-43CF-BD32-7CE9FDD3EC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FE80DA2-7E7E-4D5E-865F-EB8003F1F882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3FEB9D-B9DD-4B26-88CA-8854B4AAB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394033-2A2A-4AD5-99CD-DC7CD3AF0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C55F984-396D-4506-BB43-C1AD225530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A9E5A43-8433-45B1-A37C-FB554C2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AEFF213-50DA-40ED-969F-28569597A73C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2E3413E-814E-452A-8D4F-0CF7BCD7E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1DF041-7874-44CF-92FC-D99A423D1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52614FF-6781-4010-88F6-75F3597FA2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6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3FE537-9A84-4270-819F-138E8EDB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8DEA8DD-BE34-445E-A35C-30993CC47F2B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6DA78A-46B0-4C5F-B2EF-A57E3FAB4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1BBF392-0658-41D0-99FF-1671FF9D7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510CB1-D262-42B2-9A13-B93A22DB69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90C5BA7-D0ED-4790-8F56-36CFE808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CCF53EF-FD0E-44A0-BF0F-4AD9E9E13219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72CAE4-AB75-48D0-94BE-FE737115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746C23A-EECB-46CE-A763-725709F4A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6E580C2-64EF-4CA8-AD8E-482C104A7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16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D28BC60-56AC-4C9D-ACC9-1B4A453D10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2E40C96-4C69-490E-8E37-1D2EA0B89612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7F9C3AF-5DA4-4334-BE03-1E12173E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146B170-4184-4B29-BE21-8C01F356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51EC931-CE29-4A4E-B775-7E6DE2B007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07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60D22523-C2C0-4B4C-9C0D-ECF7F45916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D1B0124-60F8-454D-93B3-5DEE850D8739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E0FC6B2D-ADEA-4091-A05F-D2ED95AE4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692C9EF5-ABAC-4E96-B16C-22BC8174C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BD0115-C9BC-4025-93BC-719C341AE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65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CFC3E567-DBAF-4CF1-AA2C-52D7C723E7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98BF543F-0BF4-4B43-BFCA-823EA2B9B585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7D748BCE-D16B-43EE-9F38-E6250AB09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37A49A03-2056-4D64-B189-604C92E7B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2E560C-CA40-44D5-BCCE-0C32F7D880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55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79AD6461-6252-4888-9C53-033F607BF8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DEB05CE-6FF1-4187-A497-C5949C91C3DF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501C0212-5A82-4B53-83C3-557C3A28C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5C0C717C-8AC2-44FF-A7F3-3C690CCE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CDB0510-3F98-4204-BA42-E4904201D7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65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3318333A-15BA-4540-AA57-770B3EC9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7783C9-016D-4FAB-A94A-E771494E6387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69E42012-B783-458F-B19B-085FCAFE9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C95D2693-4158-43B1-9357-7E874D08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2DB31AC-CA63-46A7-BD71-EBCF4C6415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63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AF259945-ABC9-47DD-9BCB-A4748F5543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28784AA-5617-4F13-A43E-3F057737A5DB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85350042-AE35-4C35-AE0C-8520BC67C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7DB7073-47FA-4136-B7F6-9652A4D5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5C6AEBF-18A1-4FFC-B3A8-234F832E29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92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="" xmlns:a16="http://schemas.microsoft.com/office/drawing/2014/main" id="{7D84552F-B241-4FBE-9962-B47579D9FF5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.jpg">
            <a:extLst>
              <a:ext uri="{FF2B5EF4-FFF2-40B4-BE49-F238E27FC236}">
                <a16:creationId xmlns="" xmlns:a16="http://schemas.microsoft.com/office/drawing/2014/main" id="{049E8225-9AFC-4FDD-8329-09D3FECA6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1">
            <a:extLst>
              <a:ext uri="{FF2B5EF4-FFF2-40B4-BE49-F238E27FC236}">
                <a16:creationId xmlns="" xmlns:a16="http://schemas.microsoft.com/office/drawing/2014/main" id="{CC3FC2E3-4D4B-47BC-8043-A3F0ED015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3573016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REVIEW PERTEMUAN </a:t>
            </a:r>
            <a:r>
              <a:rPr lang="en-US" b="1" dirty="0" smtClean="0">
                <a:solidFill>
                  <a:schemeClr val="bg1"/>
                </a:solidFill>
              </a:rPr>
              <a:t>8-13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b="1" dirty="0" err="1">
                <a:solidFill>
                  <a:schemeClr val="bg1"/>
                </a:solidFill>
              </a:rPr>
              <a:t>Taufik</a:t>
            </a:r>
            <a:r>
              <a:rPr lang="en-US" altLang="en-US" b="1" dirty="0">
                <a:solidFill>
                  <a:schemeClr val="bg1"/>
                </a:solidFill>
              </a:rPr>
              <a:t> Rendi </a:t>
            </a:r>
            <a:r>
              <a:rPr lang="en-US" altLang="en-US" b="1" dirty="0" err="1">
                <a:solidFill>
                  <a:schemeClr val="bg1"/>
                </a:solidFill>
              </a:rPr>
              <a:t>Anggara</a:t>
            </a:r>
            <a:r>
              <a:rPr lang="en-US" altLang="en-US" b="1" dirty="0">
                <a:solidFill>
                  <a:schemeClr val="bg1"/>
                </a:solidFill>
              </a:rPr>
              <a:t>., MT</a:t>
            </a:r>
          </a:p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</a:rPr>
              <a:t>Teknik </a:t>
            </a:r>
            <a:r>
              <a:rPr lang="en-US" altLang="en-US" b="1" dirty="0" err="1">
                <a:solidFill>
                  <a:schemeClr val="bg1"/>
                </a:solidFill>
              </a:rPr>
              <a:t>Informatika</a:t>
            </a:r>
            <a:r>
              <a:rPr lang="en-US" altLang="en-US" b="1" dirty="0">
                <a:solidFill>
                  <a:schemeClr val="bg1"/>
                </a:solidFill>
              </a:rPr>
              <a:t/>
            </a:r>
            <a:br>
              <a:rPr lang="en-US" altLang="en-US" b="1" dirty="0">
                <a:solidFill>
                  <a:schemeClr val="bg1"/>
                </a:solidFill>
              </a:rPr>
            </a:br>
            <a:r>
              <a:rPr lang="en-US" altLang="en-US" b="1" dirty="0" err="1">
                <a:solidFill>
                  <a:schemeClr val="bg1"/>
                </a:solidFill>
              </a:rPr>
              <a:t>Fakultas</a:t>
            </a:r>
            <a:r>
              <a:rPr lang="en-US" altLang="en-US" b="1" dirty="0">
                <a:solidFill>
                  <a:schemeClr val="bg1"/>
                </a:solidFill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</a:rPr>
              <a:t>Ilmu</a:t>
            </a:r>
            <a:r>
              <a:rPr lang="en-US" altLang="en-US" b="1" dirty="0">
                <a:solidFill>
                  <a:schemeClr val="bg1"/>
                </a:solidFill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</a:rPr>
              <a:t>Komputer</a:t>
            </a:r>
            <a:endParaRPr lang="en-US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en-US" dirty="0" smtClean="0"/>
              <a:t>REVIEW </a:t>
            </a:r>
            <a:r>
              <a:rPr lang="en-US" smtClean="0"/>
              <a:t>PERTEMUAN </a:t>
            </a:r>
            <a:r>
              <a:rPr lang="en-US" smtClean="0"/>
              <a:t>8-13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0100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Session 3 UMA and Related Technologies The Road A Head</Template>
  <TotalTime>736</TotalTime>
  <Words>13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Template PPT UEU Pertemuan 1 - Copy 1</vt:lpstr>
      <vt:lpstr>PowerPoint Presentation</vt:lpstr>
      <vt:lpstr>REVIEW PERTEMUAN 8-13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rendi</dc:creator>
  <cp:lastModifiedBy>BPISTI2008</cp:lastModifiedBy>
  <cp:revision>39</cp:revision>
  <dcterms:created xsi:type="dcterms:W3CDTF">2018-09-30T08:09:53Z</dcterms:created>
  <dcterms:modified xsi:type="dcterms:W3CDTF">2019-01-20T01:08:42Z</dcterms:modified>
</cp:coreProperties>
</file>