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70" r:id="rId6"/>
    <p:sldId id="266" r:id="rId7"/>
    <p:sldId id="517" r:id="rId8"/>
    <p:sldId id="477" r:id="rId9"/>
    <p:sldId id="478" r:id="rId10"/>
    <p:sldId id="491" r:id="rId11"/>
    <p:sldId id="475" r:id="rId12"/>
    <p:sldId id="512" r:id="rId13"/>
    <p:sldId id="479" r:id="rId14"/>
    <p:sldId id="480" r:id="rId15"/>
    <p:sldId id="513" r:id="rId16"/>
    <p:sldId id="514" r:id="rId17"/>
    <p:sldId id="515" r:id="rId18"/>
    <p:sldId id="482" r:id="rId19"/>
    <p:sldId id="48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30"/>
    <p:restoredTop sz="94674"/>
  </p:normalViewPr>
  <p:slideViewPr>
    <p:cSldViewPr>
      <p:cViewPr varScale="1">
        <p:scale>
          <a:sx n="121" d="100"/>
          <a:sy n="121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1B777-122B-40B3-AF67-AF14652B4EE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1C1E9A60-61B4-4B3D-81FE-CADE8A76B20D}">
      <dgm:prSet phldrT="[Text]" custT="1"/>
      <dgm:spPr/>
      <dgm:t>
        <a:bodyPr/>
        <a:lstStyle/>
        <a:p>
          <a:r>
            <a:rPr lang="id-ID" sz="1800" dirty="0">
              <a:solidFill>
                <a:schemeClr val="bg1"/>
              </a:solidFill>
            </a:rPr>
            <a:t>Menganalisis manajemen sumber daya informasi dan TI</a:t>
          </a:r>
        </a:p>
      </dgm:t>
    </dgm:pt>
    <dgm:pt modelId="{864DAD60-BFBD-4351-A4DE-0EB62627B310}" type="parTrans" cxnId="{B3B90CC3-49A2-4494-81BC-21821E9A134C}">
      <dgm:prSet/>
      <dgm:spPr/>
      <dgm:t>
        <a:bodyPr/>
        <a:lstStyle/>
        <a:p>
          <a:endParaRPr lang="id-ID"/>
        </a:p>
      </dgm:t>
    </dgm:pt>
    <dgm:pt modelId="{C3BB6AF5-A3E1-4EF4-8079-4A32A47B1A4C}" type="sibTrans" cxnId="{B3B90CC3-49A2-4494-81BC-21821E9A134C}">
      <dgm:prSet/>
      <dgm:spPr/>
      <dgm:t>
        <a:bodyPr/>
        <a:lstStyle/>
        <a:p>
          <a:endParaRPr lang="id-ID"/>
        </a:p>
      </dgm:t>
    </dgm:pt>
    <dgm:pt modelId="{19A2B95F-FAE7-474B-8230-C2268291B68A}">
      <dgm:prSet phldrT="[Text]" custT="1"/>
      <dgm:spPr/>
      <dgm:t>
        <a:bodyPr/>
        <a:lstStyle/>
        <a:p>
          <a:r>
            <a:rPr lang="id-ID" sz="1800" dirty="0">
              <a:solidFill>
                <a:schemeClr val="tx1"/>
              </a:solidFill>
            </a:rPr>
            <a:t>Menganalisis fungsi TI antar unit/bagian dan antar lembaga</a:t>
          </a:r>
        </a:p>
      </dgm:t>
    </dgm:pt>
    <dgm:pt modelId="{67E0456B-6809-4957-B62A-D33CE8932388}" type="parTrans" cxnId="{E80FE59B-22A8-4739-907D-ED17FEE54E09}">
      <dgm:prSet/>
      <dgm:spPr/>
      <dgm:t>
        <a:bodyPr/>
        <a:lstStyle/>
        <a:p>
          <a:endParaRPr lang="id-ID"/>
        </a:p>
      </dgm:t>
    </dgm:pt>
    <dgm:pt modelId="{18FD9FB7-42EF-4B41-A66C-337FC7D3844E}" type="sibTrans" cxnId="{E80FE59B-22A8-4739-907D-ED17FEE54E09}">
      <dgm:prSet/>
      <dgm:spPr/>
      <dgm:t>
        <a:bodyPr/>
        <a:lstStyle/>
        <a:p>
          <a:endParaRPr lang="id-ID"/>
        </a:p>
      </dgm:t>
    </dgm:pt>
    <dgm:pt modelId="{5B20DFEA-006F-4D97-9E78-72A7986359EF}">
      <dgm:prSet phldrT="[Text]" custT="1"/>
      <dgm:spPr/>
      <dgm:t>
        <a:bodyPr/>
        <a:lstStyle/>
        <a:p>
          <a:r>
            <a:rPr lang="id-ID" sz="1800" dirty="0">
              <a:solidFill>
                <a:schemeClr val="tx1"/>
              </a:solidFill>
            </a:rPr>
            <a:t>Memahami metodologi penyusunan Rencana TI</a:t>
          </a:r>
        </a:p>
      </dgm:t>
    </dgm:pt>
    <dgm:pt modelId="{0453C660-7081-4BFF-AC07-EDE74A309B1D}" type="parTrans" cxnId="{527AFAB4-6F7A-4554-9D8C-9DA0F07A9617}">
      <dgm:prSet/>
      <dgm:spPr/>
      <dgm:t>
        <a:bodyPr/>
        <a:lstStyle/>
        <a:p>
          <a:endParaRPr lang="id-ID"/>
        </a:p>
      </dgm:t>
    </dgm:pt>
    <dgm:pt modelId="{0F3AA011-5538-46BF-B710-0691766088B8}" type="sibTrans" cxnId="{527AFAB4-6F7A-4554-9D8C-9DA0F07A9617}">
      <dgm:prSet/>
      <dgm:spPr/>
      <dgm:t>
        <a:bodyPr/>
        <a:lstStyle/>
        <a:p>
          <a:endParaRPr lang="id-ID"/>
        </a:p>
      </dgm:t>
    </dgm:pt>
    <dgm:pt modelId="{73B3C216-E41D-4BA2-8EB8-2ED3BFC1B4F0}">
      <dgm:prSet custT="1"/>
      <dgm:spPr/>
      <dgm:t>
        <a:bodyPr/>
        <a:lstStyle/>
        <a:p>
          <a:r>
            <a:rPr lang="id-ID" sz="1600" dirty="0"/>
            <a:t>Mendapatkan pemahaman sumber daya informasi dan TI, sesuai perspektif organisasinya </a:t>
          </a:r>
        </a:p>
      </dgm:t>
    </dgm:pt>
    <dgm:pt modelId="{404A5B94-682C-4366-9CF4-C959DB374798}" type="parTrans" cxnId="{2091E922-BDB7-47A1-BA63-047A81A691EA}">
      <dgm:prSet/>
      <dgm:spPr/>
      <dgm:t>
        <a:bodyPr/>
        <a:lstStyle/>
        <a:p>
          <a:endParaRPr lang="id-ID"/>
        </a:p>
      </dgm:t>
    </dgm:pt>
    <dgm:pt modelId="{F9C3A378-7220-4315-8E5E-624FDDDF2261}" type="sibTrans" cxnId="{2091E922-BDB7-47A1-BA63-047A81A691EA}">
      <dgm:prSet/>
      <dgm:spPr/>
      <dgm:t>
        <a:bodyPr/>
        <a:lstStyle/>
        <a:p>
          <a:endParaRPr lang="id-ID"/>
        </a:p>
      </dgm:t>
    </dgm:pt>
    <dgm:pt modelId="{F0843AFA-C27D-49B7-97B5-DD037AA63B51}">
      <dgm:prSet custT="1"/>
      <dgm:spPr/>
      <dgm:t>
        <a:bodyPr/>
        <a:lstStyle/>
        <a:p>
          <a:r>
            <a:rPr lang="id-ID" sz="1600"/>
            <a:t>Mendapatkan isu-isu kunci yang berhubungan dengan optimalisasi pengelolaan sumber daya informasi dan TI</a:t>
          </a:r>
        </a:p>
      </dgm:t>
    </dgm:pt>
    <dgm:pt modelId="{C6068A5F-B17C-4C44-ADF8-9A4E1F0D72E8}" type="parTrans" cxnId="{4832C8A2-729B-4C37-9F52-53EA2B0FD6B4}">
      <dgm:prSet/>
      <dgm:spPr/>
      <dgm:t>
        <a:bodyPr/>
        <a:lstStyle/>
        <a:p>
          <a:endParaRPr lang="id-ID"/>
        </a:p>
      </dgm:t>
    </dgm:pt>
    <dgm:pt modelId="{E1B555E5-447E-44F7-A75F-B16FBA7A98A9}" type="sibTrans" cxnId="{4832C8A2-729B-4C37-9F52-53EA2B0FD6B4}">
      <dgm:prSet/>
      <dgm:spPr/>
      <dgm:t>
        <a:bodyPr/>
        <a:lstStyle/>
        <a:p>
          <a:endParaRPr lang="id-ID"/>
        </a:p>
      </dgm:t>
    </dgm:pt>
    <dgm:pt modelId="{8A55E423-3061-4D88-A704-865DEEA0B92D}">
      <dgm:prSet custT="1"/>
      <dgm:spPr/>
      <dgm:t>
        <a:bodyPr/>
        <a:lstStyle/>
        <a:p>
          <a:r>
            <a:rPr lang="id-ID" sz="1600" dirty="0"/>
            <a:t>Mengelola sumber daya infromasi dan TI yang sesuai dengan </a:t>
          </a:r>
          <a:r>
            <a:rPr lang="id-ID" sz="1600" i="1" dirty="0"/>
            <a:t>core business</a:t>
          </a:r>
          <a:r>
            <a:rPr lang="id-ID" sz="1600" dirty="0"/>
            <a:t> organisasinya</a:t>
          </a:r>
        </a:p>
      </dgm:t>
    </dgm:pt>
    <dgm:pt modelId="{1221DAC5-6C98-4188-8D71-C97010F90DF9}" type="parTrans" cxnId="{7BE7B4BE-ABAA-49E8-85F0-7C3F7430B426}">
      <dgm:prSet/>
      <dgm:spPr/>
      <dgm:t>
        <a:bodyPr/>
        <a:lstStyle/>
        <a:p>
          <a:endParaRPr lang="id-ID"/>
        </a:p>
      </dgm:t>
    </dgm:pt>
    <dgm:pt modelId="{6E699BFC-9A7B-42C7-8CFA-0996D4C4C3F7}" type="sibTrans" cxnId="{7BE7B4BE-ABAA-49E8-85F0-7C3F7430B426}">
      <dgm:prSet/>
      <dgm:spPr/>
      <dgm:t>
        <a:bodyPr/>
        <a:lstStyle/>
        <a:p>
          <a:endParaRPr lang="id-ID"/>
        </a:p>
      </dgm:t>
    </dgm:pt>
    <dgm:pt modelId="{DBE52EDE-69B1-4ABD-9B23-FE9D7F903939}">
      <dgm:prSet custT="1"/>
      <dgm:spPr/>
      <dgm:t>
        <a:bodyPr/>
        <a:lstStyle/>
        <a:p>
          <a:r>
            <a:rPr lang="id-ID" sz="1600" dirty="0"/>
            <a:t>Mendapatkan keselarasan antara tujuan TI dengan tujuan bisnis</a:t>
          </a:r>
        </a:p>
      </dgm:t>
    </dgm:pt>
    <dgm:pt modelId="{1729CBDA-13ED-4BDB-B76C-87FAB2F8D70A}" type="parTrans" cxnId="{06946274-6D1C-404E-96C2-DF12F4700DB8}">
      <dgm:prSet/>
      <dgm:spPr/>
      <dgm:t>
        <a:bodyPr/>
        <a:lstStyle/>
        <a:p>
          <a:endParaRPr lang="id-ID"/>
        </a:p>
      </dgm:t>
    </dgm:pt>
    <dgm:pt modelId="{779ED772-779A-454F-B055-71D716ADFED1}" type="sibTrans" cxnId="{06946274-6D1C-404E-96C2-DF12F4700DB8}">
      <dgm:prSet/>
      <dgm:spPr/>
      <dgm:t>
        <a:bodyPr/>
        <a:lstStyle/>
        <a:p>
          <a:endParaRPr lang="id-ID"/>
        </a:p>
      </dgm:t>
    </dgm:pt>
    <dgm:pt modelId="{4AA9E287-5750-4E18-9D09-AC9B5EE59F5A}">
      <dgm:prSet custT="1"/>
      <dgm:spPr/>
      <dgm:t>
        <a:bodyPr/>
        <a:lstStyle/>
        <a:p>
          <a:r>
            <a:rPr lang="id-ID" sz="1600" dirty="0"/>
            <a:t>Mengetahui </a:t>
          </a:r>
          <a:r>
            <a:rPr lang="id-ID" sz="1600" i="1" dirty="0"/>
            <a:t>analytical tools</a:t>
          </a:r>
          <a:r>
            <a:rPr lang="id-ID" sz="1600" dirty="0"/>
            <a:t> terkait keselarasan antara tujuan TI dengan tujuan bisnis</a:t>
          </a:r>
        </a:p>
      </dgm:t>
    </dgm:pt>
    <dgm:pt modelId="{10721099-B28D-4951-99D3-C4A0B6FED0B5}" type="parTrans" cxnId="{F609B038-E27D-4C59-BDAD-361592DE40C9}">
      <dgm:prSet/>
      <dgm:spPr/>
      <dgm:t>
        <a:bodyPr/>
        <a:lstStyle/>
        <a:p>
          <a:endParaRPr lang="id-ID"/>
        </a:p>
      </dgm:t>
    </dgm:pt>
    <dgm:pt modelId="{0750813C-EC85-4D27-8928-F542F79B1EA0}" type="sibTrans" cxnId="{F609B038-E27D-4C59-BDAD-361592DE40C9}">
      <dgm:prSet/>
      <dgm:spPr/>
      <dgm:t>
        <a:bodyPr/>
        <a:lstStyle/>
        <a:p>
          <a:endParaRPr lang="id-ID"/>
        </a:p>
      </dgm:t>
    </dgm:pt>
    <dgm:pt modelId="{6B7D1EE6-0BCB-448E-89EB-0F747567852C}">
      <dgm:prSet custT="1"/>
      <dgm:spPr/>
      <dgm:t>
        <a:bodyPr/>
        <a:lstStyle/>
        <a:p>
          <a:r>
            <a:rPr lang="id-ID" sz="1600" dirty="0"/>
            <a:t>Mendapatkan metodologi penyusunan rencana TI sesuai dengan </a:t>
          </a:r>
          <a:r>
            <a:rPr lang="id-ID" sz="1600" i="1" dirty="0"/>
            <a:t>best practice</a:t>
          </a:r>
          <a:r>
            <a:rPr lang="id-ID" sz="1600" dirty="0"/>
            <a:t> pada level tata kelola TI</a:t>
          </a:r>
        </a:p>
      </dgm:t>
    </dgm:pt>
    <dgm:pt modelId="{C93BA7B2-981F-41A0-AD8B-A99F765D120E}" type="parTrans" cxnId="{517EEFB6-3C97-4FD3-8178-0FFF110F9A7C}">
      <dgm:prSet/>
      <dgm:spPr/>
      <dgm:t>
        <a:bodyPr/>
        <a:lstStyle/>
        <a:p>
          <a:endParaRPr lang="id-ID"/>
        </a:p>
      </dgm:t>
    </dgm:pt>
    <dgm:pt modelId="{6E1F41EA-E363-4D64-A603-F53B508C3B76}" type="sibTrans" cxnId="{517EEFB6-3C97-4FD3-8178-0FFF110F9A7C}">
      <dgm:prSet/>
      <dgm:spPr/>
      <dgm:t>
        <a:bodyPr/>
        <a:lstStyle/>
        <a:p>
          <a:endParaRPr lang="id-ID"/>
        </a:p>
      </dgm:t>
    </dgm:pt>
    <dgm:pt modelId="{3F315F1D-58C2-41BB-829A-D31FD50A95BB}" type="pres">
      <dgm:prSet presAssocID="{81B1B777-122B-40B3-AF67-AF14652B4EE9}" presName="linear" presStyleCnt="0">
        <dgm:presLayoutVars>
          <dgm:dir/>
          <dgm:animLvl val="lvl"/>
          <dgm:resizeHandles val="exact"/>
        </dgm:presLayoutVars>
      </dgm:prSet>
      <dgm:spPr/>
    </dgm:pt>
    <dgm:pt modelId="{F90D3F28-27B7-473A-9AC9-B025F551E347}" type="pres">
      <dgm:prSet presAssocID="{1C1E9A60-61B4-4B3D-81FE-CADE8A76B20D}" presName="parentLin" presStyleCnt="0"/>
      <dgm:spPr/>
    </dgm:pt>
    <dgm:pt modelId="{C33E2FD4-29DA-4B66-96D6-6C58E74E8476}" type="pres">
      <dgm:prSet presAssocID="{1C1E9A60-61B4-4B3D-81FE-CADE8A76B20D}" presName="parentLeftMargin" presStyleLbl="node1" presStyleIdx="0" presStyleCnt="3"/>
      <dgm:spPr/>
    </dgm:pt>
    <dgm:pt modelId="{9C05594B-A6AA-4A31-AC5C-3F15A3A85515}" type="pres">
      <dgm:prSet presAssocID="{1C1E9A60-61B4-4B3D-81FE-CADE8A76B20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E38BBC3-DF2E-4BE2-831C-EDFCD73A5726}" type="pres">
      <dgm:prSet presAssocID="{1C1E9A60-61B4-4B3D-81FE-CADE8A76B20D}" presName="negativeSpace" presStyleCnt="0"/>
      <dgm:spPr/>
    </dgm:pt>
    <dgm:pt modelId="{9AAB9B84-2F40-4F0A-8BEA-B229E6FA402C}" type="pres">
      <dgm:prSet presAssocID="{1C1E9A60-61B4-4B3D-81FE-CADE8A76B20D}" presName="childText" presStyleLbl="conFgAcc1" presStyleIdx="0" presStyleCnt="3">
        <dgm:presLayoutVars>
          <dgm:bulletEnabled val="1"/>
        </dgm:presLayoutVars>
      </dgm:prSet>
      <dgm:spPr/>
    </dgm:pt>
    <dgm:pt modelId="{09701B67-477D-4E8A-84C4-DCA08E12259B}" type="pres">
      <dgm:prSet presAssocID="{C3BB6AF5-A3E1-4EF4-8079-4A32A47B1A4C}" presName="spaceBetweenRectangles" presStyleCnt="0"/>
      <dgm:spPr/>
    </dgm:pt>
    <dgm:pt modelId="{A74A78F1-D831-4771-84D9-64497A6E7298}" type="pres">
      <dgm:prSet presAssocID="{19A2B95F-FAE7-474B-8230-C2268291B68A}" presName="parentLin" presStyleCnt="0"/>
      <dgm:spPr/>
    </dgm:pt>
    <dgm:pt modelId="{9CCD9AF4-6651-4040-BA0F-54CC638BAEEA}" type="pres">
      <dgm:prSet presAssocID="{19A2B95F-FAE7-474B-8230-C2268291B68A}" presName="parentLeftMargin" presStyleLbl="node1" presStyleIdx="0" presStyleCnt="3"/>
      <dgm:spPr/>
    </dgm:pt>
    <dgm:pt modelId="{8AAA22B4-C06D-4598-A218-E41B99280B9C}" type="pres">
      <dgm:prSet presAssocID="{19A2B95F-FAE7-474B-8230-C2268291B68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B0CF06E-07C9-469A-836A-44EE1F4A7913}" type="pres">
      <dgm:prSet presAssocID="{19A2B95F-FAE7-474B-8230-C2268291B68A}" presName="negativeSpace" presStyleCnt="0"/>
      <dgm:spPr/>
    </dgm:pt>
    <dgm:pt modelId="{2D5D9A33-9C20-41E4-9A21-CD929DCA24A9}" type="pres">
      <dgm:prSet presAssocID="{19A2B95F-FAE7-474B-8230-C2268291B68A}" presName="childText" presStyleLbl="conFgAcc1" presStyleIdx="1" presStyleCnt="3">
        <dgm:presLayoutVars>
          <dgm:bulletEnabled val="1"/>
        </dgm:presLayoutVars>
      </dgm:prSet>
      <dgm:spPr/>
    </dgm:pt>
    <dgm:pt modelId="{C86C81A3-E11A-47E4-9DE4-3E4740E5BB1B}" type="pres">
      <dgm:prSet presAssocID="{18FD9FB7-42EF-4B41-A66C-337FC7D3844E}" presName="spaceBetweenRectangles" presStyleCnt="0"/>
      <dgm:spPr/>
    </dgm:pt>
    <dgm:pt modelId="{12789497-4EBA-4376-A260-9EE8D38C46CF}" type="pres">
      <dgm:prSet presAssocID="{5B20DFEA-006F-4D97-9E78-72A7986359EF}" presName="parentLin" presStyleCnt="0"/>
      <dgm:spPr/>
    </dgm:pt>
    <dgm:pt modelId="{94DE9581-8AFC-478E-8F51-F1DD1C1DCFDF}" type="pres">
      <dgm:prSet presAssocID="{5B20DFEA-006F-4D97-9E78-72A7986359EF}" presName="parentLeftMargin" presStyleLbl="node1" presStyleIdx="1" presStyleCnt="3"/>
      <dgm:spPr/>
    </dgm:pt>
    <dgm:pt modelId="{F8921C90-D73B-46EF-A1F1-B29A3157FEE1}" type="pres">
      <dgm:prSet presAssocID="{5B20DFEA-006F-4D97-9E78-72A7986359E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384FB19-ACCD-4D6E-AF8F-EAEA713F30BB}" type="pres">
      <dgm:prSet presAssocID="{5B20DFEA-006F-4D97-9E78-72A7986359EF}" presName="negativeSpace" presStyleCnt="0"/>
      <dgm:spPr/>
    </dgm:pt>
    <dgm:pt modelId="{0A847600-1E91-47FF-94A3-CA82B2F8DF7D}" type="pres">
      <dgm:prSet presAssocID="{5B20DFEA-006F-4D97-9E78-72A7986359E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170FC0E-3B4A-403D-A497-E60315204B67}" type="presOf" srcId="{73B3C216-E41D-4BA2-8EB8-2ED3BFC1B4F0}" destId="{9AAB9B84-2F40-4F0A-8BEA-B229E6FA402C}" srcOrd="0" destOrd="0" presId="urn:microsoft.com/office/officeart/2005/8/layout/list1"/>
    <dgm:cxn modelId="{2091E922-BDB7-47A1-BA63-047A81A691EA}" srcId="{1C1E9A60-61B4-4B3D-81FE-CADE8A76B20D}" destId="{73B3C216-E41D-4BA2-8EB8-2ED3BFC1B4F0}" srcOrd="0" destOrd="0" parTransId="{404A5B94-682C-4366-9CF4-C959DB374798}" sibTransId="{F9C3A378-7220-4315-8E5E-624FDDDF2261}"/>
    <dgm:cxn modelId="{8C429836-EB50-4C02-9B4B-02E48033F694}" type="presOf" srcId="{81B1B777-122B-40B3-AF67-AF14652B4EE9}" destId="{3F315F1D-58C2-41BB-829A-D31FD50A95BB}" srcOrd="0" destOrd="0" presId="urn:microsoft.com/office/officeart/2005/8/layout/list1"/>
    <dgm:cxn modelId="{F609B038-E27D-4C59-BDAD-361592DE40C9}" srcId="{19A2B95F-FAE7-474B-8230-C2268291B68A}" destId="{4AA9E287-5750-4E18-9D09-AC9B5EE59F5A}" srcOrd="1" destOrd="0" parTransId="{10721099-B28D-4951-99D3-C4A0B6FED0B5}" sibTransId="{0750813C-EC85-4D27-8928-F542F79B1EA0}"/>
    <dgm:cxn modelId="{423DD142-FD4A-41A1-A327-43E402A25945}" type="presOf" srcId="{5B20DFEA-006F-4D97-9E78-72A7986359EF}" destId="{F8921C90-D73B-46EF-A1F1-B29A3157FEE1}" srcOrd="1" destOrd="0" presId="urn:microsoft.com/office/officeart/2005/8/layout/list1"/>
    <dgm:cxn modelId="{F501A456-1633-4506-8398-FE52BABC7995}" type="presOf" srcId="{DBE52EDE-69B1-4ABD-9B23-FE9D7F903939}" destId="{2D5D9A33-9C20-41E4-9A21-CD929DCA24A9}" srcOrd="0" destOrd="0" presId="urn:microsoft.com/office/officeart/2005/8/layout/list1"/>
    <dgm:cxn modelId="{F1CF8E59-841D-4636-891D-63759C9B2545}" type="presOf" srcId="{1C1E9A60-61B4-4B3D-81FE-CADE8A76B20D}" destId="{9C05594B-A6AA-4A31-AC5C-3F15A3A85515}" srcOrd="1" destOrd="0" presId="urn:microsoft.com/office/officeart/2005/8/layout/list1"/>
    <dgm:cxn modelId="{84CECA6B-41D9-4551-A4C4-E54957C19DB3}" type="presOf" srcId="{6B7D1EE6-0BCB-448E-89EB-0F747567852C}" destId="{0A847600-1E91-47FF-94A3-CA82B2F8DF7D}" srcOrd="0" destOrd="0" presId="urn:microsoft.com/office/officeart/2005/8/layout/list1"/>
    <dgm:cxn modelId="{06946274-6D1C-404E-96C2-DF12F4700DB8}" srcId="{19A2B95F-FAE7-474B-8230-C2268291B68A}" destId="{DBE52EDE-69B1-4ABD-9B23-FE9D7F903939}" srcOrd="0" destOrd="0" parTransId="{1729CBDA-13ED-4BDB-B76C-87FAB2F8D70A}" sibTransId="{779ED772-779A-454F-B055-71D716ADFED1}"/>
    <dgm:cxn modelId="{8DD99695-D680-4D2D-904E-5CBEA237F556}" type="presOf" srcId="{19A2B95F-FAE7-474B-8230-C2268291B68A}" destId="{8AAA22B4-C06D-4598-A218-E41B99280B9C}" srcOrd="1" destOrd="0" presId="urn:microsoft.com/office/officeart/2005/8/layout/list1"/>
    <dgm:cxn modelId="{39C53C9B-20A9-4793-A968-9EEE223FBCF3}" type="presOf" srcId="{4AA9E287-5750-4E18-9D09-AC9B5EE59F5A}" destId="{2D5D9A33-9C20-41E4-9A21-CD929DCA24A9}" srcOrd="0" destOrd="1" presId="urn:microsoft.com/office/officeart/2005/8/layout/list1"/>
    <dgm:cxn modelId="{E80FE59B-22A8-4739-907D-ED17FEE54E09}" srcId="{81B1B777-122B-40B3-AF67-AF14652B4EE9}" destId="{19A2B95F-FAE7-474B-8230-C2268291B68A}" srcOrd="1" destOrd="0" parTransId="{67E0456B-6809-4957-B62A-D33CE8932388}" sibTransId="{18FD9FB7-42EF-4B41-A66C-337FC7D3844E}"/>
    <dgm:cxn modelId="{8482E9A1-D77A-426C-8754-6AD2E7908A0B}" type="presOf" srcId="{19A2B95F-FAE7-474B-8230-C2268291B68A}" destId="{9CCD9AF4-6651-4040-BA0F-54CC638BAEEA}" srcOrd="0" destOrd="0" presId="urn:microsoft.com/office/officeart/2005/8/layout/list1"/>
    <dgm:cxn modelId="{4832C8A2-729B-4C37-9F52-53EA2B0FD6B4}" srcId="{1C1E9A60-61B4-4B3D-81FE-CADE8A76B20D}" destId="{F0843AFA-C27D-49B7-97B5-DD037AA63B51}" srcOrd="1" destOrd="0" parTransId="{C6068A5F-B17C-4C44-ADF8-9A4E1F0D72E8}" sibTransId="{E1B555E5-447E-44F7-A75F-B16FBA7A98A9}"/>
    <dgm:cxn modelId="{527AFAB4-6F7A-4554-9D8C-9DA0F07A9617}" srcId="{81B1B777-122B-40B3-AF67-AF14652B4EE9}" destId="{5B20DFEA-006F-4D97-9E78-72A7986359EF}" srcOrd="2" destOrd="0" parTransId="{0453C660-7081-4BFF-AC07-EDE74A309B1D}" sibTransId="{0F3AA011-5538-46BF-B710-0691766088B8}"/>
    <dgm:cxn modelId="{517EEFB6-3C97-4FD3-8178-0FFF110F9A7C}" srcId="{5B20DFEA-006F-4D97-9E78-72A7986359EF}" destId="{6B7D1EE6-0BCB-448E-89EB-0F747567852C}" srcOrd="0" destOrd="0" parTransId="{C93BA7B2-981F-41A0-AD8B-A99F765D120E}" sibTransId="{6E1F41EA-E363-4D64-A603-F53B508C3B76}"/>
    <dgm:cxn modelId="{FDE429B9-C9E9-4BD2-B766-3F00380F1C10}" type="presOf" srcId="{5B20DFEA-006F-4D97-9E78-72A7986359EF}" destId="{94DE9581-8AFC-478E-8F51-F1DD1C1DCFDF}" srcOrd="0" destOrd="0" presId="urn:microsoft.com/office/officeart/2005/8/layout/list1"/>
    <dgm:cxn modelId="{9D7DCEB9-6765-4032-BCFE-8C16D8EF4864}" type="presOf" srcId="{1C1E9A60-61B4-4B3D-81FE-CADE8A76B20D}" destId="{C33E2FD4-29DA-4B66-96D6-6C58E74E8476}" srcOrd="0" destOrd="0" presId="urn:microsoft.com/office/officeart/2005/8/layout/list1"/>
    <dgm:cxn modelId="{636C52BD-FD20-431D-9545-BAFD7348E963}" type="presOf" srcId="{8A55E423-3061-4D88-A704-865DEEA0B92D}" destId="{9AAB9B84-2F40-4F0A-8BEA-B229E6FA402C}" srcOrd="0" destOrd="2" presId="urn:microsoft.com/office/officeart/2005/8/layout/list1"/>
    <dgm:cxn modelId="{7BE7B4BE-ABAA-49E8-85F0-7C3F7430B426}" srcId="{1C1E9A60-61B4-4B3D-81FE-CADE8A76B20D}" destId="{8A55E423-3061-4D88-A704-865DEEA0B92D}" srcOrd="2" destOrd="0" parTransId="{1221DAC5-6C98-4188-8D71-C97010F90DF9}" sibTransId="{6E699BFC-9A7B-42C7-8CFA-0996D4C4C3F7}"/>
    <dgm:cxn modelId="{B3B90CC3-49A2-4494-81BC-21821E9A134C}" srcId="{81B1B777-122B-40B3-AF67-AF14652B4EE9}" destId="{1C1E9A60-61B4-4B3D-81FE-CADE8A76B20D}" srcOrd="0" destOrd="0" parTransId="{864DAD60-BFBD-4351-A4DE-0EB62627B310}" sibTransId="{C3BB6AF5-A3E1-4EF4-8079-4A32A47B1A4C}"/>
    <dgm:cxn modelId="{CEB527DD-0143-49CE-92A7-1E127D82D2B9}" type="presOf" srcId="{F0843AFA-C27D-49B7-97B5-DD037AA63B51}" destId="{9AAB9B84-2F40-4F0A-8BEA-B229E6FA402C}" srcOrd="0" destOrd="1" presId="urn:microsoft.com/office/officeart/2005/8/layout/list1"/>
    <dgm:cxn modelId="{8A8D92F8-AC3A-4AA6-B80B-82440AC2CD3A}" type="presParOf" srcId="{3F315F1D-58C2-41BB-829A-D31FD50A95BB}" destId="{F90D3F28-27B7-473A-9AC9-B025F551E347}" srcOrd="0" destOrd="0" presId="urn:microsoft.com/office/officeart/2005/8/layout/list1"/>
    <dgm:cxn modelId="{0105091F-CDA7-43E3-9911-22AE0BB31022}" type="presParOf" srcId="{F90D3F28-27B7-473A-9AC9-B025F551E347}" destId="{C33E2FD4-29DA-4B66-96D6-6C58E74E8476}" srcOrd="0" destOrd="0" presId="urn:microsoft.com/office/officeart/2005/8/layout/list1"/>
    <dgm:cxn modelId="{43F38E78-7E0A-4C4A-B14E-E8BF1C941432}" type="presParOf" srcId="{F90D3F28-27B7-473A-9AC9-B025F551E347}" destId="{9C05594B-A6AA-4A31-AC5C-3F15A3A85515}" srcOrd="1" destOrd="0" presId="urn:microsoft.com/office/officeart/2005/8/layout/list1"/>
    <dgm:cxn modelId="{E25918E9-3239-48AC-95E4-3E3C1ED6FC3C}" type="presParOf" srcId="{3F315F1D-58C2-41BB-829A-D31FD50A95BB}" destId="{7E38BBC3-DF2E-4BE2-831C-EDFCD73A5726}" srcOrd="1" destOrd="0" presId="urn:microsoft.com/office/officeart/2005/8/layout/list1"/>
    <dgm:cxn modelId="{B5406C6E-D901-4FC9-B4F3-25D2C6A256A6}" type="presParOf" srcId="{3F315F1D-58C2-41BB-829A-D31FD50A95BB}" destId="{9AAB9B84-2F40-4F0A-8BEA-B229E6FA402C}" srcOrd="2" destOrd="0" presId="urn:microsoft.com/office/officeart/2005/8/layout/list1"/>
    <dgm:cxn modelId="{6B82C8F1-1B4E-4905-A928-A1EBE2268956}" type="presParOf" srcId="{3F315F1D-58C2-41BB-829A-D31FD50A95BB}" destId="{09701B67-477D-4E8A-84C4-DCA08E12259B}" srcOrd="3" destOrd="0" presId="urn:microsoft.com/office/officeart/2005/8/layout/list1"/>
    <dgm:cxn modelId="{E7410DA5-71AD-4482-B279-4C6D27746577}" type="presParOf" srcId="{3F315F1D-58C2-41BB-829A-D31FD50A95BB}" destId="{A74A78F1-D831-4771-84D9-64497A6E7298}" srcOrd="4" destOrd="0" presId="urn:microsoft.com/office/officeart/2005/8/layout/list1"/>
    <dgm:cxn modelId="{754543C3-10D2-4016-AB13-D9A8326B860B}" type="presParOf" srcId="{A74A78F1-D831-4771-84D9-64497A6E7298}" destId="{9CCD9AF4-6651-4040-BA0F-54CC638BAEEA}" srcOrd="0" destOrd="0" presId="urn:microsoft.com/office/officeart/2005/8/layout/list1"/>
    <dgm:cxn modelId="{180FF332-82A8-4483-9A0C-01F008559E71}" type="presParOf" srcId="{A74A78F1-D831-4771-84D9-64497A6E7298}" destId="{8AAA22B4-C06D-4598-A218-E41B99280B9C}" srcOrd="1" destOrd="0" presId="urn:microsoft.com/office/officeart/2005/8/layout/list1"/>
    <dgm:cxn modelId="{244C25EA-1A7A-4BAD-A122-D513E1D5C6ED}" type="presParOf" srcId="{3F315F1D-58C2-41BB-829A-D31FD50A95BB}" destId="{DB0CF06E-07C9-469A-836A-44EE1F4A7913}" srcOrd="5" destOrd="0" presId="urn:microsoft.com/office/officeart/2005/8/layout/list1"/>
    <dgm:cxn modelId="{DC986686-5522-466C-8840-E4CB66B20898}" type="presParOf" srcId="{3F315F1D-58C2-41BB-829A-D31FD50A95BB}" destId="{2D5D9A33-9C20-41E4-9A21-CD929DCA24A9}" srcOrd="6" destOrd="0" presId="urn:microsoft.com/office/officeart/2005/8/layout/list1"/>
    <dgm:cxn modelId="{0DC317D5-3A65-4273-9CD5-E9D5CA9592AE}" type="presParOf" srcId="{3F315F1D-58C2-41BB-829A-D31FD50A95BB}" destId="{C86C81A3-E11A-47E4-9DE4-3E4740E5BB1B}" srcOrd="7" destOrd="0" presId="urn:microsoft.com/office/officeart/2005/8/layout/list1"/>
    <dgm:cxn modelId="{F771C9E2-EC53-4A0B-BE75-F5D3CF5C5BE6}" type="presParOf" srcId="{3F315F1D-58C2-41BB-829A-D31FD50A95BB}" destId="{12789497-4EBA-4376-A260-9EE8D38C46CF}" srcOrd="8" destOrd="0" presId="urn:microsoft.com/office/officeart/2005/8/layout/list1"/>
    <dgm:cxn modelId="{E17EF439-2118-498E-BFE3-55BEACD1F807}" type="presParOf" srcId="{12789497-4EBA-4376-A260-9EE8D38C46CF}" destId="{94DE9581-8AFC-478E-8F51-F1DD1C1DCFDF}" srcOrd="0" destOrd="0" presId="urn:microsoft.com/office/officeart/2005/8/layout/list1"/>
    <dgm:cxn modelId="{811D29D2-8EF3-44BB-8F7F-DAECCA573848}" type="presParOf" srcId="{12789497-4EBA-4376-A260-9EE8D38C46CF}" destId="{F8921C90-D73B-46EF-A1F1-B29A3157FEE1}" srcOrd="1" destOrd="0" presId="urn:microsoft.com/office/officeart/2005/8/layout/list1"/>
    <dgm:cxn modelId="{FB6E5117-7768-4F73-8167-182E0DC96978}" type="presParOf" srcId="{3F315F1D-58C2-41BB-829A-D31FD50A95BB}" destId="{F384FB19-ACCD-4D6E-AF8F-EAEA713F30BB}" srcOrd="9" destOrd="0" presId="urn:microsoft.com/office/officeart/2005/8/layout/list1"/>
    <dgm:cxn modelId="{A4F99788-9C3A-4083-ABB1-E4A38DAEAE74}" type="presParOf" srcId="{3F315F1D-58C2-41BB-829A-D31FD50A95BB}" destId="{0A847600-1E91-47FF-94A3-CA82B2F8DF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7EB47-2259-41A6-ABAC-F75675C6584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id-ID"/>
        </a:p>
      </dgm:t>
    </dgm:pt>
    <dgm:pt modelId="{45C8F2C3-0F43-4198-9392-550F8CB254EC}">
      <dgm:prSet phldrT="[Text]" custT="1"/>
      <dgm:spPr/>
      <dgm:t>
        <a:bodyPr/>
        <a:lstStyle/>
        <a:p>
          <a:r>
            <a:rPr lang="id-ID" sz="4200" dirty="0"/>
            <a:t>CIO</a:t>
          </a:r>
        </a:p>
        <a:p>
          <a:r>
            <a:rPr lang="id-ID" sz="1600" dirty="0"/>
            <a:t>Kompetensi Dasar</a:t>
          </a:r>
        </a:p>
      </dgm:t>
    </dgm:pt>
    <dgm:pt modelId="{E23651A0-0858-4E6A-AD82-C1D1C233F9C0}" type="parTrans" cxnId="{E4038F4E-7692-44F8-B11F-6E13DA5DC308}">
      <dgm:prSet/>
      <dgm:spPr/>
      <dgm:t>
        <a:bodyPr/>
        <a:lstStyle/>
        <a:p>
          <a:endParaRPr lang="id-ID"/>
        </a:p>
      </dgm:t>
    </dgm:pt>
    <dgm:pt modelId="{EF77AC2C-597F-473E-80CE-167574DD97D5}" type="sibTrans" cxnId="{E4038F4E-7692-44F8-B11F-6E13DA5DC308}">
      <dgm:prSet/>
      <dgm:spPr/>
      <dgm:t>
        <a:bodyPr/>
        <a:lstStyle/>
        <a:p>
          <a:endParaRPr lang="id-ID"/>
        </a:p>
      </dgm:t>
    </dgm:pt>
    <dgm:pt modelId="{8044D1E8-79B6-4005-9E06-3909D016CF39}">
      <dgm:prSet phldrT="[Text]" custT="1"/>
      <dgm:spPr/>
      <dgm:t>
        <a:bodyPr/>
        <a:lstStyle/>
        <a:p>
          <a:r>
            <a:rPr lang="id-ID" sz="1600" dirty="0"/>
            <a:t>Mengoptimalisasikan penggunaan sumber daya informasi dan TI</a:t>
          </a:r>
        </a:p>
      </dgm:t>
    </dgm:pt>
    <dgm:pt modelId="{3F6E8AD3-C540-4441-9141-A6ABB554DA91}" type="parTrans" cxnId="{382E1129-7042-4E61-BF29-114FBA96F933}">
      <dgm:prSet/>
      <dgm:spPr/>
      <dgm:t>
        <a:bodyPr/>
        <a:lstStyle/>
        <a:p>
          <a:endParaRPr lang="id-ID"/>
        </a:p>
      </dgm:t>
    </dgm:pt>
    <dgm:pt modelId="{541495BA-6490-4272-A194-3A2362E1ECB0}" type="sibTrans" cxnId="{382E1129-7042-4E61-BF29-114FBA96F933}">
      <dgm:prSet/>
      <dgm:spPr/>
      <dgm:t>
        <a:bodyPr/>
        <a:lstStyle/>
        <a:p>
          <a:endParaRPr lang="id-ID"/>
        </a:p>
      </dgm:t>
    </dgm:pt>
    <dgm:pt modelId="{03E4BDFB-B325-4EB5-996B-E85908C01CB5}">
      <dgm:prSet phldrT="[Text]" custT="1"/>
      <dgm:spPr/>
      <dgm:t>
        <a:bodyPr/>
        <a:lstStyle/>
        <a:p>
          <a:r>
            <a:rPr lang="id-ID" sz="1800" dirty="0"/>
            <a:t>Melakukan kerja sama dengan </a:t>
          </a:r>
          <a:r>
            <a:rPr lang="id-ID" sz="1800" i="1" dirty="0"/>
            <a:t>business unit</a:t>
          </a:r>
          <a:r>
            <a:rPr lang="id-ID" sz="1800" dirty="0"/>
            <a:t> lain</a:t>
          </a:r>
        </a:p>
      </dgm:t>
    </dgm:pt>
    <dgm:pt modelId="{61086365-CE3E-4359-B77B-3D5EF9F401D9}" type="parTrans" cxnId="{1605404A-99F5-49D6-BACD-FC06B7F68E83}">
      <dgm:prSet/>
      <dgm:spPr/>
      <dgm:t>
        <a:bodyPr/>
        <a:lstStyle/>
        <a:p>
          <a:endParaRPr lang="id-ID"/>
        </a:p>
      </dgm:t>
    </dgm:pt>
    <dgm:pt modelId="{6ED03139-E91F-465A-9818-4AEF3ABEEADB}" type="sibTrans" cxnId="{1605404A-99F5-49D6-BACD-FC06B7F68E83}">
      <dgm:prSet/>
      <dgm:spPr/>
      <dgm:t>
        <a:bodyPr/>
        <a:lstStyle/>
        <a:p>
          <a:endParaRPr lang="id-ID"/>
        </a:p>
      </dgm:t>
    </dgm:pt>
    <dgm:pt modelId="{78B6B1BC-0BE3-4322-BDE6-30646DE8D3D7}">
      <dgm:prSet phldrT="[Text]" custT="1"/>
      <dgm:spPr/>
      <dgm:t>
        <a:bodyPr/>
        <a:lstStyle/>
        <a:p>
          <a:r>
            <a:rPr lang="id-ID" sz="1800" dirty="0">
              <a:solidFill>
                <a:schemeClr val="tx1"/>
              </a:solidFill>
            </a:rPr>
            <a:t>Menjalankan tata kelola TI sesuai proses TI yang dimiliki organisasinya</a:t>
          </a:r>
        </a:p>
      </dgm:t>
    </dgm:pt>
    <dgm:pt modelId="{541E17CB-C93A-4450-BB7A-5BC12F6BAABF}" type="parTrans" cxnId="{1D8D52A5-BC2C-46FE-B74F-1CF338CAED15}">
      <dgm:prSet/>
      <dgm:spPr/>
      <dgm:t>
        <a:bodyPr/>
        <a:lstStyle/>
        <a:p>
          <a:endParaRPr lang="id-ID"/>
        </a:p>
      </dgm:t>
    </dgm:pt>
    <dgm:pt modelId="{7D2DECAF-84EB-42DD-9F7B-8A7E5E496B1E}" type="sibTrans" cxnId="{1D8D52A5-BC2C-46FE-B74F-1CF338CAED15}">
      <dgm:prSet/>
      <dgm:spPr/>
      <dgm:t>
        <a:bodyPr/>
        <a:lstStyle/>
        <a:p>
          <a:endParaRPr lang="id-ID"/>
        </a:p>
      </dgm:t>
    </dgm:pt>
    <dgm:pt modelId="{FF740E41-4AA7-49CB-9E1C-56A37278B598}">
      <dgm:prSet phldrT="[Text]" custT="1"/>
      <dgm:spPr/>
      <dgm:t>
        <a:bodyPr/>
        <a:lstStyle/>
        <a:p>
          <a:r>
            <a:rPr lang="id-ID" sz="1800" dirty="0"/>
            <a:t>Merancang dan megorganisasikan rencana strategik TI</a:t>
          </a:r>
        </a:p>
      </dgm:t>
    </dgm:pt>
    <dgm:pt modelId="{A997E8A3-1E42-46AE-BB0B-53111EDA1C4E}" type="parTrans" cxnId="{B953481D-6042-4C54-931C-E10402BC450D}">
      <dgm:prSet/>
      <dgm:spPr/>
      <dgm:t>
        <a:bodyPr/>
        <a:lstStyle/>
        <a:p>
          <a:endParaRPr lang="id-ID"/>
        </a:p>
      </dgm:t>
    </dgm:pt>
    <dgm:pt modelId="{D7F24138-F39A-4CA9-BA0D-398A7F88815F}" type="sibTrans" cxnId="{B953481D-6042-4C54-931C-E10402BC450D}">
      <dgm:prSet/>
      <dgm:spPr/>
      <dgm:t>
        <a:bodyPr/>
        <a:lstStyle/>
        <a:p>
          <a:endParaRPr lang="id-ID"/>
        </a:p>
      </dgm:t>
    </dgm:pt>
    <dgm:pt modelId="{B406D1A0-1397-420D-9F48-FE013E4E0C6C}">
      <dgm:prSet phldrT="[Text]" custT="1"/>
      <dgm:spPr/>
      <dgm:t>
        <a:bodyPr/>
        <a:lstStyle/>
        <a:p>
          <a:r>
            <a:rPr lang="id-ID" sz="1800" dirty="0"/>
            <a:t>Merencanakan strategi layanan TI dalam jangka panjang</a:t>
          </a:r>
        </a:p>
      </dgm:t>
    </dgm:pt>
    <dgm:pt modelId="{172344F3-C422-42AD-9464-F2CD446AE713}" type="parTrans" cxnId="{1CB75B72-4D6F-4F65-963E-F71D2B2FC7F9}">
      <dgm:prSet/>
      <dgm:spPr/>
      <dgm:t>
        <a:bodyPr/>
        <a:lstStyle/>
        <a:p>
          <a:endParaRPr lang="id-ID"/>
        </a:p>
      </dgm:t>
    </dgm:pt>
    <dgm:pt modelId="{7507E7B8-8AE6-4F2D-BB20-D5DC4F2884D5}" type="sibTrans" cxnId="{1CB75B72-4D6F-4F65-963E-F71D2B2FC7F9}">
      <dgm:prSet/>
      <dgm:spPr/>
      <dgm:t>
        <a:bodyPr/>
        <a:lstStyle/>
        <a:p>
          <a:endParaRPr lang="id-ID"/>
        </a:p>
      </dgm:t>
    </dgm:pt>
    <dgm:pt modelId="{98374BED-2576-4106-BD75-768C7F384383}" type="pres">
      <dgm:prSet presAssocID="{43E7EB47-2259-41A6-ABAC-F75675C6584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DE6700-0B05-4C58-87ED-55BBDFE43139}" type="pres">
      <dgm:prSet presAssocID="{45C8F2C3-0F43-4198-9392-550F8CB254EC}" presName="centerShape" presStyleLbl="node0" presStyleIdx="0" presStyleCnt="1"/>
      <dgm:spPr/>
    </dgm:pt>
    <dgm:pt modelId="{D55B7DC0-EC59-4D0B-9D29-0E4B229882FA}" type="pres">
      <dgm:prSet presAssocID="{3F6E8AD3-C540-4441-9141-A6ABB554DA91}" presName="parTrans" presStyleLbl="bgSibTrans2D1" presStyleIdx="0" presStyleCnt="5"/>
      <dgm:spPr/>
    </dgm:pt>
    <dgm:pt modelId="{EC0CDA4E-68A7-41AD-8BF8-6013D38BC606}" type="pres">
      <dgm:prSet presAssocID="{8044D1E8-79B6-4005-9E06-3909D016CF39}" presName="node" presStyleLbl="node1" presStyleIdx="0" presStyleCnt="5" custScaleX="119073">
        <dgm:presLayoutVars>
          <dgm:bulletEnabled val="1"/>
        </dgm:presLayoutVars>
      </dgm:prSet>
      <dgm:spPr/>
    </dgm:pt>
    <dgm:pt modelId="{AC8BEC20-324B-42CB-8569-2F7AA6261630}" type="pres">
      <dgm:prSet presAssocID="{172344F3-C422-42AD-9464-F2CD446AE713}" presName="parTrans" presStyleLbl="bgSibTrans2D1" presStyleIdx="1" presStyleCnt="5"/>
      <dgm:spPr/>
    </dgm:pt>
    <dgm:pt modelId="{2DF65C44-8C2D-4C14-BD03-E08354612DB6}" type="pres">
      <dgm:prSet presAssocID="{B406D1A0-1397-420D-9F48-FE013E4E0C6C}" presName="node" presStyleLbl="node1" presStyleIdx="1" presStyleCnt="5" custScaleX="119073" custRadScaleRad="104035" custRadScaleInc="-22656">
        <dgm:presLayoutVars>
          <dgm:bulletEnabled val="1"/>
        </dgm:presLayoutVars>
      </dgm:prSet>
      <dgm:spPr/>
    </dgm:pt>
    <dgm:pt modelId="{1E12AB4A-D737-4C0F-9084-A7036AA699BA}" type="pres">
      <dgm:prSet presAssocID="{A997E8A3-1E42-46AE-BB0B-53111EDA1C4E}" presName="parTrans" presStyleLbl="bgSibTrans2D1" presStyleIdx="2" presStyleCnt="5"/>
      <dgm:spPr/>
    </dgm:pt>
    <dgm:pt modelId="{478451B3-46FC-48A3-B67F-A81468CDAD3C}" type="pres">
      <dgm:prSet presAssocID="{FF740E41-4AA7-49CB-9E1C-56A37278B598}" presName="node" presStyleLbl="node1" presStyleIdx="2" presStyleCnt="5" custScaleX="119073">
        <dgm:presLayoutVars>
          <dgm:bulletEnabled val="1"/>
        </dgm:presLayoutVars>
      </dgm:prSet>
      <dgm:spPr/>
    </dgm:pt>
    <dgm:pt modelId="{5DDFE0F4-27E6-4D69-9AEA-A9D4C155A83E}" type="pres">
      <dgm:prSet presAssocID="{61086365-CE3E-4359-B77B-3D5EF9F401D9}" presName="parTrans" presStyleLbl="bgSibTrans2D1" presStyleIdx="3" presStyleCnt="5"/>
      <dgm:spPr/>
    </dgm:pt>
    <dgm:pt modelId="{46E7387F-E9D8-4061-87D6-5AC280108917}" type="pres">
      <dgm:prSet presAssocID="{03E4BDFB-B325-4EB5-996B-E85908C01CB5}" presName="node" presStyleLbl="node1" presStyleIdx="3" presStyleCnt="5" custScaleX="119073" custRadScaleRad="111493" custRadScaleInc="35009">
        <dgm:presLayoutVars>
          <dgm:bulletEnabled val="1"/>
        </dgm:presLayoutVars>
      </dgm:prSet>
      <dgm:spPr/>
    </dgm:pt>
    <dgm:pt modelId="{9CDAB491-1FB3-4485-8D13-D04B6FC12860}" type="pres">
      <dgm:prSet presAssocID="{541E17CB-C93A-4450-BB7A-5BC12F6BAABF}" presName="parTrans" presStyleLbl="bgSibTrans2D1" presStyleIdx="4" presStyleCnt="5"/>
      <dgm:spPr/>
    </dgm:pt>
    <dgm:pt modelId="{AC63BE4F-0D9C-4552-B364-66DD280EF11D}" type="pres">
      <dgm:prSet presAssocID="{78B6B1BC-0BE3-4322-BDE6-30646DE8D3D7}" presName="node" presStyleLbl="node1" presStyleIdx="4" presStyleCnt="5" custScaleX="119073">
        <dgm:presLayoutVars>
          <dgm:bulletEnabled val="1"/>
        </dgm:presLayoutVars>
      </dgm:prSet>
      <dgm:spPr/>
    </dgm:pt>
  </dgm:ptLst>
  <dgm:cxnLst>
    <dgm:cxn modelId="{6062840B-F78C-438A-AFEF-67F135486D4B}" type="presOf" srcId="{FF740E41-4AA7-49CB-9E1C-56A37278B598}" destId="{478451B3-46FC-48A3-B67F-A81468CDAD3C}" srcOrd="0" destOrd="0" presId="urn:microsoft.com/office/officeart/2005/8/layout/radial4"/>
    <dgm:cxn modelId="{B953481D-6042-4C54-931C-E10402BC450D}" srcId="{45C8F2C3-0F43-4198-9392-550F8CB254EC}" destId="{FF740E41-4AA7-49CB-9E1C-56A37278B598}" srcOrd="2" destOrd="0" parTransId="{A997E8A3-1E42-46AE-BB0B-53111EDA1C4E}" sibTransId="{D7F24138-F39A-4CA9-BA0D-398A7F88815F}"/>
    <dgm:cxn modelId="{509EB420-0512-48D9-8248-925C9F560E6C}" type="presOf" srcId="{3F6E8AD3-C540-4441-9141-A6ABB554DA91}" destId="{D55B7DC0-EC59-4D0B-9D29-0E4B229882FA}" srcOrd="0" destOrd="0" presId="urn:microsoft.com/office/officeart/2005/8/layout/radial4"/>
    <dgm:cxn modelId="{92455527-E956-4838-B069-8EE01A5DB850}" type="presOf" srcId="{A997E8A3-1E42-46AE-BB0B-53111EDA1C4E}" destId="{1E12AB4A-D737-4C0F-9084-A7036AA699BA}" srcOrd="0" destOrd="0" presId="urn:microsoft.com/office/officeart/2005/8/layout/radial4"/>
    <dgm:cxn modelId="{382E1129-7042-4E61-BF29-114FBA96F933}" srcId="{45C8F2C3-0F43-4198-9392-550F8CB254EC}" destId="{8044D1E8-79B6-4005-9E06-3909D016CF39}" srcOrd="0" destOrd="0" parTransId="{3F6E8AD3-C540-4441-9141-A6ABB554DA91}" sibTransId="{541495BA-6490-4272-A194-3A2362E1ECB0}"/>
    <dgm:cxn modelId="{1605404A-99F5-49D6-BACD-FC06B7F68E83}" srcId="{45C8F2C3-0F43-4198-9392-550F8CB254EC}" destId="{03E4BDFB-B325-4EB5-996B-E85908C01CB5}" srcOrd="3" destOrd="0" parTransId="{61086365-CE3E-4359-B77B-3D5EF9F401D9}" sibTransId="{6ED03139-E91F-465A-9818-4AEF3ABEEADB}"/>
    <dgm:cxn modelId="{E4038F4E-7692-44F8-B11F-6E13DA5DC308}" srcId="{43E7EB47-2259-41A6-ABAC-F75675C65843}" destId="{45C8F2C3-0F43-4198-9392-550F8CB254EC}" srcOrd="0" destOrd="0" parTransId="{E23651A0-0858-4E6A-AD82-C1D1C233F9C0}" sibTransId="{EF77AC2C-597F-473E-80CE-167574DD97D5}"/>
    <dgm:cxn modelId="{F044C761-9A97-4CFE-BE3D-14C68D0B4FD4}" type="presOf" srcId="{61086365-CE3E-4359-B77B-3D5EF9F401D9}" destId="{5DDFE0F4-27E6-4D69-9AEA-A9D4C155A83E}" srcOrd="0" destOrd="0" presId="urn:microsoft.com/office/officeart/2005/8/layout/radial4"/>
    <dgm:cxn modelId="{E7ECD562-4D2D-417B-99D0-5C1F29A445F9}" type="presOf" srcId="{8044D1E8-79B6-4005-9E06-3909D016CF39}" destId="{EC0CDA4E-68A7-41AD-8BF8-6013D38BC606}" srcOrd="0" destOrd="0" presId="urn:microsoft.com/office/officeart/2005/8/layout/radial4"/>
    <dgm:cxn modelId="{1CB75B72-4D6F-4F65-963E-F71D2B2FC7F9}" srcId="{45C8F2C3-0F43-4198-9392-550F8CB254EC}" destId="{B406D1A0-1397-420D-9F48-FE013E4E0C6C}" srcOrd="1" destOrd="0" parTransId="{172344F3-C422-42AD-9464-F2CD446AE713}" sibTransId="{7507E7B8-8AE6-4F2D-BB20-D5DC4F2884D5}"/>
    <dgm:cxn modelId="{00AC2A73-765B-4746-8073-F3B0A3BF5DD9}" type="presOf" srcId="{43E7EB47-2259-41A6-ABAC-F75675C65843}" destId="{98374BED-2576-4106-BD75-768C7F384383}" srcOrd="0" destOrd="0" presId="urn:microsoft.com/office/officeart/2005/8/layout/radial4"/>
    <dgm:cxn modelId="{858E608C-9855-4BA3-B4B7-F4AF4EF193BE}" type="presOf" srcId="{03E4BDFB-B325-4EB5-996B-E85908C01CB5}" destId="{46E7387F-E9D8-4061-87D6-5AC280108917}" srcOrd="0" destOrd="0" presId="urn:microsoft.com/office/officeart/2005/8/layout/radial4"/>
    <dgm:cxn modelId="{1D8D52A5-BC2C-46FE-B74F-1CF338CAED15}" srcId="{45C8F2C3-0F43-4198-9392-550F8CB254EC}" destId="{78B6B1BC-0BE3-4322-BDE6-30646DE8D3D7}" srcOrd="4" destOrd="0" parTransId="{541E17CB-C93A-4450-BB7A-5BC12F6BAABF}" sibTransId="{7D2DECAF-84EB-42DD-9F7B-8A7E5E496B1E}"/>
    <dgm:cxn modelId="{B05687A6-1EE7-4006-A948-E2DCBF9E2D1D}" type="presOf" srcId="{B406D1A0-1397-420D-9F48-FE013E4E0C6C}" destId="{2DF65C44-8C2D-4C14-BD03-E08354612DB6}" srcOrd="0" destOrd="0" presId="urn:microsoft.com/office/officeart/2005/8/layout/radial4"/>
    <dgm:cxn modelId="{AF8073AE-1DA0-48BB-B329-094A27E5A2A6}" type="presOf" srcId="{541E17CB-C93A-4450-BB7A-5BC12F6BAABF}" destId="{9CDAB491-1FB3-4485-8D13-D04B6FC12860}" srcOrd="0" destOrd="0" presId="urn:microsoft.com/office/officeart/2005/8/layout/radial4"/>
    <dgm:cxn modelId="{7A3528C5-E9D8-4EF3-B8E3-37C7F568F105}" type="presOf" srcId="{45C8F2C3-0F43-4198-9392-550F8CB254EC}" destId="{40DE6700-0B05-4C58-87ED-55BBDFE43139}" srcOrd="0" destOrd="0" presId="urn:microsoft.com/office/officeart/2005/8/layout/radial4"/>
    <dgm:cxn modelId="{58EF32F2-4D9D-45A9-87F9-81186D74DAAE}" type="presOf" srcId="{172344F3-C422-42AD-9464-F2CD446AE713}" destId="{AC8BEC20-324B-42CB-8569-2F7AA6261630}" srcOrd="0" destOrd="0" presId="urn:microsoft.com/office/officeart/2005/8/layout/radial4"/>
    <dgm:cxn modelId="{C9223EF6-CA8C-468E-8179-F1016D1920E5}" type="presOf" srcId="{78B6B1BC-0BE3-4322-BDE6-30646DE8D3D7}" destId="{AC63BE4F-0D9C-4552-B364-66DD280EF11D}" srcOrd="0" destOrd="0" presId="urn:microsoft.com/office/officeart/2005/8/layout/radial4"/>
    <dgm:cxn modelId="{2C85ED33-1175-4F17-AE36-193ACD9D8B4B}" type="presParOf" srcId="{98374BED-2576-4106-BD75-768C7F384383}" destId="{40DE6700-0B05-4C58-87ED-55BBDFE43139}" srcOrd="0" destOrd="0" presId="urn:microsoft.com/office/officeart/2005/8/layout/radial4"/>
    <dgm:cxn modelId="{07718945-BFFD-4EDB-9DE9-20B97B5301F7}" type="presParOf" srcId="{98374BED-2576-4106-BD75-768C7F384383}" destId="{D55B7DC0-EC59-4D0B-9D29-0E4B229882FA}" srcOrd="1" destOrd="0" presId="urn:microsoft.com/office/officeart/2005/8/layout/radial4"/>
    <dgm:cxn modelId="{9A212B68-8E90-44D0-91E4-2E842DF6EA07}" type="presParOf" srcId="{98374BED-2576-4106-BD75-768C7F384383}" destId="{EC0CDA4E-68A7-41AD-8BF8-6013D38BC606}" srcOrd="2" destOrd="0" presId="urn:microsoft.com/office/officeart/2005/8/layout/radial4"/>
    <dgm:cxn modelId="{C8D3EA53-3059-421B-85A3-0FB2CA130BC4}" type="presParOf" srcId="{98374BED-2576-4106-BD75-768C7F384383}" destId="{AC8BEC20-324B-42CB-8569-2F7AA6261630}" srcOrd="3" destOrd="0" presId="urn:microsoft.com/office/officeart/2005/8/layout/radial4"/>
    <dgm:cxn modelId="{EF4D9181-B5F0-4EBC-A2B5-615638C3F241}" type="presParOf" srcId="{98374BED-2576-4106-BD75-768C7F384383}" destId="{2DF65C44-8C2D-4C14-BD03-E08354612DB6}" srcOrd="4" destOrd="0" presId="urn:microsoft.com/office/officeart/2005/8/layout/radial4"/>
    <dgm:cxn modelId="{4B50B13A-E02A-4DC1-87AD-1F1D5E8C1EEA}" type="presParOf" srcId="{98374BED-2576-4106-BD75-768C7F384383}" destId="{1E12AB4A-D737-4C0F-9084-A7036AA699BA}" srcOrd="5" destOrd="0" presId="urn:microsoft.com/office/officeart/2005/8/layout/radial4"/>
    <dgm:cxn modelId="{39FF2F12-3A8B-4E21-B0F8-853B95370DD3}" type="presParOf" srcId="{98374BED-2576-4106-BD75-768C7F384383}" destId="{478451B3-46FC-48A3-B67F-A81468CDAD3C}" srcOrd="6" destOrd="0" presId="urn:microsoft.com/office/officeart/2005/8/layout/radial4"/>
    <dgm:cxn modelId="{1537D6A9-BF4C-445F-8E18-FCB1458B811A}" type="presParOf" srcId="{98374BED-2576-4106-BD75-768C7F384383}" destId="{5DDFE0F4-27E6-4D69-9AEA-A9D4C155A83E}" srcOrd="7" destOrd="0" presId="urn:microsoft.com/office/officeart/2005/8/layout/radial4"/>
    <dgm:cxn modelId="{5C1F3E44-76AA-4322-9859-8DD18AC620B3}" type="presParOf" srcId="{98374BED-2576-4106-BD75-768C7F384383}" destId="{46E7387F-E9D8-4061-87D6-5AC280108917}" srcOrd="8" destOrd="0" presId="urn:microsoft.com/office/officeart/2005/8/layout/radial4"/>
    <dgm:cxn modelId="{653C6036-46E9-466B-93F1-2AC4DC1B8BFB}" type="presParOf" srcId="{98374BED-2576-4106-BD75-768C7F384383}" destId="{9CDAB491-1FB3-4485-8D13-D04B6FC12860}" srcOrd="9" destOrd="0" presId="urn:microsoft.com/office/officeart/2005/8/layout/radial4"/>
    <dgm:cxn modelId="{A3DBA390-3FF8-407C-BA65-85AC4A22F776}" type="presParOf" srcId="{98374BED-2576-4106-BD75-768C7F384383}" destId="{AC63BE4F-0D9C-4552-B364-66DD280EF11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366279-9505-49EC-9B4E-C7393B4DAEC5}" type="doc">
      <dgm:prSet loTypeId="urn:microsoft.com/office/officeart/2008/layout/AlternatingHexagons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D33BC7A4-E397-4A3A-8B12-2C3E7231326F}">
      <dgm:prSet phldrT="[Text]" custT="1"/>
      <dgm:spPr/>
      <dgm:t>
        <a:bodyPr/>
        <a:lstStyle/>
        <a:p>
          <a:r>
            <a:rPr lang="id-ID" sz="1500" b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Efisien</a:t>
          </a:r>
          <a:endParaRPr lang="id-ID" sz="15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AAC4E238-00A1-48DA-B1A0-1BFD770C02C7}" type="parTrans" cxnId="{C0599B37-5ABA-4442-8863-C3F27881803F}">
      <dgm:prSet/>
      <dgm:spPr/>
      <dgm:t>
        <a:bodyPr/>
        <a:lstStyle/>
        <a:p>
          <a:endParaRPr lang="id-ID"/>
        </a:p>
      </dgm:t>
    </dgm:pt>
    <dgm:pt modelId="{51B6D8F7-F38E-4369-A108-3219B05C8696}" type="sibTrans" cxnId="{C0599B37-5ABA-4442-8863-C3F27881803F}">
      <dgm:prSet custT="1"/>
      <dgm:spPr/>
      <dgm:t>
        <a:bodyPr/>
        <a:lstStyle/>
        <a:p>
          <a:r>
            <a:rPr lang="id-ID" sz="1500" b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Efektif</a:t>
          </a:r>
          <a:endParaRPr lang="id-ID" sz="15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63AC29D-E300-4C2F-81F8-A97F0DC8AFC7}">
      <dgm:prSet phldrT="[Text]" custT="1"/>
      <dgm:spPr/>
      <dgm:t>
        <a:bodyPr/>
        <a:lstStyle/>
        <a:p>
          <a:r>
            <a:rPr lang="id-ID" sz="1500" b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Integritas</a:t>
          </a:r>
          <a:endParaRPr lang="id-ID" sz="15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D69DBF41-D52C-4D36-9530-AC0307752F00}" type="parTrans" cxnId="{2C362863-8E26-45CF-83D2-3EEBEA91B0BB}">
      <dgm:prSet/>
      <dgm:spPr/>
      <dgm:t>
        <a:bodyPr/>
        <a:lstStyle/>
        <a:p>
          <a:endParaRPr lang="id-ID"/>
        </a:p>
      </dgm:t>
    </dgm:pt>
    <dgm:pt modelId="{C1A34FA4-56E6-4EFA-A74E-0DED39BD3497}" type="sibTrans" cxnId="{2C362863-8E26-45CF-83D2-3EEBEA91B0BB}">
      <dgm:prSet custT="1"/>
      <dgm:spPr/>
      <dgm:t>
        <a:bodyPr/>
        <a:lstStyle/>
        <a:p>
          <a:r>
            <a:rPr lang="id-ID" sz="1500" b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Ketersediaan</a:t>
          </a:r>
          <a:endParaRPr lang="id-ID" sz="15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5E582D3-34B6-40D0-A934-811C2AEE3710}">
      <dgm:prSet phldrT="[Text]" custT="1"/>
      <dgm:spPr/>
      <dgm:t>
        <a:bodyPr/>
        <a:lstStyle/>
        <a:p>
          <a:r>
            <a:rPr lang="id-ID" sz="1500" b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Kehandalan</a:t>
          </a:r>
          <a:endParaRPr lang="id-ID" sz="15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1C39B25-4BDF-4EFD-A808-F78A5B364C94}" type="parTrans" cxnId="{6CCF110B-EB9C-47F5-97B6-90391064C2DA}">
      <dgm:prSet/>
      <dgm:spPr/>
      <dgm:t>
        <a:bodyPr/>
        <a:lstStyle/>
        <a:p>
          <a:endParaRPr lang="id-ID"/>
        </a:p>
      </dgm:t>
    </dgm:pt>
    <dgm:pt modelId="{1C336A0A-80B0-4FA5-B903-56C2654B1FCC}" type="sibTrans" cxnId="{6CCF110B-EB9C-47F5-97B6-90391064C2DA}">
      <dgm:prSet custT="1"/>
      <dgm:spPr/>
      <dgm:t>
        <a:bodyPr/>
        <a:lstStyle/>
        <a:p>
          <a:r>
            <a:rPr lang="id-ID" sz="15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Kepatuhan</a:t>
          </a:r>
        </a:p>
      </dgm:t>
    </dgm:pt>
    <dgm:pt modelId="{8326FE31-DE05-43B1-9DD3-BC568EA3B75A}">
      <dgm:prSet custT="1"/>
      <dgm:spPr/>
      <dgm:t>
        <a:bodyPr/>
        <a:lstStyle/>
        <a:p>
          <a:r>
            <a:rPr lang="id-ID" sz="1500" b="1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Kerahasiahan</a:t>
          </a:r>
          <a:endParaRPr lang="id-ID" sz="15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47A1BBA-676C-4237-B57A-91376C15168C}" type="parTrans" cxnId="{FC0F460B-4699-46DB-85CC-F3101361E6E9}">
      <dgm:prSet/>
      <dgm:spPr/>
      <dgm:t>
        <a:bodyPr/>
        <a:lstStyle/>
        <a:p>
          <a:endParaRPr lang="id-ID"/>
        </a:p>
      </dgm:t>
    </dgm:pt>
    <dgm:pt modelId="{41D0F985-D74E-4092-82DB-1E9C9C488918}" type="sibTrans" cxnId="{FC0F460B-4699-46DB-85CC-F3101361E6E9}">
      <dgm:prSet custT="1"/>
      <dgm:spPr/>
      <dgm:t>
        <a:bodyPr/>
        <a:lstStyle/>
        <a:p>
          <a:r>
            <a:rPr lang="id-ID" sz="15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KRITERIA</a:t>
          </a:r>
        </a:p>
        <a:p>
          <a:r>
            <a:rPr lang="id-ID" sz="1500" b="1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INFORMASI</a:t>
          </a:r>
        </a:p>
      </dgm:t>
    </dgm:pt>
    <dgm:pt modelId="{5007708A-FA2D-41E4-9C3C-466CDE2600A5}" type="pres">
      <dgm:prSet presAssocID="{F1366279-9505-49EC-9B4E-C7393B4DAEC5}" presName="Name0" presStyleCnt="0">
        <dgm:presLayoutVars>
          <dgm:chMax/>
          <dgm:chPref/>
          <dgm:dir/>
          <dgm:animLvl val="lvl"/>
        </dgm:presLayoutVars>
      </dgm:prSet>
      <dgm:spPr/>
    </dgm:pt>
    <dgm:pt modelId="{6EA8A964-6697-4468-9498-42616E2EA58B}" type="pres">
      <dgm:prSet presAssocID="{D33BC7A4-E397-4A3A-8B12-2C3E7231326F}" presName="composite" presStyleCnt="0"/>
      <dgm:spPr/>
    </dgm:pt>
    <dgm:pt modelId="{7C7B8F41-C6DE-4D49-99C3-5399571081FF}" type="pres">
      <dgm:prSet presAssocID="{D33BC7A4-E397-4A3A-8B12-2C3E7231326F}" presName="Parent1" presStyleLbl="node1" presStyleIdx="0" presStyleCnt="8" custScaleX="154643" custLinFactNeighborX="61040">
        <dgm:presLayoutVars>
          <dgm:chMax val="1"/>
          <dgm:chPref val="1"/>
          <dgm:bulletEnabled val="1"/>
        </dgm:presLayoutVars>
      </dgm:prSet>
      <dgm:spPr/>
    </dgm:pt>
    <dgm:pt modelId="{15B3BC12-7B5B-42AA-BA45-FA2166CA65EC}" type="pres">
      <dgm:prSet presAssocID="{D33BC7A4-E397-4A3A-8B12-2C3E7231326F}" presName="Childtext1" presStyleLbl="revTx" presStyleIdx="0" presStyleCnt="4" custScaleX="154643">
        <dgm:presLayoutVars>
          <dgm:chMax val="0"/>
          <dgm:chPref val="0"/>
          <dgm:bulletEnabled val="1"/>
        </dgm:presLayoutVars>
      </dgm:prSet>
      <dgm:spPr/>
    </dgm:pt>
    <dgm:pt modelId="{CACB6FBE-EAEF-4DA4-B078-894A1A84112E}" type="pres">
      <dgm:prSet presAssocID="{D33BC7A4-E397-4A3A-8B12-2C3E7231326F}" presName="BalanceSpacing" presStyleCnt="0"/>
      <dgm:spPr/>
    </dgm:pt>
    <dgm:pt modelId="{58B4C78D-E8A3-4691-B8A8-81D21CE78FB2}" type="pres">
      <dgm:prSet presAssocID="{D33BC7A4-E397-4A3A-8B12-2C3E7231326F}" presName="BalanceSpacing1" presStyleCnt="0"/>
      <dgm:spPr/>
    </dgm:pt>
    <dgm:pt modelId="{13C179CC-5C80-4D6B-9C8A-3E7F30EB6DB4}" type="pres">
      <dgm:prSet presAssocID="{51B6D8F7-F38E-4369-A108-3219B05C8696}" presName="Accent1Text" presStyleLbl="node1" presStyleIdx="1" presStyleCnt="8" custScaleX="154643" custLinFactNeighborX="2649"/>
      <dgm:spPr/>
    </dgm:pt>
    <dgm:pt modelId="{DC3261F6-2836-4A10-A325-8DCB37A02C6E}" type="pres">
      <dgm:prSet presAssocID="{51B6D8F7-F38E-4369-A108-3219B05C8696}" presName="spaceBetweenRectangles" presStyleCnt="0"/>
      <dgm:spPr/>
    </dgm:pt>
    <dgm:pt modelId="{DF7E3B82-537A-46AB-9D40-78C26A4E232F}" type="pres">
      <dgm:prSet presAssocID="{D63AC29D-E300-4C2F-81F8-A97F0DC8AFC7}" presName="composite" presStyleCnt="0"/>
      <dgm:spPr/>
    </dgm:pt>
    <dgm:pt modelId="{78414208-0464-43A9-9E4A-CAE4D86F00E2}" type="pres">
      <dgm:prSet presAssocID="{D63AC29D-E300-4C2F-81F8-A97F0DC8AFC7}" presName="Parent1" presStyleLbl="node1" presStyleIdx="2" presStyleCnt="8" custScaleX="154643">
        <dgm:presLayoutVars>
          <dgm:chMax val="1"/>
          <dgm:chPref val="1"/>
          <dgm:bulletEnabled val="1"/>
        </dgm:presLayoutVars>
      </dgm:prSet>
      <dgm:spPr/>
    </dgm:pt>
    <dgm:pt modelId="{4863A1FA-CF04-4FDA-9435-0F991860B14C}" type="pres">
      <dgm:prSet presAssocID="{D63AC29D-E300-4C2F-81F8-A97F0DC8AFC7}" presName="Childtext1" presStyleLbl="revTx" presStyleIdx="1" presStyleCnt="4" custScaleX="154643">
        <dgm:presLayoutVars>
          <dgm:chMax val="0"/>
          <dgm:chPref val="0"/>
          <dgm:bulletEnabled val="1"/>
        </dgm:presLayoutVars>
      </dgm:prSet>
      <dgm:spPr/>
    </dgm:pt>
    <dgm:pt modelId="{8D8C9556-6AFC-4279-B543-392C718AF145}" type="pres">
      <dgm:prSet presAssocID="{D63AC29D-E300-4C2F-81F8-A97F0DC8AFC7}" presName="BalanceSpacing" presStyleCnt="0"/>
      <dgm:spPr/>
    </dgm:pt>
    <dgm:pt modelId="{7CD0261D-07A8-4BD8-ACC1-BCAD9E7DD6FC}" type="pres">
      <dgm:prSet presAssocID="{D63AC29D-E300-4C2F-81F8-A97F0DC8AFC7}" presName="BalanceSpacing1" presStyleCnt="0"/>
      <dgm:spPr/>
    </dgm:pt>
    <dgm:pt modelId="{D306C66C-861A-4FE2-A740-768761AD2C6F}" type="pres">
      <dgm:prSet presAssocID="{C1A34FA4-56E6-4EFA-A74E-0DED39BD3497}" presName="Accent1Text" presStyleLbl="node1" presStyleIdx="3" presStyleCnt="8" custScaleX="154643" custLinFactNeighborX="59288"/>
      <dgm:spPr/>
    </dgm:pt>
    <dgm:pt modelId="{B2179129-D304-4709-B49C-2236C1B16BFC}" type="pres">
      <dgm:prSet presAssocID="{C1A34FA4-56E6-4EFA-A74E-0DED39BD3497}" presName="spaceBetweenRectangles" presStyleCnt="0"/>
      <dgm:spPr/>
    </dgm:pt>
    <dgm:pt modelId="{5534D2AE-2B3C-4119-8120-7D1AF1A07EBD}" type="pres">
      <dgm:prSet presAssocID="{B5E582D3-34B6-40D0-A934-811C2AEE3710}" presName="composite" presStyleCnt="0"/>
      <dgm:spPr/>
    </dgm:pt>
    <dgm:pt modelId="{416FE6D2-0A9F-43FB-B251-923FCDFBE9EC}" type="pres">
      <dgm:prSet presAssocID="{B5E582D3-34B6-40D0-A934-811C2AEE3710}" presName="Parent1" presStyleLbl="node1" presStyleIdx="4" presStyleCnt="8" custScaleX="154643" custLinFactNeighborX="61040">
        <dgm:presLayoutVars>
          <dgm:chMax val="1"/>
          <dgm:chPref val="1"/>
          <dgm:bulletEnabled val="1"/>
        </dgm:presLayoutVars>
      </dgm:prSet>
      <dgm:spPr/>
    </dgm:pt>
    <dgm:pt modelId="{1CBC3072-8E34-4EA7-9D7C-CAB7BAA08204}" type="pres">
      <dgm:prSet presAssocID="{B5E582D3-34B6-40D0-A934-811C2AEE3710}" presName="Childtext1" presStyleLbl="revTx" presStyleIdx="2" presStyleCnt="4" custScaleX="154643">
        <dgm:presLayoutVars>
          <dgm:chMax val="0"/>
          <dgm:chPref val="0"/>
          <dgm:bulletEnabled val="1"/>
        </dgm:presLayoutVars>
      </dgm:prSet>
      <dgm:spPr/>
    </dgm:pt>
    <dgm:pt modelId="{680C11EB-B353-424C-B4AF-4F83C2E5757D}" type="pres">
      <dgm:prSet presAssocID="{B5E582D3-34B6-40D0-A934-811C2AEE3710}" presName="BalanceSpacing" presStyleCnt="0"/>
      <dgm:spPr/>
    </dgm:pt>
    <dgm:pt modelId="{467C244F-98F5-4332-91BC-385B36C0BD90}" type="pres">
      <dgm:prSet presAssocID="{B5E582D3-34B6-40D0-A934-811C2AEE3710}" presName="BalanceSpacing1" presStyleCnt="0"/>
      <dgm:spPr/>
    </dgm:pt>
    <dgm:pt modelId="{6E7075AF-7A89-4947-BA4E-14C0E694467E}" type="pres">
      <dgm:prSet presAssocID="{1C336A0A-80B0-4FA5-B903-56C2654B1FCC}" presName="Accent1Text" presStyleLbl="node1" presStyleIdx="5" presStyleCnt="8" custScaleX="154643" custLinFactNeighborX="4212" custLinFactNeighborY="2137"/>
      <dgm:spPr/>
    </dgm:pt>
    <dgm:pt modelId="{6AEAF280-0E5F-44C4-B720-A2F7E9743740}" type="pres">
      <dgm:prSet presAssocID="{1C336A0A-80B0-4FA5-B903-56C2654B1FCC}" presName="spaceBetweenRectangles" presStyleCnt="0"/>
      <dgm:spPr/>
    </dgm:pt>
    <dgm:pt modelId="{70A74F62-DA20-4A21-B7F0-29F0611826CE}" type="pres">
      <dgm:prSet presAssocID="{8326FE31-DE05-43B1-9DD3-BC568EA3B75A}" presName="composite" presStyleCnt="0"/>
      <dgm:spPr/>
    </dgm:pt>
    <dgm:pt modelId="{E7FD3184-87EB-4336-B9EC-A6441C00430E}" type="pres">
      <dgm:prSet presAssocID="{8326FE31-DE05-43B1-9DD3-BC568EA3B75A}" presName="Parent1" presStyleLbl="node1" presStyleIdx="6" presStyleCnt="8" custScaleX="154643" custLinFactX="-65493" custLinFactY="-69599" custLinFactNeighborX="-100000" custLinFactNeighborY="-100000">
        <dgm:presLayoutVars>
          <dgm:chMax val="1"/>
          <dgm:chPref val="1"/>
          <dgm:bulletEnabled val="1"/>
        </dgm:presLayoutVars>
      </dgm:prSet>
      <dgm:spPr/>
    </dgm:pt>
    <dgm:pt modelId="{4891C143-32AF-46B4-9B5E-B635A385961A}" type="pres">
      <dgm:prSet presAssocID="{8326FE31-DE05-43B1-9DD3-BC568EA3B75A}" presName="Childtext1" presStyleLbl="revTx" presStyleIdx="3" presStyleCnt="4" custScaleX="154643">
        <dgm:presLayoutVars>
          <dgm:chMax val="0"/>
          <dgm:chPref val="0"/>
          <dgm:bulletEnabled val="1"/>
        </dgm:presLayoutVars>
      </dgm:prSet>
      <dgm:spPr/>
    </dgm:pt>
    <dgm:pt modelId="{4484D433-98DC-4872-AB38-9539A188D2DB}" type="pres">
      <dgm:prSet presAssocID="{8326FE31-DE05-43B1-9DD3-BC568EA3B75A}" presName="BalanceSpacing" presStyleCnt="0"/>
      <dgm:spPr/>
    </dgm:pt>
    <dgm:pt modelId="{CF28F5E1-EB48-4C07-9D65-CAEE16A2A7C9}" type="pres">
      <dgm:prSet presAssocID="{8326FE31-DE05-43B1-9DD3-BC568EA3B75A}" presName="BalanceSpacing1" presStyleCnt="0"/>
      <dgm:spPr/>
    </dgm:pt>
    <dgm:pt modelId="{BED8D358-DD00-4F07-ABF2-44159F2219D3}" type="pres">
      <dgm:prSet presAssocID="{41D0F985-D74E-4092-82DB-1E9C9C488918}" presName="Accent1Text" presStyleLbl="node1" presStyleIdx="7" presStyleCnt="8" custScaleX="154643" custLinFactX="-7103" custLinFactNeighborX="-100000" custLinFactNeighborY="4113"/>
      <dgm:spPr>
        <a:prstGeom prst="flowChartConnector">
          <a:avLst/>
        </a:prstGeom>
      </dgm:spPr>
    </dgm:pt>
  </dgm:ptLst>
  <dgm:cxnLst>
    <dgm:cxn modelId="{15F72603-2939-43B9-9675-1ABB0AEB7096}" type="presOf" srcId="{D63AC29D-E300-4C2F-81F8-A97F0DC8AFC7}" destId="{78414208-0464-43A9-9E4A-CAE4D86F00E2}" srcOrd="0" destOrd="0" presId="urn:microsoft.com/office/officeart/2008/layout/AlternatingHexagons"/>
    <dgm:cxn modelId="{6CCF110B-EB9C-47F5-97B6-90391064C2DA}" srcId="{F1366279-9505-49EC-9B4E-C7393B4DAEC5}" destId="{B5E582D3-34B6-40D0-A934-811C2AEE3710}" srcOrd="2" destOrd="0" parTransId="{11C39B25-4BDF-4EFD-A808-F78A5B364C94}" sibTransId="{1C336A0A-80B0-4FA5-B903-56C2654B1FCC}"/>
    <dgm:cxn modelId="{FC0F460B-4699-46DB-85CC-F3101361E6E9}" srcId="{F1366279-9505-49EC-9B4E-C7393B4DAEC5}" destId="{8326FE31-DE05-43B1-9DD3-BC568EA3B75A}" srcOrd="3" destOrd="0" parTransId="{747A1BBA-676C-4237-B57A-91376C15168C}" sibTransId="{41D0F985-D74E-4092-82DB-1E9C9C488918}"/>
    <dgm:cxn modelId="{C0599B37-5ABA-4442-8863-C3F27881803F}" srcId="{F1366279-9505-49EC-9B4E-C7393B4DAEC5}" destId="{D33BC7A4-E397-4A3A-8B12-2C3E7231326F}" srcOrd="0" destOrd="0" parTransId="{AAC4E238-00A1-48DA-B1A0-1BFD770C02C7}" sibTransId="{51B6D8F7-F38E-4369-A108-3219B05C8696}"/>
    <dgm:cxn modelId="{DF09973A-B60C-4E6E-9F7C-313DCC19D28D}" type="presOf" srcId="{C1A34FA4-56E6-4EFA-A74E-0DED39BD3497}" destId="{D306C66C-861A-4FE2-A740-768761AD2C6F}" srcOrd="0" destOrd="0" presId="urn:microsoft.com/office/officeart/2008/layout/AlternatingHexagons"/>
    <dgm:cxn modelId="{11671E3B-9DEC-43DA-8EEA-52EE1B5DE023}" type="presOf" srcId="{41D0F985-D74E-4092-82DB-1E9C9C488918}" destId="{BED8D358-DD00-4F07-ABF2-44159F2219D3}" srcOrd="0" destOrd="0" presId="urn:microsoft.com/office/officeart/2008/layout/AlternatingHexagons"/>
    <dgm:cxn modelId="{C748BF41-A7BD-4B09-B6FA-8E6E3C2B6BA3}" type="presOf" srcId="{8326FE31-DE05-43B1-9DD3-BC568EA3B75A}" destId="{E7FD3184-87EB-4336-B9EC-A6441C00430E}" srcOrd="0" destOrd="0" presId="urn:microsoft.com/office/officeart/2008/layout/AlternatingHexagons"/>
    <dgm:cxn modelId="{2C362863-8E26-45CF-83D2-3EEBEA91B0BB}" srcId="{F1366279-9505-49EC-9B4E-C7393B4DAEC5}" destId="{D63AC29D-E300-4C2F-81F8-A97F0DC8AFC7}" srcOrd="1" destOrd="0" parTransId="{D69DBF41-D52C-4D36-9530-AC0307752F00}" sibTransId="{C1A34FA4-56E6-4EFA-A74E-0DED39BD3497}"/>
    <dgm:cxn modelId="{7E0ECB6A-5A73-4E9E-B75D-80F691A735BC}" type="presOf" srcId="{1C336A0A-80B0-4FA5-B903-56C2654B1FCC}" destId="{6E7075AF-7A89-4947-BA4E-14C0E694467E}" srcOrd="0" destOrd="0" presId="urn:microsoft.com/office/officeart/2008/layout/AlternatingHexagons"/>
    <dgm:cxn modelId="{64256071-E721-4D97-8F58-CD2168B7D06E}" type="presOf" srcId="{D33BC7A4-E397-4A3A-8B12-2C3E7231326F}" destId="{7C7B8F41-C6DE-4D49-99C3-5399571081FF}" srcOrd="0" destOrd="0" presId="urn:microsoft.com/office/officeart/2008/layout/AlternatingHexagons"/>
    <dgm:cxn modelId="{7DBB7B89-A971-4AFC-8FA6-8AC157BECF06}" type="presOf" srcId="{B5E582D3-34B6-40D0-A934-811C2AEE3710}" destId="{416FE6D2-0A9F-43FB-B251-923FCDFBE9EC}" srcOrd="0" destOrd="0" presId="urn:microsoft.com/office/officeart/2008/layout/AlternatingHexagons"/>
    <dgm:cxn modelId="{480609B8-71D9-4716-9832-ADF6EBA56F3D}" type="presOf" srcId="{F1366279-9505-49EC-9B4E-C7393B4DAEC5}" destId="{5007708A-FA2D-41E4-9C3C-466CDE2600A5}" srcOrd="0" destOrd="0" presId="urn:microsoft.com/office/officeart/2008/layout/AlternatingHexagons"/>
    <dgm:cxn modelId="{889393C9-A072-4E04-AD50-196CED0C34F7}" type="presOf" srcId="{51B6D8F7-F38E-4369-A108-3219B05C8696}" destId="{13C179CC-5C80-4D6B-9C8A-3E7F30EB6DB4}" srcOrd="0" destOrd="0" presId="urn:microsoft.com/office/officeart/2008/layout/AlternatingHexagons"/>
    <dgm:cxn modelId="{76306C22-8460-41FB-A37A-EE870F7D2633}" type="presParOf" srcId="{5007708A-FA2D-41E4-9C3C-466CDE2600A5}" destId="{6EA8A964-6697-4468-9498-42616E2EA58B}" srcOrd="0" destOrd="0" presId="urn:microsoft.com/office/officeart/2008/layout/AlternatingHexagons"/>
    <dgm:cxn modelId="{826AFA21-4DC4-44D8-BF35-8B07030C48DF}" type="presParOf" srcId="{6EA8A964-6697-4468-9498-42616E2EA58B}" destId="{7C7B8F41-C6DE-4D49-99C3-5399571081FF}" srcOrd="0" destOrd="0" presId="urn:microsoft.com/office/officeart/2008/layout/AlternatingHexagons"/>
    <dgm:cxn modelId="{2F1E6B0B-4BEE-4DF3-86A8-9590576A224B}" type="presParOf" srcId="{6EA8A964-6697-4468-9498-42616E2EA58B}" destId="{15B3BC12-7B5B-42AA-BA45-FA2166CA65EC}" srcOrd="1" destOrd="0" presId="urn:microsoft.com/office/officeart/2008/layout/AlternatingHexagons"/>
    <dgm:cxn modelId="{050D080C-D833-4870-97B5-5397490DAB8F}" type="presParOf" srcId="{6EA8A964-6697-4468-9498-42616E2EA58B}" destId="{CACB6FBE-EAEF-4DA4-B078-894A1A84112E}" srcOrd="2" destOrd="0" presId="urn:microsoft.com/office/officeart/2008/layout/AlternatingHexagons"/>
    <dgm:cxn modelId="{BC5BCB7B-78E9-4195-BE5D-7C28744B1DBE}" type="presParOf" srcId="{6EA8A964-6697-4468-9498-42616E2EA58B}" destId="{58B4C78D-E8A3-4691-B8A8-81D21CE78FB2}" srcOrd="3" destOrd="0" presId="urn:microsoft.com/office/officeart/2008/layout/AlternatingHexagons"/>
    <dgm:cxn modelId="{8778DE69-A498-418A-ADA3-E5BA02153ADF}" type="presParOf" srcId="{6EA8A964-6697-4468-9498-42616E2EA58B}" destId="{13C179CC-5C80-4D6B-9C8A-3E7F30EB6DB4}" srcOrd="4" destOrd="0" presId="urn:microsoft.com/office/officeart/2008/layout/AlternatingHexagons"/>
    <dgm:cxn modelId="{7C2696B7-8898-4B29-AB05-1E49CD3C519F}" type="presParOf" srcId="{5007708A-FA2D-41E4-9C3C-466CDE2600A5}" destId="{DC3261F6-2836-4A10-A325-8DCB37A02C6E}" srcOrd="1" destOrd="0" presId="urn:microsoft.com/office/officeart/2008/layout/AlternatingHexagons"/>
    <dgm:cxn modelId="{D1E8EDC3-0B8B-4A44-9AA7-4C0FC99F5D7A}" type="presParOf" srcId="{5007708A-FA2D-41E4-9C3C-466CDE2600A5}" destId="{DF7E3B82-537A-46AB-9D40-78C26A4E232F}" srcOrd="2" destOrd="0" presId="urn:microsoft.com/office/officeart/2008/layout/AlternatingHexagons"/>
    <dgm:cxn modelId="{991D4ACA-62DA-4263-9D21-A95DE9524505}" type="presParOf" srcId="{DF7E3B82-537A-46AB-9D40-78C26A4E232F}" destId="{78414208-0464-43A9-9E4A-CAE4D86F00E2}" srcOrd="0" destOrd="0" presId="urn:microsoft.com/office/officeart/2008/layout/AlternatingHexagons"/>
    <dgm:cxn modelId="{51083510-83FF-4AA3-9F0E-B43C27712389}" type="presParOf" srcId="{DF7E3B82-537A-46AB-9D40-78C26A4E232F}" destId="{4863A1FA-CF04-4FDA-9435-0F991860B14C}" srcOrd="1" destOrd="0" presId="urn:microsoft.com/office/officeart/2008/layout/AlternatingHexagons"/>
    <dgm:cxn modelId="{4CDB8442-0960-4E8A-942D-FF9A7E3BC5C1}" type="presParOf" srcId="{DF7E3B82-537A-46AB-9D40-78C26A4E232F}" destId="{8D8C9556-6AFC-4279-B543-392C718AF145}" srcOrd="2" destOrd="0" presId="urn:microsoft.com/office/officeart/2008/layout/AlternatingHexagons"/>
    <dgm:cxn modelId="{B31C04A6-F1BA-4256-8DCF-025D592A2CE1}" type="presParOf" srcId="{DF7E3B82-537A-46AB-9D40-78C26A4E232F}" destId="{7CD0261D-07A8-4BD8-ACC1-BCAD9E7DD6FC}" srcOrd="3" destOrd="0" presId="urn:microsoft.com/office/officeart/2008/layout/AlternatingHexagons"/>
    <dgm:cxn modelId="{EEAD58EC-6DA7-4811-95DF-B63D714BDBDA}" type="presParOf" srcId="{DF7E3B82-537A-46AB-9D40-78C26A4E232F}" destId="{D306C66C-861A-4FE2-A740-768761AD2C6F}" srcOrd="4" destOrd="0" presId="urn:microsoft.com/office/officeart/2008/layout/AlternatingHexagons"/>
    <dgm:cxn modelId="{E06183D2-1434-4B94-9000-04D9E45B3974}" type="presParOf" srcId="{5007708A-FA2D-41E4-9C3C-466CDE2600A5}" destId="{B2179129-D304-4709-B49C-2236C1B16BFC}" srcOrd="3" destOrd="0" presId="urn:microsoft.com/office/officeart/2008/layout/AlternatingHexagons"/>
    <dgm:cxn modelId="{63555C8F-EF34-4068-8B14-85FE8313679C}" type="presParOf" srcId="{5007708A-FA2D-41E4-9C3C-466CDE2600A5}" destId="{5534D2AE-2B3C-4119-8120-7D1AF1A07EBD}" srcOrd="4" destOrd="0" presId="urn:microsoft.com/office/officeart/2008/layout/AlternatingHexagons"/>
    <dgm:cxn modelId="{9810717A-CAAC-49A7-9BDB-8D5E49612703}" type="presParOf" srcId="{5534D2AE-2B3C-4119-8120-7D1AF1A07EBD}" destId="{416FE6D2-0A9F-43FB-B251-923FCDFBE9EC}" srcOrd="0" destOrd="0" presId="urn:microsoft.com/office/officeart/2008/layout/AlternatingHexagons"/>
    <dgm:cxn modelId="{ED25ECF4-CDA9-402B-A4A3-D3891936167B}" type="presParOf" srcId="{5534D2AE-2B3C-4119-8120-7D1AF1A07EBD}" destId="{1CBC3072-8E34-4EA7-9D7C-CAB7BAA08204}" srcOrd="1" destOrd="0" presId="urn:microsoft.com/office/officeart/2008/layout/AlternatingHexagons"/>
    <dgm:cxn modelId="{3C9AE415-2B2C-4F6E-BA10-97EDC72A6F3E}" type="presParOf" srcId="{5534D2AE-2B3C-4119-8120-7D1AF1A07EBD}" destId="{680C11EB-B353-424C-B4AF-4F83C2E5757D}" srcOrd="2" destOrd="0" presId="urn:microsoft.com/office/officeart/2008/layout/AlternatingHexagons"/>
    <dgm:cxn modelId="{7E64938E-48CC-456E-A5B3-899994C4BCB5}" type="presParOf" srcId="{5534D2AE-2B3C-4119-8120-7D1AF1A07EBD}" destId="{467C244F-98F5-4332-91BC-385B36C0BD90}" srcOrd="3" destOrd="0" presId="urn:microsoft.com/office/officeart/2008/layout/AlternatingHexagons"/>
    <dgm:cxn modelId="{ED105873-93F3-4277-A42A-1C42D8DF8E92}" type="presParOf" srcId="{5534D2AE-2B3C-4119-8120-7D1AF1A07EBD}" destId="{6E7075AF-7A89-4947-BA4E-14C0E694467E}" srcOrd="4" destOrd="0" presId="urn:microsoft.com/office/officeart/2008/layout/AlternatingHexagons"/>
    <dgm:cxn modelId="{EFBAF78A-B11D-4334-B544-740B678E8881}" type="presParOf" srcId="{5007708A-FA2D-41E4-9C3C-466CDE2600A5}" destId="{6AEAF280-0E5F-44C4-B720-A2F7E9743740}" srcOrd="5" destOrd="0" presId="urn:microsoft.com/office/officeart/2008/layout/AlternatingHexagons"/>
    <dgm:cxn modelId="{92ED801E-067E-4D2B-B66F-50BAA6CA69C3}" type="presParOf" srcId="{5007708A-FA2D-41E4-9C3C-466CDE2600A5}" destId="{70A74F62-DA20-4A21-B7F0-29F0611826CE}" srcOrd="6" destOrd="0" presId="urn:microsoft.com/office/officeart/2008/layout/AlternatingHexagons"/>
    <dgm:cxn modelId="{042C2A5D-61CC-4202-B4B3-FCDA4ACFB3EE}" type="presParOf" srcId="{70A74F62-DA20-4A21-B7F0-29F0611826CE}" destId="{E7FD3184-87EB-4336-B9EC-A6441C00430E}" srcOrd="0" destOrd="0" presId="urn:microsoft.com/office/officeart/2008/layout/AlternatingHexagons"/>
    <dgm:cxn modelId="{417F966C-07FD-44DA-8CC8-8D24B1B227B8}" type="presParOf" srcId="{70A74F62-DA20-4A21-B7F0-29F0611826CE}" destId="{4891C143-32AF-46B4-9B5E-B635A385961A}" srcOrd="1" destOrd="0" presId="urn:microsoft.com/office/officeart/2008/layout/AlternatingHexagons"/>
    <dgm:cxn modelId="{7B287D4C-3624-4298-9AF6-840986506AA0}" type="presParOf" srcId="{70A74F62-DA20-4A21-B7F0-29F0611826CE}" destId="{4484D433-98DC-4872-AB38-9539A188D2DB}" srcOrd="2" destOrd="0" presId="urn:microsoft.com/office/officeart/2008/layout/AlternatingHexagons"/>
    <dgm:cxn modelId="{68B36393-2DDD-4353-B260-BBFC857E2201}" type="presParOf" srcId="{70A74F62-DA20-4A21-B7F0-29F0611826CE}" destId="{CF28F5E1-EB48-4C07-9D65-CAEE16A2A7C9}" srcOrd="3" destOrd="0" presId="urn:microsoft.com/office/officeart/2008/layout/AlternatingHexagons"/>
    <dgm:cxn modelId="{CB23F675-D186-4F00-827B-389F8821B285}" type="presParOf" srcId="{70A74F62-DA20-4A21-B7F0-29F0611826CE}" destId="{BED8D358-DD00-4F07-ABF2-44159F2219D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152F9-089D-4680-AD09-FADB6ABD345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8FD6550C-C7DD-4D8B-8B6B-15B082F77E65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</a:rPr>
            <a:t>Informasi</a:t>
          </a:r>
        </a:p>
      </dgm:t>
    </dgm:pt>
    <dgm:pt modelId="{3356434B-6B35-4C4F-8330-D1EE62E4B7F7}" type="parTrans" cxnId="{5D41F79C-2633-4355-87C4-0E55E8E835EA}">
      <dgm:prSet/>
      <dgm:spPr/>
      <dgm:t>
        <a:bodyPr/>
        <a:lstStyle/>
        <a:p>
          <a:endParaRPr lang="id-ID" sz="2000"/>
        </a:p>
      </dgm:t>
    </dgm:pt>
    <dgm:pt modelId="{0841755C-6CF1-420B-B11F-2EB3A9AB740B}" type="sibTrans" cxnId="{5D41F79C-2633-4355-87C4-0E55E8E835EA}">
      <dgm:prSet/>
      <dgm:spPr/>
      <dgm:t>
        <a:bodyPr/>
        <a:lstStyle/>
        <a:p>
          <a:endParaRPr lang="id-ID" sz="2000"/>
        </a:p>
      </dgm:t>
    </dgm:pt>
    <dgm:pt modelId="{653F28C7-6B9D-4E06-8A9F-A4FE519D7B89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</a:rPr>
            <a:t>Aplikasi</a:t>
          </a:r>
        </a:p>
      </dgm:t>
    </dgm:pt>
    <dgm:pt modelId="{36D43691-7ED7-4989-994B-9DDC815AA813}" type="parTrans" cxnId="{9545B796-EB02-4662-AF11-E4A0423CE56D}">
      <dgm:prSet/>
      <dgm:spPr/>
      <dgm:t>
        <a:bodyPr/>
        <a:lstStyle/>
        <a:p>
          <a:endParaRPr lang="id-ID" sz="2000"/>
        </a:p>
      </dgm:t>
    </dgm:pt>
    <dgm:pt modelId="{F9B6963B-7C6E-4E7C-A6EF-DB29D0F587FE}" type="sibTrans" cxnId="{9545B796-EB02-4662-AF11-E4A0423CE56D}">
      <dgm:prSet/>
      <dgm:spPr/>
      <dgm:t>
        <a:bodyPr/>
        <a:lstStyle/>
        <a:p>
          <a:endParaRPr lang="id-ID" sz="2000"/>
        </a:p>
      </dgm:t>
    </dgm:pt>
    <dgm:pt modelId="{17FE7A06-16EB-4EF1-8C05-38279CDDD252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</a:rPr>
            <a:t>Infrastruktur</a:t>
          </a:r>
        </a:p>
      </dgm:t>
    </dgm:pt>
    <dgm:pt modelId="{1EE9D4E0-DE35-460B-B650-8847C03B3929}" type="parTrans" cxnId="{1AB73168-0A47-4C1D-BB5E-4B0BCA367B7F}">
      <dgm:prSet/>
      <dgm:spPr/>
      <dgm:t>
        <a:bodyPr/>
        <a:lstStyle/>
        <a:p>
          <a:endParaRPr lang="id-ID" sz="2000"/>
        </a:p>
      </dgm:t>
    </dgm:pt>
    <dgm:pt modelId="{75BB2D5E-4D63-479B-9C50-7CD0631B4CE6}" type="sibTrans" cxnId="{1AB73168-0A47-4C1D-BB5E-4B0BCA367B7F}">
      <dgm:prSet/>
      <dgm:spPr/>
      <dgm:t>
        <a:bodyPr/>
        <a:lstStyle/>
        <a:p>
          <a:endParaRPr lang="id-ID" sz="2000"/>
        </a:p>
      </dgm:t>
    </dgm:pt>
    <dgm:pt modelId="{981F2E02-A220-49D3-A036-680C0B42C315}">
      <dgm:prSet phldrT="[Text]" custT="1"/>
      <dgm:spPr/>
      <dgm:t>
        <a:bodyPr/>
        <a:lstStyle/>
        <a:p>
          <a:r>
            <a:rPr lang="id-ID" sz="2000" dirty="0">
              <a:solidFill>
                <a:schemeClr val="tx1"/>
              </a:solidFill>
            </a:rPr>
            <a:t>Personil/SDM</a:t>
          </a:r>
        </a:p>
      </dgm:t>
    </dgm:pt>
    <dgm:pt modelId="{1BB04093-7CFD-46C4-9C5A-222BE54F18CF}" type="parTrans" cxnId="{BCA24546-68DD-44C5-8D93-E2ADE29B24A9}">
      <dgm:prSet/>
      <dgm:spPr/>
      <dgm:t>
        <a:bodyPr/>
        <a:lstStyle/>
        <a:p>
          <a:endParaRPr lang="id-ID" sz="2000"/>
        </a:p>
      </dgm:t>
    </dgm:pt>
    <dgm:pt modelId="{A5D28C8A-CA55-4B57-BC97-3F2E7271D170}" type="sibTrans" cxnId="{BCA24546-68DD-44C5-8D93-E2ADE29B24A9}">
      <dgm:prSet/>
      <dgm:spPr/>
      <dgm:t>
        <a:bodyPr/>
        <a:lstStyle/>
        <a:p>
          <a:endParaRPr lang="id-ID" sz="2000"/>
        </a:p>
      </dgm:t>
    </dgm:pt>
    <dgm:pt modelId="{DD9E11BC-B4A4-4029-8EE3-55DB93C1B5C7}" type="pres">
      <dgm:prSet presAssocID="{407152F9-089D-4680-AD09-FADB6ABD3451}" presName="Name0" presStyleCnt="0">
        <dgm:presLayoutVars>
          <dgm:chMax val="7"/>
          <dgm:chPref val="7"/>
          <dgm:dir/>
        </dgm:presLayoutVars>
      </dgm:prSet>
      <dgm:spPr/>
    </dgm:pt>
    <dgm:pt modelId="{D6731F12-FA70-4E29-ABCC-A95F5F8D4922}" type="pres">
      <dgm:prSet presAssocID="{407152F9-089D-4680-AD09-FADB6ABD3451}" presName="Name1" presStyleCnt="0"/>
      <dgm:spPr/>
    </dgm:pt>
    <dgm:pt modelId="{19711D05-799A-4D56-9991-B0579FD6A684}" type="pres">
      <dgm:prSet presAssocID="{407152F9-089D-4680-AD09-FADB6ABD3451}" presName="cycle" presStyleCnt="0"/>
      <dgm:spPr/>
    </dgm:pt>
    <dgm:pt modelId="{BBF149F1-1180-489F-B1DC-D01433F078BE}" type="pres">
      <dgm:prSet presAssocID="{407152F9-089D-4680-AD09-FADB6ABD3451}" presName="srcNode" presStyleLbl="node1" presStyleIdx="0" presStyleCnt="4"/>
      <dgm:spPr/>
    </dgm:pt>
    <dgm:pt modelId="{BE9ABA04-1296-44EF-8971-88055EE5A7F5}" type="pres">
      <dgm:prSet presAssocID="{407152F9-089D-4680-AD09-FADB6ABD3451}" presName="conn" presStyleLbl="parChTrans1D2" presStyleIdx="0" presStyleCnt="1"/>
      <dgm:spPr/>
    </dgm:pt>
    <dgm:pt modelId="{841E1318-E644-46F7-BDDF-28BB2CDB1544}" type="pres">
      <dgm:prSet presAssocID="{407152F9-089D-4680-AD09-FADB6ABD3451}" presName="extraNode" presStyleLbl="node1" presStyleIdx="0" presStyleCnt="4"/>
      <dgm:spPr/>
    </dgm:pt>
    <dgm:pt modelId="{31AD264B-AE60-4BD4-BE2D-AB1247013433}" type="pres">
      <dgm:prSet presAssocID="{407152F9-089D-4680-AD09-FADB6ABD3451}" presName="dstNode" presStyleLbl="node1" presStyleIdx="0" presStyleCnt="4"/>
      <dgm:spPr/>
    </dgm:pt>
    <dgm:pt modelId="{CA5760A4-28D3-4FF4-9C5D-CDB0EB02C932}" type="pres">
      <dgm:prSet presAssocID="{8FD6550C-C7DD-4D8B-8B6B-15B082F77E65}" presName="text_1" presStyleLbl="node1" presStyleIdx="0" presStyleCnt="4">
        <dgm:presLayoutVars>
          <dgm:bulletEnabled val="1"/>
        </dgm:presLayoutVars>
      </dgm:prSet>
      <dgm:spPr/>
    </dgm:pt>
    <dgm:pt modelId="{89F2ED33-A0E5-4E12-97A5-2E0226055CDA}" type="pres">
      <dgm:prSet presAssocID="{8FD6550C-C7DD-4D8B-8B6B-15B082F77E65}" presName="accent_1" presStyleCnt="0"/>
      <dgm:spPr/>
    </dgm:pt>
    <dgm:pt modelId="{97F80B9B-9F27-47A4-A47F-602C130AF250}" type="pres">
      <dgm:prSet presAssocID="{8FD6550C-C7DD-4D8B-8B6B-15B082F77E65}" presName="accentRepeatNode" presStyleLbl="solidFgAcc1" presStyleIdx="0" presStyleCnt="4"/>
      <dgm:spPr/>
    </dgm:pt>
    <dgm:pt modelId="{9DA0B87E-8E71-4C33-922C-3CBCCF327F2E}" type="pres">
      <dgm:prSet presAssocID="{653F28C7-6B9D-4E06-8A9F-A4FE519D7B89}" presName="text_2" presStyleLbl="node1" presStyleIdx="1" presStyleCnt="4">
        <dgm:presLayoutVars>
          <dgm:bulletEnabled val="1"/>
        </dgm:presLayoutVars>
      </dgm:prSet>
      <dgm:spPr/>
    </dgm:pt>
    <dgm:pt modelId="{EEB884D0-1A0A-48B2-A691-6E72D8BFE5EB}" type="pres">
      <dgm:prSet presAssocID="{653F28C7-6B9D-4E06-8A9F-A4FE519D7B89}" presName="accent_2" presStyleCnt="0"/>
      <dgm:spPr/>
    </dgm:pt>
    <dgm:pt modelId="{5DA38BF7-C0B8-4842-8000-438E1A32495C}" type="pres">
      <dgm:prSet presAssocID="{653F28C7-6B9D-4E06-8A9F-A4FE519D7B89}" presName="accentRepeatNode" presStyleLbl="solidFgAcc1" presStyleIdx="1" presStyleCnt="4"/>
      <dgm:spPr/>
    </dgm:pt>
    <dgm:pt modelId="{5E2491BB-15AF-4EE9-B590-738A0903C421}" type="pres">
      <dgm:prSet presAssocID="{17FE7A06-16EB-4EF1-8C05-38279CDDD252}" presName="text_3" presStyleLbl="node1" presStyleIdx="2" presStyleCnt="4">
        <dgm:presLayoutVars>
          <dgm:bulletEnabled val="1"/>
        </dgm:presLayoutVars>
      </dgm:prSet>
      <dgm:spPr/>
    </dgm:pt>
    <dgm:pt modelId="{FEE9BCCD-DDC2-4843-BCB3-2B34EA6E10B4}" type="pres">
      <dgm:prSet presAssocID="{17FE7A06-16EB-4EF1-8C05-38279CDDD252}" presName="accent_3" presStyleCnt="0"/>
      <dgm:spPr/>
    </dgm:pt>
    <dgm:pt modelId="{2873ECCB-7441-40B7-BA95-FABCD4CE87B6}" type="pres">
      <dgm:prSet presAssocID="{17FE7A06-16EB-4EF1-8C05-38279CDDD252}" presName="accentRepeatNode" presStyleLbl="solidFgAcc1" presStyleIdx="2" presStyleCnt="4"/>
      <dgm:spPr/>
    </dgm:pt>
    <dgm:pt modelId="{AF4EF505-2EFE-4E2C-A33C-7D0D9EE54376}" type="pres">
      <dgm:prSet presAssocID="{981F2E02-A220-49D3-A036-680C0B42C315}" presName="text_4" presStyleLbl="node1" presStyleIdx="3" presStyleCnt="4">
        <dgm:presLayoutVars>
          <dgm:bulletEnabled val="1"/>
        </dgm:presLayoutVars>
      </dgm:prSet>
      <dgm:spPr/>
    </dgm:pt>
    <dgm:pt modelId="{1430C05C-3A17-4BFD-A573-5F00E84681C6}" type="pres">
      <dgm:prSet presAssocID="{981F2E02-A220-49D3-A036-680C0B42C315}" presName="accent_4" presStyleCnt="0"/>
      <dgm:spPr/>
    </dgm:pt>
    <dgm:pt modelId="{819EC7BE-A6BA-462C-8021-9ACAF89EEDA1}" type="pres">
      <dgm:prSet presAssocID="{981F2E02-A220-49D3-A036-680C0B42C315}" presName="accentRepeatNode" presStyleLbl="solidFgAcc1" presStyleIdx="3" presStyleCnt="4"/>
      <dgm:spPr/>
    </dgm:pt>
  </dgm:ptLst>
  <dgm:cxnLst>
    <dgm:cxn modelId="{BCA24546-68DD-44C5-8D93-E2ADE29B24A9}" srcId="{407152F9-089D-4680-AD09-FADB6ABD3451}" destId="{981F2E02-A220-49D3-A036-680C0B42C315}" srcOrd="3" destOrd="0" parTransId="{1BB04093-7CFD-46C4-9C5A-222BE54F18CF}" sibTransId="{A5D28C8A-CA55-4B57-BC97-3F2E7271D170}"/>
    <dgm:cxn modelId="{7D763253-3135-44E7-9661-D0912E302E67}" type="presOf" srcId="{653F28C7-6B9D-4E06-8A9F-A4FE519D7B89}" destId="{9DA0B87E-8E71-4C33-922C-3CBCCF327F2E}" srcOrd="0" destOrd="0" presId="urn:microsoft.com/office/officeart/2008/layout/VerticalCurvedList"/>
    <dgm:cxn modelId="{594DB153-8E2C-489F-A6DD-92D475F684B9}" type="presOf" srcId="{407152F9-089D-4680-AD09-FADB6ABD3451}" destId="{DD9E11BC-B4A4-4029-8EE3-55DB93C1B5C7}" srcOrd="0" destOrd="0" presId="urn:microsoft.com/office/officeart/2008/layout/VerticalCurvedList"/>
    <dgm:cxn modelId="{1AB73168-0A47-4C1D-BB5E-4B0BCA367B7F}" srcId="{407152F9-089D-4680-AD09-FADB6ABD3451}" destId="{17FE7A06-16EB-4EF1-8C05-38279CDDD252}" srcOrd="2" destOrd="0" parTransId="{1EE9D4E0-DE35-460B-B650-8847C03B3929}" sibTransId="{75BB2D5E-4D63-479B-9C50-7CD0631B4CE6}"/>
    <dgm:cxn modelId="{6E1A726E-1D9F-46D0-9636-ED49F56108FD}" type="presOf" srcId="{981F2E02-A220-49D3-A036-680C0B42C315}" destId="{AF4EF505-2EFE-4E2C-A33C-7D0D9EE54376}" srcOrd="0" destOrd="0" presId="urn:microsoft.com/office/officeart/2008/layout/VerticalCurvedList"/>
    <dgm:cxn modelId="{9545B796-EB02-4662-AF11-E4A0423CE56D}" srcId="{407152F9-089D-4680-AD09-FADB6ABD3451}" destId="{653F28C7-6B9D-4E06-8A9F-A4FE519D7B89}" srcOrd="1" destOrd="0" parTransId="{36D43691-7ED7-4989-994B-9DDC815AA813}" sibTransId="{F9B6963B-7C6E-4E7C-A6EF-DB29D0F587FE}"/>
    <dgm:cxn modelId="{5D41F79C-2633-4355-87C4-0E55E8E835EA}" srcId="{407152F9-089D-4680-AD09-FADB6ABD3451}" destId="{8FD6550C-C7DD-4D8B-8B6B-15B082F77E65}" srcOrd="0" destOrd="0" parTransId="{3356434B-6B35-4C4F-8330-D1EE62E4B7F7}" sibTransId="{0841755C-6CF1-420B-B11F-2EB3A9AB740B}"/>
    <dgm:cxn modelId="{5C686C9E-96A1-4AE2-A311-646728F9FB0A}" type="presOf" srcId="{0841755C-6CF1-420B-B11F-2EB3A9AB740B}" destId="{BE9ABA04-1296-44EF-8971-88055EE5A7F5}" srcOrd="0" destOrd="0" presId="urn:microsoft.com/office/officeart/2008/layout/VerticalCurvedList"/>
    <dgm:cxn modelId="{1DD980CE-15D6-4596-A50B-C36057F6201B}" type="presOf" srcId="{17FE7A06-16EB-4EF1-8C05-38279CDDD252}" destId="{5E2491BB-15AF-4EE9-B590-738A0903C421}" srcOrd="0" destOrd="0" presId="urn:microsoft.com/office/officeart/2008/layout/VerticalCurvedList"/>
    <dgm:cxn modelId="{C3514ED8-1BE6-4092-9586-27F9C358DEC0}" type="presOf" srcId="{8FD6550C-C7DD-4D8B-8B6B-15B082F77E65}" destId="{CA5760A4-28D3-4FF4-9C5D-CDB0EB02C932}" srcOrd="0" destOrd="0" presId="urn:microsoft.com/office/officeart/2008/layout/VerticalCurvedList"/>
    <dgm:cxn modelId="{991ABE3D-FCC4-4B50-9731-7298B3F172E2}" type="presParOf" srcId="{DD9E11BC-B4A4-4029-8EE3-55DB93C1B5C7}" destId="{D6731F12-FA70-4E29-ABCC-A95F5F8D4922}" srcOrd="0" destOrd="0" presId="urn:microsoft.com/office/officeart/2008/layout/VerticalCurvedList"/>
    <dgm:cxn modelId="{1951CD7A-3133-48C8-88C8-0A351E1E7DE2}" type="presParOf" srcId="{D6731F12-FA70-4E29-ABCC-A95F5F8D4922}" destId="{19711D05-799A-4D56-9991-B0579FD6A684}" srcOrd="0" destOrd="0" presId="urn:microsoft.com/office/officeart/2008/layout/VerticalCurvedList"/>
    <dgm:cxn modelId="{8A36FC3A-9CD6-44A8-A817-D893FB90C18F}" type="presParOf" srcId="{19711D05-799A-4D56-9991-B0579FD6A684}" destId="{BBF149F1-1180-489F-B1DC-D01433F078BE}" srcOrd="0" destOrd="0" presId="urn:microsoft.com/office/officeart/2008/layout/VerticalCurvedList"/>
    <dgm:cxn modelId="{255DA739-A636-4CAE-B7D3-01BFCE5BBB87}" type="presParOf" srcId="{19711D05-799A-4D56-9991-B0579FD6A684}" destId="{BE9ABA04-1296-44EF-8971-88055EE5A7F5}" srcOrd="1" destOrd="0" presId="urn:microsoft.com/office/officeart/2008/layout/VerticalCurvedList"/>
    <dgm:cxn modelId="{B5BE7A8A-5C64-486E-97FF-E5A9288A9C0C}" type="presParOf" srcId="{19711D05-799A-4D56-9991-B0579FD6A684}" destId="{841E1318-E644-46F7-BDDF-28BB2CDB1544}" srcOrd="2" destOrd="0" presId="urn:microsoft.com/office/officeart/2008/layout/VerticalCurvedList"/>
    <dgm:cxn modelId="{FB8450DB-31A1-4DBD-BEBA-28B493FBA9AE}" type="presParOf" srcId="{19711D05-799A-4D56-9991-B0579FD6A684}" destId="{31AD264B-AE60-4BD4-BE2D-AB1247013433}" srcOrd="3" destOrd="0" presId="urn:microsoft.com/office/officeart/2008/layout/VerticalCurvedList"/>
    <dgm:cxn modelId="{28C5367A-3DDB-4B99-813D-E18B28CA2107}" type="presParOf" srcId="{D6731F12-FA70-4E29-ABCC-A95F5F8D4922}" destId="{CA5760A4-28D3-4FF4-9C5D-CDB0EB02C932}" srcOrd="1" destOrd="0" presId="urn:microsoft.com/office/officeart/2008/layout/VerticalCurvedList"/>
    <dgm:cxn modelId="{16B92DFF-1E7B-4468-A00F-DA2DCC924D56}" type="presParOf" srcId="{D6731F12-FA70-4E29-ABCC-A95F5F8D4922}" destId="{89F2ED33-A0E5-4E12-97A5-2E0226055CDA}" srcOrd="2" destOrd="0" presId="urn:microsoft.com/office/officeart/2008/layout/VerticalCurvedList"/>
    <dgm:cxn modelId="{392BE534-68DE-41B7-921F-958F616FEE4E}" type="presParOf" srcId="{89F2ED33-A0E5-4E12-97A5-2E0226055CDA}" destId="{97F80B9B-9F27-47A4-A47F-602C130AF250}" srcOrd="0" destOrd="0" presId="urn:microsoft.com/office/officeart/2008/layout/VerticalCurvedList"/>
    <dgm:cxn modelId="{A77EEB1B-19D2-494F-9946-AEE7976CCA3E}" type="presParOf" srcId="{D6731F12-FA70-4E29-ABCC-A95F5F8D4922}" destId="{9DA0B87E-8E71-4C33-922C-3CBCCF327F2E}" srcOrd="3" destOrd="0" presId="urn:microsoft.com/office/officeart/2008/layout/VerticalCurvedList"/>
    <dgm:cxn modelId="{B5EA0F44-883D-41D6-B34E-372299B4F405}" type="presParOf" srcId="{D6731F12-FA70-4E29-ABCC-A95F5F8D4922}" destId="{EEB884D0-1A0A-48B2-A691-6E72D8BFE5EB}" srcOrd="4" destOrd="0" presId="urn:microsoft.com/office/officeart/2008/layout/VerticalCurvedList"/>
    <dgm:cxn modelId="{EED43416-E73F-456A-ABE4-4144655EE4A9}" type="presParOf" srcId="{EEB884D0-1A0A-48B2-A691-6E72D8BFE5EB}" destId="{5DA38BF7-C0B8-4842-8000-438E1A32495C}" srcOrd="0" destOrd="0" presId="urn:microsoft.com/office/officeart/2008/layout/VerticalCurvedList"/>
    <dgm:cxn modelId="{9F33FA0A-EB51-45B2-B5AB-5DA9C70B5568}" type="presParOf" srcId="{D6731F12-FA70-4E29-ABCC-A95F5F8D4922}" destId="{5E2491BB-15AF-4EE9-B590-738A0903C421}" srcOrd="5" destOrd="0" presId="urn:microsoft.com/office/officeart/2008/layout/VerticalCurvedList"/>
    <dgm:cxn modelId="{DFA2737F-1372-488A-A8A6-47631DA8DC62}" type="presParOf" srcId="{D6731F12-FA70-4E29-ABCC-A95F5F8D4922}" destId="{FEE9BCCD-DDC2-4843-BCB3-2B34EA6E10B4}" srcOrd="6" destOrd="0" presId="urn:microsoft.com/office/officeart/2008/layout/VerticalCurvedList"/>
    <dgm:cxn modelId="{10E6023E-1969-46E1-A492-305BF7CD3247}" type="presParOf" srcId="{FEE9BCCD-DDC2-4843-BCB3-2B34EA6E10B4}" destId="{2873ECCB-7441-40B7-BA95-FABCD4CE87B6}" srcOrd="0" destOrd="0" presId="urn:microsoft.com/office/officeart/2008/layout/VerticalCurvedList"/>
    <dgm:cxn modelId="{799FBF86-5E0E-44F3-AF13-EA7CFCEA9AEE}" type="presParOf" srcId="{D6731F12-FA70-4E29-ABCC-A95F5F8D4922}" destId="{AF4EF505-2EFE-4E2C-A33C-7D0D9EE54376}" srcOrd="7" destOrd="0" presId="urn:microsoft.com/office/officeart/2008/layout/VerticalCurvedList"/>
    <dgm:cxn modelId="{B4E36F76-CC9E-496D-863D-1A84422FE97A}" type="presParOf" srcId="{D6731F12-FA70-4E29-ABCC-A95F5F8D4922}" destId="{1430C05C-3A17-4BFD-A573-5F00E84681C6}" srcOrd="8" destOrd="0" presId="urn:microsoft.com/office/officeart/2008/layout/VerticalCurvedList"/>
    <dgm:cxn modelId="{0E47364C-A6C0-4287-ACCB-1B95479E2967}" type="presParOf" srcId="{1430C05C-3A17-4BFD-A573-5F00E84681C6}" destId="{819EC7BE-A6BA-462C-8021-9ACAF89EED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B9B84-2F40-4F0A-8BEA-B229E6FA402C}">
      <dsp:nvSpPr>
        <dsp:cNvPr id="0" name=""/>
        <dsp:cNvSpPr/>
      </dsp:nvSpPr>
      <dsp:spPr>
        <a:xfrm>
          <a:off x="0" y="211001"/>
          <a:ext cx="6096000" cy="1852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91592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Mendapatkan pemahaman sumber daya informasi dan TI, sesuai perspektif organisasinya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/>
            <a:t>Mendapatkan isu-isu kunci yang berhubungan dengan optimalisasi pengelolaan sumber daya informasi dan TI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Mengelola sumber daya infromasi dan TI yang sesuai dengan </a:t>
          </a:r>
          <a:r>
            <a:rPr lang="id-ID" sz="1600" i="1" kern="1200" dirty="0"/>
            <a:t>core business</a:t>
          </a:r>
          <a:r>
            <a:rPr lang="id-ID" sz="1600" kern="1200" dirty="0"/>
            <a:t> organisasinya</a:t>
          </a:r>
        </a:p>
      </dsp:txBody>
      <dsp:txXfrm>
        <a:off x="0" y="211001"/>
        <a:ext cx="6096000" cy="1852200"/>
      </dsp:txXfrm>
    </dsp:sp>
    <dsp:sp modelId="{9C05594B-A6AA-4A31-AC5C-3F15A3A85515}">
      <dsp:nvSpPr>
        <dsp:cNvPr id="0" name=""/>
        <dsp:cNvSpPr/>
      </dsp:nvSpPr>
      <dsp:spPr>
        <a:xfrm>
          <a:off x="304800" y="4361"/>
          <a:ext cx="4267200" cy="4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bg1"/>
              </a:solidFill>
            </a:rPr>
            <a:t>Menganalisis manajemen sumber daya informasi dan TI</a:t>
          </a:r>
        </a:p>
      </dsp:txBody>
      <dsp:txXfrm>
        <a:off x="324975" y="24536"/>
        <a:ext cx="4226850" cy="372930"/>
      </dsp:txXfrm>
    </dsp:sp>
    <dsp:sp modelId="{2D5D9A33-9C20-41E4-9A21-CD929DCA24A9}">
      <dsp:nvSpPr>
        <dsp:cNvPr id="0" name=""/>
        <dsp:cNvSpPr/>
      </dsp:nvSpPr>
      <dsp:spPr>
        <a:xfrm>
          <a:off x="0" y="2345441"/>
          <a:ext cx="6096000" cy="1345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91592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Mendapatkan keselarasan antara tujuan TI dengan tujuan bisnis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Mengetahui </a:t>
          </a:r>
          <a:r>
            <a:rPr lang="id-ID" sz="1600" i="1" kern="1200" dirty="0"/>
            <a:t>analytical tools</a:t>
          </a:r>
          <a:r>
            <a:rPr lang="id-ID" sz="1600" kern="1200" dirty="0"/>
            <a:t> terkait keselarasan antara tujuan TI dengan tujuan bisnis</a:t>
          </a:r>
        </a:p>
      </dsp:txBody>
      <dsp:txXfrm>
        <a:off x="0" y="2345441"/>
        <a:ext cx="6096000" cy="1345050"/>
      </dsp:txXfrm>
    </dsp:sp>
    <dsp:sp modelId="{8AAA22B4-C06D-4598-A218-E41B99280B9C}">
      <dsp:nvSpPr>
        <dsp:cNvPr id="0" name=""/>
        <dsp:cNvSpPr/>
      </dsp:nvSpPr>
      <dsp:spPr>
        <a:xfrm>
          <a:off x="304800" y="2138801"/>
          <a:ext cx="4267200" cy="4132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</a:rPr>
            <a:t>Menganalisis fungsi TI antar unit/bagian dan antar lembaga</a:t>
          </a:r>
        </a:p>
      </dsp:txBody>
      <dsp:txXfrm>
        <a:off x="324975" y="2158976"/>
        <a:ext cx="4226850" cy="372930"/>
      </dsp:txXfrm>
    </dsp:sp>
    <dsp:sp modelId="{0A847600-1E91-47FF-94A3-CA82B2F8DF7D}">
      <dsp:nvSpPr>
        <dsp:cNvPr id="0" name=""/>
        <dsp:cNvSpPr/>
      </dsp:nvSpPr>
      <dsp:spPr>
        <a:xfrm>
          <a:off x="0" y="3972731"/>
          <a:ext cx="6096000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91592" rIns="47311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1600" kern="1200" dirty="0"/>
            <a:t>Mendapatkan metodologi penyusunan rencana TI sesuai dengan </a:t>
          </a:r>
          <a:r>
            <a:rPr lang="id-ID" sz="1600" i="1" kern="1200" dirty="0"/>
            <a:t>best practice</a:t>
          </a:r>
          <a:r>
            <a:rPr lang="id-ID" sz="1600" kern="1200" dirty="0"/>
            <a:t> pada level tata kelola TI</a:t>
          </a:r>
        </a:p>
      </dsp:txBody>
      <dsp:txXfrm>
        <a:off x="0" y="3972731"/>
        <a:ext cx="6096000" cy="859950"/>
      </dsp:txXfrm>
    </dsp:sp>
    <dsp:sp modelId="{F8921C90-D73B-46EF-A1F1-B29A3157FEE1}">
      <dsp:nvSpPr>
        <dsp:cNvPr id="0" name=""/>
        <dsp:cNvSpPr/>
      </dsp:nvSpPr>
      <dsp:spPr>
        <a:xfrm>
          <a:off x="304800" y="3766091"/>
          <a:ext cx="4267200" cy="4132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</a:rPr>
            <a:t>Memahami metodologi penyusunan Rencana TI</a:t>
          </a:r>
        </a:p>
      </dsp:txBody>
      <dsp:txXfrm>
        <a:off x="324975" y="3786266"/>
        <a:ext cx="4226850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DE6700-0B05-4C58-87ED-55BBDFE43139}">
      <dsp:nvSpPr>
        <dsp:cNvPr id="0" name=""/>
        <dsp:cNvSpPr/>
      </dsp:nvSpPr>
      <dsp:spPr>
        <a:xfrm>
          <a:off x="2460452" y="2549254"/>
          <a:ext cx="1705182" cy="17051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4200" kern="1200" dirty="0"/>
            <a:t>CIO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Kompetensi Dasar</a:t>
          </a:r>
        </a:p>
      </dsp:txBody>
      <dsp:txXfrm>
        <a:off x="2710170" y="2798972"/>
        <a:ext cx="1205746" cy="1205746"/>
      </dsp:txXfrm>
    </dsp:sp>
    <dsp:sp modelId="{D55B7DC0-EC59-4D0B-9D29-0E4B229882FA}">
      <dsp:nvSpPr>
        <dsp:cNvPr id="0" name=""/>
        <dsp:cNvSpPr/>
      </dsp:nvSpPr>
      <dsp:spPr>
        <a:xfrm rot="10800000">
          <a:off x="810468" y="3158857"/>
          <a:ext cx="1559234" cy="485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CDA4E-68A7-41AD-8BF8-6013D38BC606}">
      <dsp:nvSpPr>
        <dsp:cNvPr id="0" name=""/>
        <dsp:cNvSpPr/>
      </dsp:nvSpPr>
      <dsp:spPr>
        <a:xfrm>
          <a:off x="-153976" y="2753876"/>
          <a:ext cx="1928890" cy="12959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Mengoptimalisasikan penggunaan sumber daya informasi dan TI</a:t>
          </a:r>
        </a:p>
      </dsp:txBody>
      <dsp:txXfrm>
        <a:off x="-116019" y="2791833"/>
        <a:ext cx="1852976" cy="1220024"/>
      </dsp:txXfrm>
    </dsp:sp>
    <dsp:sp modelId="{AC8BEC20-324B-42CB-8569-2F7AA6261630}">
      <dsp:nvSpPr>
        <dsp:cNvPr id="0" name=""/>
        <dsp:cNvSpPr/>
      </dsp:nvSpPr>
      <dsp:spPr>
        <a:xfrm rot="13010630">
          <a:off x="1064250" y="2093769"/>
          <a:ext cx="1654659" cy="485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65C44-8C2D-4C14-BD03-E08354612DB6}">
      <dsp:nvSpPr>
        <dsp:cNvPr id="0" name=""/>
        <dsp:cNvSpPr/>
      </dsp:nvSpPr>
      <dsp:spPr>
        <a:xfrm>
          <a:off x="265044" y="1192691"/>
          <a:ext cx="1928890" cy="1295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Merencanakan strategi layanan TI dalam jangka panjang</a:t>
          </a:r>
        </a:p>
      </dsp:txBody>
      <dsp:txXfrm>
        <a:off x="303001" y="1230648"/>
        <a:ext cx="1852976" cy="1220024"/>
      </dsp:txXfrm>
    </dsp:sp>
    <dsp:sp modelId="{1E12AB4A-D737-4C0F-9084-A7036AA699BA}">
      <dsp:nvSpPr>
        <dsp:cNvPr id="0" name=""/>
        <dsp:cNvSpPr/>
      </dsp:nvSpPr>
      <dsp:spPr>
        <a:xfrm rot="16200000">
          <a:off x="2533426" y="1435900"/>
          <a:ext cx="1559234" cy="485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451B3-46FC-48A3-B67F-A81468CDAD3C}">
      <dsp:nvSpPr>
        <dsp:cNvPr id="0" name=""/>
        <dsp:cNvSpPr/>
      </dsp:nvSpPr>
      <dsp:spPr>
        <a:xfrm>
          <a:off x="2348598" y="251302"/>
          <a:ext cx="1928890" cy="1295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Merancang dan megorganisasikan rencana strategik TI</a:t>
          </a:r>
        </a:p>
      </dsp:txBody>
      <dsp:txXfrm>
        <a:off x="2386555" y="289259"/>
        <a:ext cx="1852976" cy="1220024"/>
      </dsp:txXfrm>
    </dsp:sp>
    <dsp:sp modelId="{5DDFE0F4-27E6-4D69-9AEA-A9D4C155A83E}">
      <dsp:nvSpPr>
        <dsp:cNvPr id="0" name=""/>
        <dsp:cNvSpPr/>
      </dsp:nvSpPr>
      <dsp:spPr>
        <a:xfrm rot="19651347">
          <a:off x="3979176" y="2153965"/>
          <a:ext cx="1825192" cy="485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7387F-E9D8-4061-87D6-5AC280108917}">
      <dsp:nvSpPr>
        <dsp:cNvPr id="0" name=""/>
        <dsp:cNvSpPr/>
      </dsp:nvSpPr>
      <dsp:spPr>
        <a:xfrm>
          <a:off x="4697196" y="1258948"/>
          <a:ext cx="1928890" cy="12959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/>
            <a:t>Melakukan kerja sama dengan </a:t>
          </a:r>
          <a:r>
            <a:rPr lang="id-ID" sz="1800" i="1" kern="1200" dirty="0"/>
            <a:t>business unit</a:t>
          </a:r>
          <a:r>
            <a:rPr lang="id-ID" sz="1800" kern="1200" dirty="0"/>
            <a:t> lain</a:t>
          </a:r>
        </a:p>
      </dsp:txBody>
      <dsp:txXfrm>
        <a:off x="4735153" y="1296905"/>
        <a:ext cx="1852976" cy="1220024"/>
      </dsp:txXfrm>
    </dsp:sp>
    <dsp:sp modelId="{9CDAB491-1FB3-4485-8D13-D04B6FC12860}">
      <dsp:nvSpPr>
        <dsp:cNvPr id="0" name=""/>
        <dsp:cNvSpPr/>
      </dsp:nvSpPr>
      <dsp:spPr>
        <a:xfrm>
          <a:off x="4256383" y="3158857"/>
          <a:ext cx="1559234" cy="485976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3BE4F-0D9C-4552-B364-66DD280EF11D}">
      <dsp:nvSpPr>
        <dsp:cNvPr id="0" name=""/>
        <dsp:cNvSpPr/>
      </dsp:nvSpPr>
      <dsp:spPr>
        <a:xfrm>
          <a:off x="4851172" y="2753876"/>
          <a:ext cx="1928890" cy="12959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kern="1200" dirty="0">
              <a:solidFill>
                <a:schemeClr val="tx1"/>
              </a:solidFill>
            </a:rPr>
            <a:t>Menjalankan tata kelola TI sesuai proses TI yang dimiliki organisasinya</a:t>
          </a:r>
        </a:p>
      </dsp:txBody>
      <dsp:txXfrm>
        <a:off x="4889129" y="2791833"/>
        <a:ext cx="1852976" cy="1220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B8F41-C6DE-4D49-99C3-5399571081FF}">
      <dsp:nvSpPr>
        <dsp:cNvPr id="0" name=""/>
        <dsp:cNvSpPr/>
      </dsp:nvSpPr>
      <dsp:spPr>
        <a:xfrm rot="5400000">
          <a:off x="3163798" y="-194734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Efisien</a:t>
          </a:r>
          <a:endParaRPr lang="id-ID" sz="1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3222771" y="193607"/>
        <a:ext cx="1026377" cy="762882"/>
      </dsp:txXfrm>
    </dsp:sp>
    <dsp:sp modelId="{15B3BC12-7B5B-42AA-BA45-FA2166CA65EC}">
      <dsp:nvSpPr>
        <dsp:cNvPr id="0" name=""/>
        <dsp:cNvSpPr/>
      </dsp:nvSpPr>
      <dsp:spPr>
        <a:xfrm>
          <a:off x="3307347" y="231751"/>
          <a:ext cx="1974890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179CC-5C80-4D6B-9C8A-3E7F30EB6DB4}">
      <dsp:nvSpPr>
        <dsp:cNvPr id="0" name=""/>
        <dsp:cNvSpPr/>
      </dsp:nvSpPr>
      <dsp:spPr>
        <a:xfrm rot="5400000">
          <a:off x="1507274" y="-194734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shade val="51000"/>
                <a:satMod val="130000"/>
              </a:schemeClr>
            </a:gs>
            <a:gs pos="80000">
              <a:schemeClr val="accent5">
                <a:hueOff val="-1419125"/>
                <a:satOff val="5687"/>
                <a:lumOff val="1233"/>
                <a:alphaOff val="0"/>
                <a:shade val="93000"/>
                <a:satMod val="13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Efektif</a:t>
          </a:r>
          <a:endParaRPr lang="id-ID" sz="1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1566247" y="193607"/>
        <a:ext cx="1026377" cy="762882"/>
      </dsp:txXfrm>
    </dsp:sp>
    <dsp:sp modelId="{78414208-0464-43A9-9E4A-CAE4D86F00E2}">
      <dsp:nvSpPr>
        <dsp:cNvPr id="0" name=""/>
        <dsp:cNvSpPr/>
      </dsp:nvSpPr>
      <dsp:spPr>
        <a:xfrm rot="5400000">
          <a:off x="2359731" y="776566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shade val="51000"/>
                <a:satMod val="130000"/>
              </a:schemeClr>
            </a:gs>
            <a:gs pos="80000">
              <a:schemeClr val="accent5">
                <a:hueOff val="-2838251"/>
                <a:satOff val="11375"/>
                <a:lumOff val="2465"/>
                <a:alphaOff val="0"/>
                <a:shade val="93000"/>
                <a:satMod val="13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Integritas</a:t>
          </a:r>
          <a:endParaRPr lang="id-ID" sz="1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2418704" y="1164907"/>
        <a:ext cx="1026377" cy="762882"/>
      </dsp:txXfrm>
    </dsp:sp>
    <dsp:sp modelId="{4863A1FA-CF04-4FDA-9435-0F991860B14C}">
      <dsp:nvSpPr>
        <dsp:cNvPr id="0" name=""/>
        <dsp:cNvSpPr/>
      </dsp:nvSpPr>
      <dsp:spPr>
        <a:xfrm>
          <a:off x="819389" y="1203052"/>
          <a:ext cx="1911184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6C66C-861A-4FE2-A740-768761AD2C6F}">
      <dsp:nvSpPr>
        <dsp:cNvPr id="0" name=""/>
        <dsp:cNvSpPr/>
      </dsp:nvSpPr>
      <dsp:spPr>
        <a:xfrm rot="5400000">
          <a:off x="4025185" y="776566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shade val="51000"/>
                <a:satMod val="130000"/>
              </a:schemeClr>
            </a:gs>
            <a:gs pos="80000">
              <a:schemeClr val="accent5">
                <a:hueOff val="-4257376"/>
                <a:satOff val="17062"/>
                <a:lumOff val="3698"/>
                <a:alphaOff val="0"/>
                <a:shade val="93000"/>
                <a:satMod val="13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Ketersediaan</a:t>
          </a:r>
          <a:endParaRPr lang="id-ID" sz="1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4084158" y="1164907"/>
        <a:ext cx="1026377" cy="762882"/>
      </dsp:txXfrm>
    </dsp:sp>
    <dsp:sp modelId="{416FE6D2-0A9F-43FB-B251-923FCDFBE9EC}">
      <dsp:nvSpPr>
        <dsp:cNvPr id="0" name=""/>
        <dsp:cNvSpPr/>
      </dsp:nvSpPr>
      <dsp:spPr>
        <a:xfrm rot="5400000">
          <a:off x="3163798" y="1747867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shade val="51000"/>
                <a:satMod val="130000"/>
              </a:schemeClr>
            </a:gs>
            <a:gs pos="80000">
              <a:schemeClr val="accent5">
                <a:hueOff val="-5676501"/>
                <a:satOff val="22749"/>
                <a:lumOff val="4930"/>
                <a:alphaOff val="0"/>
                <a:shade val="93000"/>
                <a:satMod val="13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Kehandalan</a:t>
          </a:r>
          <a:endParaRPr lang="id-ID" sz="1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3222771" y="2136208"/>
        <a:ext cx="1026377" cy="762882"/>
      </dsp:txXfrm>
    </dsp:sp>
    <dsp:sp modelId="{1CBC3072-8E34-4EA7-9D7C-CAB7BAA08204}">
      <dsp:nvSpPr>
        <dsp:cNvPr id="0" name=""/>
        <dsp:cNvSpPr/>
      </dsp:nvSpPr>
      <dsp:spPr>
        <a:xfrm>
          <a:off x="3307347" y="2174353"/>
          <a:ext cx="1974890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075AF-7A89-4947-BA4E-14C0E694467E}">
      <dsp:nvSpPr>
        <dsp:cNvPr id="0" name=""/>
        <dsp:cNvSpPr/>
      </dsp:nvSpPr>
      <dsp:spPr>
        <a:xfrm rot="5400000">
          <a:off x="1522835" y="1772322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shade val="51000"/>
                <a:satMod val="130000"/>
              </a:schemeClr>
            </a:gs>
            <a:gs pos="80000">
              <a:schemeClr val="accent5">
                <a:hueOff val="-7095626"/>
                <a:satOff val="28436"/>
                <a:lumOff val="6163"/>
                <a:alphaOff val="0"/>
                <a:shade val="93000"/>
                <a:satMod val="13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Kepatuhan</a:t>
          </a:r>
        </a:p>
      </dsp:txBody>
      <dsp:txXfrm rot="-5400000">
        <a:off x="1581808" y="2160663"/>
        <a:ext cx="1026377" cy="762882"/>
      </dsp:txXfrm>
    </dsp:sp>
    <dsp:sp modelId="{E7FD3184-87EB-4336-B9EC-A6441C00430E}">
      <dsp:nvSpPr>
        <dsp:cNvPr id="0" name=""/>
        <dsp:cNvSpPr/>
      </dsp:nvSpPr>
      <dsp:spPr>
        <a:xfrm rot="5400000">
          <a:off x="712147" y="778409"/>
          <a:ext cx="1144322" cy="153956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shade val="51000"/>
                <a:satMod val="130000"/>
              </a:schemeClr>
            </a:gs>
            <a:gs pos="80000">
              <a:schemeClr val="accent5">
                <a:hueOff val="-8514751"/>
                <a:satOff val="34124"/>
                <a:lumOff val="7395"/>
                <a:alphaOff val="0"/>
                <a:shade val="93000"/>
                <a:satMod val="13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Kerahasiahan</a:t>
          </a:r>
          <a:endParaRPr lang="id-ID" sz="15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 rot="-5400000">
        <a:off x="771120" y="1166750"/>
        <a:ext cx="1026377" cy="762882"/>
      </dsp:txXfrm>
    </dsp:sp>
    <dsp:sp modelId="{4891C143-32AF-46B4-9B5E-B635A385961A}">
      <dsp:nvSpPr>
        <dsp:cNvPr id="0" name=""/>
        <dsp:cNvSpPr/>
      </dsp:nvSpPr>
      <dsp:spPr>
        <a:xfrm>
          <a:off x="819389" y="3145655"/>
          <a:ext cx="1911184" cy="6865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8D358-DD00-4F07-ABF2-44159F2219D3}">
      <dsp:nvSpPr>
        <dsp:cNvPr id="0" name=""/>
        <dsp:cNvSpPr/>
      </dsp:nvSpPr>
      <dsp:spPr>
        <a:xfrm rot="5400000">
          <a:off x="2368661" y="2722055"/>
          <a:ext cx="1144322" cy="1539565"/>
        </a:xfrm>
        <a:prstGeom prst="flowChartConnector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KRITERIA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500" b="1" kern="1200" dirty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INFORMASI</a:t>
          </a:r>
        </a:p>
      </dsp:txBody>
      <dsp:txXfrm rot="-5400000">
        <a:off x="2396504" y="3087258"/>
        <a:ext cx="1088637" cy="809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ABA04-1296-44EF-8971-88055EE5A7F5}">
      <dsp:nvSpPr>
        <dsp:cNvPr id="0" name=""/>
        <dsp:cNvSpPr/>
      </dsp:nvSpPr>
      <dsp:spPr>
        <a:xfrm>
          <a:off x="-4213256" y="-478060"/>
          <a:ext cx="5020121" cy="5020121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760A4-28D3-4FF4-9C5D-CDB0EB02C932}">
      <dsp:nvSpPr>
        <dsp:cNvPr id="0" name=""/>
        <dsp:cNvSpPr/>
      </dsp:nvSpPr>
      <dsp:spPr>
        <a:xfrm>
          <a:off x="422738" y="454958"/>
          <a:ext cx="2509133" cy="57338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Informasi</a:t>
          </a:r>
        </a:p>
      </dsp:txBody>
      <dsp:txXfrm>
        <a:off x="422738" y="454958"/>
        <a:ext cx="2509133" cy="573388"/>
      </dsp:txXfrm>
    </dsp:sp>
    <dsp:sp modelId="{97F80B9B-9F27-47A4-A47F-602C130AF250}">
      <dsp:nvSpPr>
        <dsp:cNvPr id="0" name=""/>
        <dsp:cNvSpPr/>
      </dsp:nvSpPr>
      <dsp:spPr>
        <a:xfrm>
          <a:off x="64371" y="383284"/>
          <a:ext cx="716735" cy="716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0B87E-8E71-4C33-922C-3CBCCF327F2E}">
      <dsp:nvSpPr>
        <dsp:cNvPr id="0" name=""/>
        <dsp:cNvSpPr/>
      </dsp:nvSpPr>
      <dsp:spPr>
        <a:xfrm>
          <a:off x="751475" y="1315189"/>
          <a:ext cx="2180396" cy="573388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Aplikasi</a:t>
          </a:r>
        </a:p>
      </dsp:txBody>
      <dsp:txXfrm>
        <a:off x="751475" y="1315189"/>
        <a:ext cx="2180396" cy="573388"/>
      </dsp:txXfrm>
    </dsp:sp>
    <dsp:sp modelId="{5DA38BF7-C0B8-4842-8000-438E1A32495C}">
      <dsp:nvSpPr>
        <dsp:cNvPr id="0" name=""/>
        <dsp:cNvSpPr/>
      </dsp:nvSpPr>
      <dsp:spPr>
        <a:xfrm>
          <a:off x="393107" y="1243516"/>
          <a:ext cx="716735" cy="716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491BB-15AF-4EE9-B590-738A0903C421}">
      <dsp:nvSpPr>
        <dsp:cNvPr id="0" name=""/>
        <dsp:cNvSpPr/>
      </dsp:nvSpPr>
      <dsp:spPr>
        <a:xfrm>
          <a:off x="751475" y="2175421"/>
          <a:ext cx="2180396" cy="573388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Infrastruktur</a:t>
          </a:r>
        </a:p>
      </dsp:txBody>
      <dsp:txXfrm>
        <a:off x="751475" y="2175421"/>
        <a:ext cx="2180396" cy="573388"/>
      </dsp:txXfrm>
    </dsp:sp>
    <dsp:sp modelId="{2873ECCB-7441-40B7-BA95-FABCD4CE87B6}">
      <dsp:nvSpPr>
        <dsp:cNvPr id="0" name=""/>
        <dsp:cNvSpPr/>
      </dsp:nvSpPr>
      <dsp:spPr>
        <a:xfrm>
          <a:off x="393107" y="2103748"/>
          <a:ext cx="716735" cy="716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EF505-2EFE-4E2C-A33C-7D0D9EE54376}">
      <dsp:nvSpPr>
        <dsp:cNvPr id="0" name=""/>
        <dsp:cNvSpPr/>
      </dsp:nvSpPr>
      <dsp:spPr>
        <a:xfrm>
          <a:off x="422738" y="3035653"/>
          <a:ext cx="2509133" cy="57338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12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000" kern="1200" dirty="0">
              <a:solidFill>
                <a:schemeClr val="tx1"/>
              </a:solidFill>
            </a:rPr>
            <a:t>Personil/SDM</a:t>
          </a:r>
        </a:p>
      </dsp:txBody>
      <dsp:txXfrm>
        <a:off x="422738" y="3035653"/>
        <a:ext cx="2509133" cy="573388"/>
      </dsp:txXfrm>
    </dsp:sp>
    <dsp:sp modelId="{819EC7BE-A6BA-462C-8021-9ACAF89EEDA1}">
      <dsp:nvSpPr>
        <dsp:cNvPr id="0" name=""/>
        <dsp:cNvSpPr/>
      </dsp:nvSpPr>
      <dsp:spPr>
        <a:xfrm>
          <a:off x="64371" y="2963979"/>
          <a:ext cx="716735" cy="716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6952" y="1124744"/>
            <a:ext cx="5542384" cy="1037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9832" y="3573016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d-ID" dirty="0"/>
              <a:t>SESI PERKULIHAN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2987824" y="5132412"/>
            <a:ext cx="5360640" cy="45682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2969888" y="4916388"/>
            <a:ext cx="5360640" cy="4320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635896" y="2204864"/>
            <a:ext cx="4176713" cy="7207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MATA KULIAH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4149725"/>
            <a:ext cx="5127625" cy="1198563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id-ID" dirty="0"/>
              <a:t>Topik Perkuliahan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3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38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916832"/>
            <a:ext cx="7992888" cy="417646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Courier New" panose="02070309020205020404" pitchFamily="49" charset="0"/>
              <a:buChar char="o"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75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261" y="1"/>
            <a:ext cx="7807739" cy="1065609"/>
          </a:xfrm>
          <a:gradFill flip="none" rotWithShape="1">
            <a:gsLst>
              <a:gs pos="0">
                <a:srgbClr val="4A79CE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FFFF"/>
              </a:gs>
            </a:gsLst>
            <a:lin ang="10800000" scaled="1"/>
            <a:tileRect/>
          </a:gradFill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696" y="1214437"/>
            <a:ext cx="7752522" cy="4572000"/>
          </a:xfrm>
        </p:spPr>
        <p:txBody>
          <a:bodyPr/>
          <a:lstStyle>
            <a:lvl1pPr>
              <a:defRPr>
                <a:latin typeface="Century Gothic" pitchFamily="34" charset="0"/>
              </a:defRPr>
            </a:lvl1pPr>
            <a:lvl2pPr>
              <a:defRPr>
                <a:latin typeface="Century Gothic" pitchFamily="34" charset="0"/>
              </a:defRPr>
            </a:lvl2pPr>
            <a:lvl3pPr>
              <a:defRPr>
                <a:latin typeface="Century Gothic" pitchFamily="34" charset="0"/>
              </a:defRPr>
            </a:lvl3pPr>
            <a:lvl4pPr>
              <a:defRPr>
                <a:latin typeface="Century Gothic" pitchFamily="34" charset="0"/>
              </a:defRPr>
            </a:lvl4pPr>
            <a:lvl5pPr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5987DE-EA58-664E-9B90-9A8E7FDE92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 Page </a:t>
            </a:r>
            <a:fld id="{9082BDA7-0059-4644-8112-5248EE119EC2}" type="slidenum">
              <a:rPr lang="en-US" altLang="en-US"/>
              <a:pPr/>
              <a:t>‹#›</a:t>
            </a:fld>
            <a:r>
              <a:rPr lang="en-US" altLang="en-US"/>
              <a:t> of </a:t>
            </a:r>
          </a:p>
        </p:txBody>
      </p:sp>
    </p:spTree>
    <p:extLst>
      <p:ext uri="{BB962C8B-B14F-4D97-AF65-F5344CB8AC3E}">
        <p14:creationId xmlns:p14="http://schemas.microsoft.com/office/powerpoint/2010/main" val="114429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140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868144" y="6495420"/>
            <a:ext cx="3097213" cy="33337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www.esaunggul.ac.id</a:t>
            </a:r>
          </a:p>
        </p:txBody>
      </p:sp>
    </p:spTree>
    <p:extLst>
      <p:ext uri="{BB962C8B-B14F-4D97-AF65-F5344CB8AC3E}">
        <p14:creationId xmlns:p14="http://schemas.microsoft.com/office/powerpoint/2010/main" val="180738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8313" y="1773238"/>
            <a:ext cx="3959671" cy="41767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643438" y="1773238"/>
            <a:ext cx="3960812" cy="4176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046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21576B-E1C5-45F0-93D0-4652DD844997}" type="datetimeFigureOut">
              <a:rPr lang="en-US" smtClean="0"/>
              <a:t>9/11/19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864BF1-00C7-481D-B429-40D01BB62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8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9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93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3008313" cy="12961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76672"/>
            <a:ext cx="5111750" cy="564949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851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esaunggul.ac.id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876256" y="6489371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15"/>
              </a:rPr>
              <a:t>www.esaunggul.ac.id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9" r:id="rId10"/>
    <p:sldLayoutId id="2147483660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erprise-architecture.info/Images/Services%20Oriented%20Enterprise/EA_Service-Oriented-Architecture1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2806" y="2179887"/>
            <a:ext cx="6145657" cy="648072"/>
          </a:xfrm>
        </p:spPr>
        <p:txBody>
          <a:bodyPr/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Dr. Fransiskus Adikara,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S.Kom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MMSI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7824" y="3573016"/>
            <a:ext cx="5688632" cy="432048"/>
          </a:xfrm>
        </p:spPr>
        <p:txBody>
          <a:bodyPr/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27784" y="1268760"/>
            <a:ext cx="6151123" cy="720080"/>
          </a:xfrm>
        </p:spPr>
        <p:txBody>
          <a:bodyPr/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IT Resource Management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87824" y="4149080"/>
            <a:ext cx="5616624" cy="1367507"/>
          </a:xfrm>
        </p:spPr>
        <p:txBody>
          <a:bodyPr/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Pengantar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Kontrak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08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4">
            <a:extLst>
              <a:ext uri="{FF2B5EF4-FFF2-40B4-BE49-F238E27FC236}">
                <a16:creationId xmlns:a16="http://schemas.microsoft.com/office/drawing/2014/main" id="{7A60E34B-28B7-D442-A588-4F70AED81B6D}"/>
              </a:ext>
            </a:extLst>
          </p:cNvPr>
          <p:cNvSpPr>
            <a:spLocks noChangeShapeType="1"/>
          </p:cNvSpPr>
          <p:nvPr/>
        </p:nvSpPr>
        <p:spPr bwMode="blackWhite">
          <a:xfrm>
            <a:off x="5654261" y="2192131"/>
            <a:ext cx="0" cy="2549663"/>
          </a:xfrm>
          <a:prstGeom prst="line">
            <a:avLst/>
          </a:prstGeom>
          <a:noFill/>
          <a:ln w="889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62609" rIns="0" bIns="0">
            <a:spAutoFit/>
          </a:bodyPr>
          <a:lstStyle/>
          <a:p>
            <a:endParaRPr lang="en-US" sz="1565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A7AE24-CD08-4B4B-B3C5-33D671A88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4696" y="4943338"/>
            <a:ext cx="2635250" cy="4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391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Best results from alignment and optimization</a:t>
            </a:r>
            <a:endParaRPr lang="en-US" sz="1391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F84D7C-BD43-B34B-B015-BC39A93B7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424" y="4932294"/>
            <a:ext cx="1943652" cy="42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391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Mis</a:t>
            </a:r>
            <a:r>
              <a:rPr lang="en-US" sz="1391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-alignment and Sub-optimal results</a:t>
            </a:r>
            <a:endParaRPr lang="en-US" sz="1391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45" name="Freeform 7">
            <a:extLst>
              <a:ext uri="{FF2B5EF4-FFF2-40B4-BE49-F238E27FC236}">
                <a16:creationId xmlns:a16="http://schemas.microsoft.com/office/drawing/2014/main" id="{F9EAA84C-7454-9C4D-B435-CAEE2F80F61A}"/>
              </a:ext>
            </a:extLst>
          </p:cNvPr>
          <p:cNvSpPr>
            <a:spLocks/>
          </p:cNvSpPr>
          <p:nvPr/>
        </p:nvSpPr>
        <p:spPr bwMode="auto">
          <a:xfrm>
            <a:off x="5528642" y="1916044"/>
            <a:ext cx="245717" cy="392043"/>
          </a:xfrm>
          <a:custGeom>
            <a:avLst/>
            <a:gdLst>
              <a:gd name="T0" fmla="*/ 2147483647 w 355"/>
              <a:gd name="T1" fmla="*/ 2147483647 h 568"/>
              <a:gd name="T2" fmla="*/ 2147483647 w 355"/>
              <a:gd name="T3" fmla="*/ 2147483647 h 568"/>
              <a:gd name="T4" fmla="*/ 0 w 355"/>
              <a:gd name="T5" fmla="*/ 2147483647 h 568"/>
              <a:gd name="T6" fmla="*/ 2147483647 w 355"/>
              <a:gd name="T7" fmla="*/ 0 h 568"/>
              <a:gd name="T8" fmla="*/ 2147483647 w 355"/>
              <a:gd name="T9" fmla="*/ 2147483647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"/>
              <a:gd name="T16" fmla="*/ 0 h 568"/>
              <a:gd name="T17" fmla="*/ 355 w 35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" h="568">
                <a:moveTo>
                  <a:pt x="355" y="568"/>
                </a:moveTo>
                <a:lnTo>
                  <a:pt x="177" y="498"/>
                </a:lnTo>
                <a:lnTo>
                  <a:pt x="0" y="568"/>
                </a:lnTo>
                <a:lnTo>
                  <a:pt x="177" y="0"/>
                </a:lnTo>
                <a:lnTo>
                  <a:pt x="355" y="568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 sz="1478"/>
          </a:p>
        </p:txBody>
      </p:sp>
      <p:sp>
        <p:nvSpPr>
          <p:cNvPr id="10246" name="Freeform 8">
            <a:extLst>
              <a:ext uri="{FF2B5EF4-FFF2-40B4-BE49-F238E27FC236}">
                <a16:creationId xmlns:a16="http://schemas.microsoft.com/office/drawing/2014/main" id="{1FEC0DF6-2F58-334F-90F6-E6A844299726}"/>
              </a:ext>
            </a:extLst>
          </p:cNvPr>
          <p:cNvSpPr>
            <a:spLocks/>
          </p:cNvSpPr>
          <p:nvPr/>
        </p:nvSpPr>
        <p:spPr bwMode="auto">
          <a:xfrm>
            <a:off x="5528642" y="4646544"/>
            <a:ext cx="245717" cy="392043"/>
          </a:xfrm>
          <a:custGeom>
            <a:avLst/>
            <a:gdLst>
              <a:gd name="T0" fmla="*/ 0 w 355"/>
              <a:gd name="T1" fmla="*/ 0 h 568"/>
              <a:gd name="T2" fmla="*/ 2147483647 w 355"/>
              <a:gd name="T3" fmla="*/ 2147483647 h 568"/>
              <a:gd name="T4" fmla="*/ 2147483647 w 355"/>
              <a:gd name="T5" fmla="*/ 0 h 568"/>
              <a:gd name="T6" fmla="*/ 2147483647 w 355"/>
              <a:gd name="T7" fmla="*/ 2147483647 h 568"/>
              <a:gd name="T8" fmla="*/ 0 w 355"/>
              <a:gd name="T9" fmla="*/ 0 h 5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"/>
              <a:gd name="T16" fmla="*/ 0 h 568"/>
              <a:gd name="T17" fmla="*/ 355 w 355"/>
              <a:gd name="T18" fmla="*/ 568 h 5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" h="568">
                <a:moveTo>
                  <a:pt x="0" y="0"/>
                </a:moveTo>
                <a:lnTo>
                  <a:pt x="177" y="70"/>
                </a:lnTo>
                <a:lnTo>
                  <a:pt x="355" y="0"/>
                </a:lnTo>
                <a:lnTo>
                  <a:pt x="177" y="568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 sz="1478"/>
          </a:p>
        </p:txBody>
      </p:sp>
      <p:grpSp>
        <p:nvGrpSpPr>
          <p:cNvPr id="10247" name="Group 9">
            <a:extLst>
              <a:ext uri="{FF2B5EF4-FFF2-40B4-BE49-F238E27FC236}">
                <a16:creationId xmlns:a16="http://schemas.microsoft.com/office/drawing/2014/main" id="{56E7E844-4412-EB48-BD2D-549BE1C7D4BB}"/>
              </a:ext>
            </a:extLst>
          </p:cNvPr>
          <p:cNvGrpSpPr>
            <a:grpSpLocks/>
          </p:cNvGrpSpPr>
          <p:nvPr/>
        </p:nvGrpSpPr>
        <p:grpSpPr bwMode="auto">
          <a:xfrm>
            <a:off x="6025599" y="2136913"/>
            <a:ext cx="1961597" cy="681935"/>
            <a:chOff x="3511" y="2287"/>
            <a:chExt cx="1421" cy="494"/>
          </a:xfrm>
        </p:grpSpPr>
        <p:sp>
          <p:nvSpPr>
            <p:cNvPr id="10576" name="Rectangle 10">
              <a:extLst>
                <a:ext uri="{FF2B5EF4-FFF2-40B4-BE49-F238E27FC236}">
                  <a16:creationId xmlns:a16="http://schemas.microsoft.com/office/drawing/2014/main" id="{A79C4F0D-92DF-714B-87B2-726862D36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2287"/>
              <a:ext cx="1421" cy="49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577" name="Group 11">
              <a:extLst>
                <a:ext uri="{FF2B5EF4-FFF2-40B4-BE49-F238E27FC236}">
                  <a16:creationId xmlns:a16="http://schemas.microsoft.com/office/drawing/2014/main" id="{FB5F97A6-D411-904A-9CC1-F5B68967F8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3" y="2314"/>
              <a:ext cx="569" cy="463"/>
              <a:chOff x="3933" y="2314"/>
              <a:chExt cx="569" cy="463"/>
            </a:xfrm>
          </p:grpSpPr>
          <p:grpSp>
            <p:nvGrpSpPr>
              <p:cNvPr id="10578" name="Group 12">
                <a:extLst>
                  <a:ext uri="{FF2B5EF4-FFF2-40B4-BE49-F238E27FC236}">
                    <a16:creationId xmlns:a16="http://schemas.microsoft.com/office/drawing/2014/main" id="{C6D58016-373D-6F42-9DF8-BFFC4D575C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45" y="2314"/>
                <a:ext cx="554" cy="300"/>
                <a:chOff x="3945" y="2314"/>
                <a:chExt cx="554" cy="300"/>
              </a:xfrm>
            </p:grpSpPr>
            <p:sp>
              <p:nvSpPr>
                <p:cNvPr id="10608" name="Line 13">
                  <a:extLst>
                    <a:ext uri="{FF2B5EF4-FFF2-40B4-BE49-F238E27FC236}">
                      <a16:creationId xmlns:a16="http://schemas.microsoft.com/office/drawing/2014/main" id="{D5673899-1B3A-324C-9A29-10A0F3BC8A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08" y="2539"/>
                  <a:ext cx="439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09" name="Line 14">
                  <a:extLst>
                    <a:ext uri="{FF2B5EF4-FFF2-40B4-BE49-F238E27FC236}">
                      <a16:creationId xmlns:a16="http://schemas.microsoft.com/office/drawing/2014/main" id="{173994A6-F412-704E-8BB2-E2DC5F2715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1" y="2408"/>
                  <a:ext cx="163" cy="9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10" name="Line 15">
                  <a:extLst>
                    <a:ext uri="{FF2B5EF4-FFF2-40B4-BE49-F238E27FC236}">
                      <a16:creationId xmlns:a16="http://schemas.microsoft.com/office/drawing/2014/main" id="{00D9C70F-329B-8248-8DA0-21EE45C1FC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21" y="2408"/>
                  <a:ext cx="174" cy="10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11" name="Rectangle 16">
                  <a:extLst>
                    <a:ext uri="{FF2B5EF4-FFF2-40B4-BE49-F238E27FC236}">
                      <a16:creationId xmlns:a16="http://schemas.microsoft.com/office/drawing/2014/main" id="{8B50E1A9-26A5-9F43-89E5-2C74F1A688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" y="2398"/>
                  <a:ext cx="101" cy="28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2" name="Freeform 17">
                  <a:extLst>
                    <a:ext uri="{FF2B5EF4-FFF2-40B4-BE49-F238E27FC236}">
                      <a16:creationId xmlns:a16="http://schemas.microsoft.com/office/drawing/2014/main" id="{04AA88C4-07F3-BB4D-8DEF-3843E7365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2" y="2377"/>
                  <a:ext cx="101" cy="21"/>
                </a:xfrm>
                <a:custGeom>
                  <a:avLst/>
                  <a:gdLst>
                    <a:gd name="T0" fmla="*/ 0 w 203"/>
                    <a:gd name="T1" fmla="*/ 1 h 42"/>
                    <a:gd name="T2" fmla="*/ 6 w 203"/>
                    <a:gd name="T3" fmla="*/ 1 h 42"/>
                    <a:gd name="T4" fmla="*/ 5 w 203"/>
                    <a:gd name="T5" fmla="*/ 0 h 42"/>
                    <a:gd name="T6" fmla="*/ 0 w 203"/>
                    <a:gd name="T7" fmla="*/ 0 h 42"/>
                    <a:gd name="T8" fmla="*/ 0 w 203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3"/>
                    <a:gd name="T16" fmla="*/ 0 h 42"/>
                    <a:gd name="T17" fmla="*/ 203 w 203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3" h="42">
                      <a:moveTo>
                        <a:pt x="0" y="42"/>
                      </a:moveTo>
                      <a:lnTo>
                        <a:pt x="203" y="42"/>
                      </a:lnTo>
                      <a:lnTo>
                        <a:pt x="182" y="0"/>
                      </a:lnTo>
                      <a:lnTo>
                        <a:pt x="21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3" name="Rectangle 18">
                  <a:extLst>
                    <a:ext uri="{FF2B5EF4-FFF2-40B4-BE49-F238E27FC236}">
                      <a16:creationId xmlns:a16="http://schemas.microsoft.com/office/drawing/2014/main" id="{F2C185C9-C331-884A-A93E-415D7299D3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4" y="2411"/>
                  <a:ext cx="61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4" name="Rectangle 19">
                  <a:extLst>
                    <a:ext uri="{FF2B5EF4-FFF2-40B4-BE49-F238E27FC236}">
                      <a16:creationId xmlns:a16="http://schemas.microsoft.com/office/drawing/2014/main" id="{AA5E1B3C-4B9E-5449-B7BA-B0B239F174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4" y="2415"/>
                  <a:ext cx="61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5" name="Rectangle 20">
                  <a:extLst>
                    <a:ext uri="{FF2B5EF4-FFF2-40B4-BE49-F238E27FC236}">
                      <a16:creationId xmlns:a16="http://schemas.microsoft.com/office/drawing/2014/main" id="{F849B7CA-D324-E74B-BA33-D356D07559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4" y="2419"/>
                  <a:ext cx="61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6" name="Rectangle 21">
                  <a:extLst>
                    <a:ext uri="{FF2B5EF4-FFF2-40B4-BE49-F238E27FC236}">
                      <a16:creationId xmlns:a16="http://schemas.microsoft.com/office/drawing/2014/main" id="{D573D966-4546-4042-9D57-B74E00A8B0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4" y="2423"/>
                  <a:ext cx="61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7" name="Rectangle 22">
                  <a:extLst>
                    <a:ext uri="{FF2B5EF4-FFF2-40B4-BE49-F238E27FC236}">
                      <a16:creationId xmlns:a16="http://schemas.microsoft.com/office/drawing/2014/main" id="{C5EEB9FE-2F93-D742-895D-A4B86B7205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5" y="2403"/>
                  <a:ext cx="10" cy="5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ABABAB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8" name="Rectangle 23">
                  <a:extLst>
                    <a:ext uri="{FF2B5EF4-FFF2-40B4-BE49-F238E27FC236}">
                      <a16:creationId xmlns:a16="http://schemas.microsoft.com/office/drawing/2014/main" id="{9139FC36-B598-7B4B-AE55-BE9D00F980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8" y="2403"/>
                  <a:ext cx="21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19" name="Rectangle 24">
                  <a:extLst>
                    <a:ext uri="{FF2B5EF4-FFF2-40B4-BE49-F238E27FC236}">
                      <a16:creationId xmlns:a16="http://schemas.microsoft.com/office/drawing/2014/main" id="{E1165BD0-8805-1D47-82CC-0F1FBE73D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4" y="2405"/>
                  <a:ext cx="4" cy="3"/>
                </a:xfrm>
                <a:prstGeom prst="rect">
                  <a:avLst/>
                </a:prstGeom>
                <a:solidFill>
                  <a:srgbClr val="FF0016"/>
                </a:solidFill>
                <a:ln w="1588">
                  <a:solidFill>
                    <a:srgbClr val="FF001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0" name="Rectangle 25">
                  <a:extLst>
                    <a:ext uri="{FF2B5EF4-FFF2-40B4-BE49-F238E27FC236}">
                      <a16:creationId xmlns:a16="http://schemas.microsoft.com/office/drawing/2014/main" id="{DD5186F6-345B-4548-BDC5-45CD03B45C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4" y="2406"/>
                  <a:ext cx="3" cy="2"/>
                </a:xfrm>
                <a:prstGeom prst="rect">
                  <a:avLst/>
                </a:prstGeom>
                <a:solidFill>
                  <a:srgbClr val="FF0000"/>
                </a:solidFill>
                <a:ln w="1588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1" name="Rectangle 26">
                  <a:extLst>
                    <a:ext uri="{FF2B5EF4-FFF2-40B4-BE49-F238E27FC236}">
                      <a16:creationId xmlns:a16="http://schemas.microsoft.com/office/drawing/2014/main" id="{098BC8B7-4665-E644-82C1-15A5E0962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0" y="2406"/>
                  <a:ext cx="3" cy="2"/>
                </a:xfrm>
                <a:prstGeom prst="rect">
                  <a:avLst/>
                </a:prstGeom>
                <a:solidFill>
                  <a:srgbClr val="00FF00"/>
                </a:solidFill>
                <a:ln w="1588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2" name="Freeform 27">
                  <a:extLst>
                    <a:ext uri="{FF2B5EF4-FFF2-40B4-BE49-F238E27FC236}">
                      <a16:creationId xmlns:a16="http://schemas.microsoft.com/office/drawing/2014/main" id="{150A659C-71F3-374B-BDAE-E899D562A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9" y="2404"/>
                  <a:ext cx="4" cy="4"/>
                </a:xfrm>
                <a:custGeom>
                  <a:avLst/>
                  <a:gdLst>
                    <a:gd name="T0" fmla="*/ 0 w 10"/>
                    <a:gd name="T1" fmla="*/ 1 h 8"/>
                    <a:gd name="T2" fmla="*/ 0 w 10"/>
                    <a:gd name="T3" fmla="*/ 1 h 8"/>
                    <a:gd name="T4" fmla="*/ 0 w 10"/>
                    <a:gd name="T5" fmla="*/ 1 h 8"/>
                    <a:gd name="T6" fmla="*/ 0 w 10"/>
                    <a:gd name="T7" fmla="*/ 1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0 w 10"/>
                    <a:gd name="T15" fmla="*/ 0 h 8"/>
                    <a:gd name="T16" fmla="*/ 0 w 10"/>
                    <a:gd name="T17" fmla="*/ 0 h 8"/>
                    <a:gd name="T18" fmla="*/ 0 w 10"/>
                    <a:gd name="T19" fmla="*/ 0 h 8"/>
                    <a:gd name="T20" fmla="*/ 0 w 10"/>
                    <a:gd name="T21" fmla="*/ 0 h 8"/>
                    <a:gd name="T22" fmla="*/ 0 w 10"/>
                    <a:gd name="T23" fmla="*/ 0 h 8"/>
                    <a:gd name="T24" fmla="*/ 0 w 10"/>
                    <a:gd name="T25" fmla="*/ 0 h 8"/>
                    <a:gd name="T26" fmla="*/ 0 w 10"/>
                    <a:gd name="T27" fmla="*/ 0 h 8"/>
                    <a:gd name="T28" fmla="*/ 0 w 10"/>
                    <a:gd name="T29" fmla="*/ 1 h 8"/>
                    <a:gd name="T30" fmla="*/ 0 w 10"/>
                    <a:gd name="T31" fmla="*/ 1 h 8"/>
                    <a:gd name="T32" fmla="*/ 0 w 10"/>
                    <a:gd name="T33" fmla="*/ 1 h 8"/>
                    <a:gd name="T34" fmla="*/ 0 w 10"/>
                    <a:gd name="T35" fmla="*/ 1 h 8"/>
                    <a:gd name="T36" fmla="*/ 0 w 10"/>
                    <a:gd name="T37" fmla="*/ 1 h 8"/>
                    <a:gd name="T38" fmla="*/ 0 w 10"/>
                    <a:gd name="T39" fmla="*/ 1 h 8"/>
                    <a:gd name="T40" fmla="*/ 0 w 10"/>
                    <a:gd name="T41" fmla="*/ 1 h 8"/>
                    <a:gd name="T42" fmla="*/ 0 w 10"/>
                    <a:gd name="T43" fmla="*/ 1 h 8"/>
                    <a:gd name="T44" fmla="*/ 0 w 10"/>
                    <a:gd name="T45" fmla="*/ 1 h 8"/>
                    <a:gd name="T46" fmla="*/ 0 w 10"/>
                    <a:gd name="T47" fmla="*/ 1 h 8"/>
                    <a:gd name="T48" fmla="*/ 0 w 10"/>
                    <a:gd name="T49" fmla="*/ 1 h 8"/>
                    <a:gd name="T50" fmla="*/ 0 w 10"/>
                    <a:gd name="T51" fmla="*/ 1 h 8"/>
                    <a:gd name="T52" fmla="*/ 0 w 10"/>
                    <a:gd name="T53" fmla="*/ 1 h 8"/>
                    <a:gd name="T54" fmla="*/ 0 w 10"/>
                    <a:gd name="T55" fmla="*/ 1 h 8"/>
                    <a:gd name="T56" fmla="*/ 0 w 10"/>
                    <a:gd name="T57" fmla="*/ 1 h 8"/>
                    <a:gd name="T58" fmla="*/ 0 w 10"/>
                    <a:gd name="T59" fmla="*/ 1 h 8"/>
                    <a:gd name="T60" fmla="*/ 0 w 10"/>
                    <a:gd name="T61" fmla="*/ 1 h 8"/>
                    <a:gd name="T62" fmla="*/ 0 w 10"/>
                    <a:gd name="T63" fmla="*/ 1 h 8"/>
                    <a:gd name="T64" fmla="*/ 0 w 10"/>
                    <a:gd name="T65" fmla="*/ 1 h 8"/>
                    <a:gd name="T66" fmla="*/ 0 w 10"/>
                    <a:gd name="T67" fmla="*/ 1 h 8"/>
                    <a:gd name="T68" fmla="*/ 0 w 10"/>
                    <a:gd name="T69" fmla="*/ 1 h 8"/>
                    <a:gd name="T70" fmla="*/ 0 w 10"/>
                    <a:gd name="T71" fmla="*/ 1 h 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"/>
                    <a:gd name="T109" fmla="*/ 0 h 8"/>
                    <a:gd name="T110" fmla="*/ 10 w 10"/>
                    <a:gd name="T111" fmla="*/ 8 h 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" h="8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3" name="Freeform 28">
                  <a:extLst>
                    <a:ext uri="{FF2B5EF4-FFF2-40B4-BE49-F238E27FC236}">
                      <a16:creationId xmlns:a16="http://schemas.microsoft.com/office/drawing/2014/main" id="{43844C7F-5428-4D41-9B87-B0B0D84C19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0" y="2405"/>
                  <a:ext cx="2" cy="2"/>
                </a:xfrm>
                <a:custGeom>
                  <a:avLst/>
                  <a:gdLst>
                    <a:gd name="T0" fmla="*/ 0 w 6"/>
                    <a:gd name="T1" fmla="*/ 1 h 4"/>
                    <a:gd name="T2" fmla="*/ 0 w 6"/>
                    <a:gd name="T3" fmla="*/ 1 h 4"/>
                    <a:gd name="T4" fmla="*/ 0 w 6"/>
                    <a:gd name="T5" fmla="*/ 1 h 4"/>
                    <a:gd name="T6" fmla="*/ 0 w 6"/>
                    <a:gd name="T7" fmla="*/ 1 h 4"/>
                    <a:gd name="T8" fmla="*/ 0 w 6"/>
                    <a:gd name="T9" fmla="*/ 1 h 4"/>
                    <a:gd name="T10" fmla="*/ 0 w 6"/>
                    <a:gd name="T11" fmla="*/ 1 h 4"/>
                    <a:gd name="T12" fmla="*/ 0 w 6"/>
                    <a:gd name="T13" fmla="*/ 1 h 4"/>
                    <a:gd name="T14" fmla="*/ 0 w 6"/>
                    <a:gd name="T15" fmla="*/ 0 h 4"/>
                    <a:gd name="T16" fmla="*/ 0 w 6"/>
                    <a:gd name="T17" fmla="*/ 0 h 4"/>
                    <a:gd name="T18" fmla="*/ 0 w 6"/>
                    <a:gd name="T19" fmla="*/ 0 h 4"/>
                    <a:gd name="T20" fmla="*/ 0 w 6"/>
                    <a:gd name="T21" fmla="*/ 0 h 4"/>
                    <a:gd name="T22" fmla="*/ 0 w 6"/>
                    <a:gd name="T23" fmla="*/ 0 h 4"/>
                    <a:gd name="T24" fmla="*/ 0 w 6"/>
                    <a:gd name="T25" fmla="*/ 0 h 4"/>
                    <a:gd name="T26" fmla="*/ 0 w 6"/>
                    <a:gd name="T27" fmla="*/ 0 h 4"/>
                    <a:gd name="T28" fmla="*/ 0 w 6"/>
                    <a:gd name="T29" fmla="*/ 1 h 4"/>
                    <a:gd name="T30" fmla="*/ 0 w 6"/>
                    <a:gd name="T31" fmla="*/ 1 h 4"/>
                    <a:gd name="T32" fmla="*/ 0 w 6"/>
                    <a:gd name="T33" fmla="*/ 1 h 4"/>
                    <a:gd name="T34" fmla="*/ 0 w 6"/>
                    <a:gd name="T35" fmla="*/ 1 h 4"/>
                    <a:gd name="T36" fmla="*/ 0 w 6"/>
                    <a:gd name="T37" fmla="*/ 1 h 4"/>
                    <a:gd name="T38" fmla="*/ 0 w 6"/>
                    <a:gd name="T39" fmla="*/ 1 h 4"/>
                    <a:gd name="T40" fmla="*/ 0 w 6"/>
                    <a:gd name="T41" fmla="*/ 1 h 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"/>
                    <a:gd name="T64" fmla="*/ 0 h 4"/>
                    <a:gd name="T65" fmla="*/ 6 w 6"/>
                    <a:gd name="T66" fmla="*/ 4 h 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" h="4">
                      <a:moveTo>
                        <a:pt x="2" y="4"/>
                      </a:move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4" name="Freeform 29">
                  <a:extLst>
                    <a:ext uri="{FF2B5EF4-FFF2-40B4-BE49-F238E27FC236}">
                      <a16:creationId xmlns:a16="http://schemas.microsoft.com/office/drawing/2014/main" id="{7824472E-CE85-2941-93DA-8C86DFD17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1" y="2405"/>
                  <a:ext cx="1" cy="2"/>
                </a:xfrm>
                <a:custGeom>
                  <a:avLst/>
                  <a:gdLst>
                    <a:gd name="T0" fmla="*/ 0 w 2"/>
                    <a:gd name="T1" fmla="*/ 1 h 4"/>
                    <a:gd name="T2" fmla="*/ 1 w 2"/>
                    <a:gd name="T3" fmla="*/ 1 h 4"/>
                    <a:gd name="T4" fmla="*/ 1 w 2"/>
                    <a:gd name="T5" fmla="*/ 1 h 4"/>
                    <a:gd name="T6" fmla="*/ 1 w 2"/>
                    <a:gd name="T7" fmla="*/ 1 h 4"/>
                    <a:gd name="T8" fmla="*/ 1 w 2"/>
                    <a:gd name="T9" fmla="*/ 1 h 4"/>
                    <a:gd name="T10" fmla="*/ 1 w 2"/>
                    <a:gd name="T11" fmla="*/ 1 h 4"/>
                    <a:gd name="T12" fmla="*/ 1 w 2"/>
                    <a:gd name="T13" fmla="*/ 0 h 4"/>
                    <a:gd name="T14" fmla="*/ 1 w 2"/>
                    <a:gd name="T15" fmla="*/ 0 h 4"/>
                    <a:gd name="T16" fmla="*/ 0 w 2"/>
                    <a:gd name="T17" fmla="*/ 0 h 4"/>
                    <a:gd name="T18" fmla="*/ 0 w 2"/>
                    <a:gd name="T19" fmla="*/ 0 h 4"/>
                    <a:gd name="T20" fmla="*/ 0 w 2"/>
                    <a:gd name="T21" fmla="*/ 0 h 4"/>
                    <a:gd name="T22" fmla="*/ 0 w 2"/>
                    <a:gd name="T23" fmla="*/ 1 h 4"/>
                    <a:gd name="T24" fmla="*/ 0 w 2"/>
                    <a:gd name="T25" fmla="*/ 1 h 4"/>
                    <a:gd name="T26" fmla="*/ 0 w 2"/>
                    <a:gd name="T27" fmla="*/ 1 h 4"/>
                    <a:gd name="T28" fmla="*/ 0 w 2"/>
                    <a:gd name="T29" fmla="*/ 1 h 4"/>
                    <a:gd name="T30" fmla="*/ 0 w 2"/>
                    <a:gd name="T31" fmla="*/ 1 h 4"/>
                    <a:gd name="T32" fmla="*/ 0 w 2"/>
                    <a:gd name="T33" fmla="*/ 1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"/>
                    <a:gd name="T52" fmla="*/ 0 h 4"/>
                    <a:gd name="T53" fmla="*/ 2 w 2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" h="4">
                      <a:moveTo>
                        <a:pt x="0" y="4"/>
                      </a:move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5" name="Rectangle 30">
                  <a:extLst>
                    <a:ext uri="{FF2B5EF4-FFF2-40B4-BE49-F238E27FC236}">
                      <a16:creationId xmlns:a16="http://schemas.microsoft.com/office/drawing/2014/main" id="{C34DB684-CB30-324F-BE4C-6A00A18CDC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6" y="2403"/>
                  <a:ext cx="9" cy="5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6" name="Rectangle 31">
                  <a:extLst>
                    <a:ext uri="{FF2B5EF4-FFF2-40B4-BE49-F238E27FC236}">
                      <a16:creationId xmlns:a16="http://schemas.microsoft.com/office/drawing/2014/main" id="{78FFF23A-7785-894E-B286-2668DB711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7" y="2400"/>
                  <a:ext cx="32" cy="19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7" name="Freeform 32">
                  <a:extLst>
                    <a:ext uri="{FF2B5EF4-FFF2-40B4-BE49-F238E27FC236}">
                      <a16:creationId xmlns:a16="http://schemas.microsoft.com/office/drawing/2014/main" id="{EA5EFDD1-3DBE-184D-A990-DCCDAD631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1" y="2413"/>
                  <a:ext cx="24" cy="3"/>
                </a:xfrm>
                <a:custGeom>
                  <a:avLst/>
                  <a:gdLst>
                    <a:gd name="T0" fmla="*/ 0 w 49"/>
                    <a:gd name="T1" fmla="*/ 1 h 6"/>
                    <a:gd name="T2" fmla="*/ 0 w 49"/>
                    <a:gd name="T3" fmla="*/ 1 h 6"/>
                    <a:gd name="T4" fmla="*/ 0 w 49"/>
                    <a:gd name="T5" fmla="*/ 0 h 6"/>
                    <a:gd name="T6" fmla="*/ 1 w 49"/>
                    <a:gd name="T7" fmla="*/ 0 h 6"/>
                    <a:gd name="T8" fmla="*/ 1 w 49"/>
                    <a:gd name="T9" fmla="*/ 1 h 6"/>
                    <a:gd name="T10" fmla="*/ 1 w 49"/>
                    <a:gd name="T11" fmla="*/ 1 h 6"/>
                    <a:gd name="T12" fmla="*/ 1 w 49"/>
                    <a:gd name="T13" fmla="*/ 1 h 6"/>
                    <a:gd name="T14" fmla="*/ 1 w 49"/>
                    <a:gd name="T15" fmla="*/ 1 h 6"/>
                    <a:gd name="T16" fmla="*/ 1 w 49"/>
                    <a:gd name="T17" fmla="*/ 1 h 6"/>
                    <a:gd name="T18" fmla="*/ 0 w 49"/>
                    <a:gd name="T19" fmla="*/ 1 h 6"/>
                    <a:gd name="T20" fmla="*/ 0 w 49"/>
                    <a:gd name="T21" fmla="*/ 1 h 6"/>
                    <a:gd name="T22" fmla="*/ 0 w 49"/>
                    <a:gd name="T23" fmla="*/ 1 h 6"/>
                    <a:gd name="T24" fmla="*/ 0 w 49"/>
                    <a:gd name="T25" fmla="*/ 1 h 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6"/>
                    <a:gd name="T41" fmla="*/ 49 w 49"/>
                    <a:gd name="T42" fmla="*/ 6 h 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6"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35" y="0"/>
                      </a:lnTo>
                      <a:lnTo>
                        <a:pt x="35" y="2"/>
                      </a:lnTo>
                      <a:lnTo>
                        <a:pt x="49" y="2"/>
                      </a:lnTo>
                      <a:lnTo>
                        <a:pt x="49" y="4"/>
                      </a:lnTo>
                      <a:lnTo>
                        <a:pt x="35" y="4"/>
                      </a:lnTo>
                      <a:lnTo>
                        <a:pt x="35" y="6"/>
                      </a:lnTo>
                      <a:lnTo>
                        <a:pt x="11" y="6"/>
                      </a:lnTo>
                      <a:lnTo>
                        <a:pt x="11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8" name="Rectangle 33">
                  <a:extLst>
                    <a:ext uri="{FF2B5EF4-FFF2-40B4-BE49-F238E27FC236}">
                      <a16:creationId xmlns:a16="http://schemas.microsoft.com/office/drawing/2014/main" id="{767E4FCA-C6E9-6D4A-A7E2-7C886BC26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71" y="2416"/>
                  <a:ext cx="2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29" name="Rectangle 34">
                  <a:extLst>
                    <a:ext uri="{FF2B5EF4-FFF2-40B4-BE49-F238E27FC236}">
                      <a16:creationId xmlns:a16="http://schemas.microsoft.com/office/drawing/2014/main" id="{A9A905BE-8547-354B-8B2F-2856F4E11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3" y="2416"/>
                  <a:ext cx="2" cy="2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0" name="Rectangle 35">
                  <a:extLst>
                    <a:ext uri="{FF2B5EF4-FFF2-40B4-BE49-F238E27FC236}">
                      <a16:creationId xmlns:a16="http://schemas.microsoft.com/office/drawing/2014/main" id="{1EE97639-7E26-3E45-A9C0-97FDB4D61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8" y="2409"/>
                  <a:ext cx="30" cy="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1" name="Freeform 36">
                  <a:extLst>
                    <a:ext uri="{FF2B5EF4-FFF2-40B4-BE49-F238E27FC236}">
                      <a16:creationId xmlns:a16="http://schemas.microsoft.com/office/drawing/2014/main" id="{6B67C062-838D-054B-AC77-958DFC961B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9" y="2402"/>
                  <a:ext cx="28" cy="7"/>
                </a:xfrm>
                <a:custGeom>
                  <a:avLst/>
                  <a:gdLst>
                    <a:gd name="T0" fmla="*/ 0 w 57"/>
                    <a:gd name="T1" fmla="*/ 0 h 15"/>
                    <a:gd name="T2" fmla="*/ 0 w 57"/>
                    <a:gd name="T3" fmla="*/ 0 h 15"/>
                    <a:gd name="T4" fmla="*/ 0 w 57"/>
                    <a:gd name="T5" fmla="*/ 0 h 15"/>
                    <a:gd name="T6" fmla="*/ 1 w 57"/>
                    <a:gd name="T7" fmla="*/ 0 h 15"/>
                    <a:gd name="T8" fmla="*/ 1 w 57"/>
                    <a:gd name="T9" fmla="*/ 0 h 15"/>
                    <a:gd name="T10" fmla="*/ 1 w 57"/>
                    <a:gd name="T11" fmla="*/ 0 h 15"/>
                    <a:gd name="T12" fmla="*/ 1 w 57"/>
                    <a:gd name="T13" fmla="*/ 0 h 15"/>
                    <a:gd name="T14" fmla="*/ 1 w 57"/>
                    <a:gd name="T15" fmla="*/ 0 h 15"/>
                    <a:gd name="T16" fmla="*/ 1 w 57"/>
                    <a:gd name="T17" fmla="*/ 0 h 15"/>
                    <a:gd name="T18" fmla="*/ 0 w 57"/>
                    <a:gd name="T19" fmla="*/ 0 h 15"/>
                    <a:gd name="T20" fmla="*/ 0 w 57"/>
                    <a:gd name="T21" fmla="*/ 0 h 15"/>
                    <a:gd name="T22" fmla="*/ 0 w 57"/>
                    <a:gd name="T23" fmla="*/ 0 h 15"/>
                    <a:gd name="T24" fmla="*/ 0 w 57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7"/>
                    <a:gd name="T40" fmla="*/ 0 h 15"/>
                    <a:gd name="T41" fmla="*/ 57 w 57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7" h="15">
                      <a:moveTo>
                        <a:pt x="0" y="3"/>
                      </a:moveTo>
                      <a:lnTo>
                        <a:pt x="26" y="3"/>
                      </a:lnTo>
                      <a:lnTo>
                        <a:pt x="26" y="0"/>
                      </a:lnTo>
                      <a:lnTo>
                        <a:pt x="47" y="0"/>
                      </a:lnTo>
                      <a:lnTo>
                        <a:pt x="47" y="3"/>
                      </a:lnTo>
                      <a:lnTo>
                        <a:pt x="57" y="3"/>
                      </a:lnTo>
                      <a:lnTo>
                        <a:pt x="57" y="11"/>
                      </a:lnTo>
                      <a:lnTo>
                        <a:pt x="51" y="11"/>
                      </a:lnTo>
                      <a:lnTo>
                        <a:pt x="51" y="15"/>
                      </a:lnTo>
                      <a:lnTo>
                        <a:pt x="26" y="15"/>
                      </a:lnTo>
                      <a:lnTo>
                        <a:pt x="26" y="11"/>
                      </a:lnTo>
                      <a:lnTo>
                        <a:pt x="0" y="11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2" name="Rectangle 37">
                  <a:extLst>
                    <a:ext uri="{FF2B5EF4-FFF2-40B4-BE49-F238E27FC236}">
                      <a16:creationId xmlns:a16="http://schemas.microsoft.com/office/drawing/2014/main" id="{476881E8-C56F-6048-84AC-8A78664B07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49" y="2405"/>
                  <a:ext cx="27" cy="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3" name="Freeform 38">
                  <a:extLst>
                    <a:ext uri="{FF2B5EF4-FFF2-40B4-BE49-F238E27FC236}">
                      <a16:creationId xmlns:a16="http://schemas.microsoft.com/office/drawing/2014/main" id="{2EF01F72-53DC-B44B-864D-C92A0764B5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9" y="2402"/>
                  <a:ext cx="4" cy="7"/>
                </a:xfrm>
                <a:custGeom>
                  <a:avLst/>
                  <a:gdLst>
                    <a:gd name="T0" fmla="*/ 1 w 8"/>
                    <a:gd name="T1" fmla="*/ 0 h 15"/>
                    <a:gd name="T2" fmla="*/ 1 w 8"/>
                    <a:gd name="T3" fmla="*/ 0 h 15"/>
                    <a:gd name="T4" fmla="*/ 1 w 8"/>
                    <a:gd name="T5" fmla="*/ 0 h 15"/>
                    <a:gd name="T6" fmla="*/ 1 w 8"/>
                    <a:gd name="T7" fmla="*/ 0 h 15"/>
                    <a:gd name="T8" fmla="*/ 1 w 8"/>
                    <a:gd name="T9" fmla="*/ 0 h 15"/>
                    <a:gd name="T10" fmla="*/ 1 w 8"/>
                    <a:gd name="T11" fmla="*/ 0 h 15"/>
                    <a:gd name="T12" fmla="*/ 1 w 8"/>
                    <a:gd name="T13" fmla="*/ 0 h 15"/>
                    <a:gd name="T14" fmla="*/ 1 w 8"/>
                    <a:gd name="T15" fmla="*/ 0 h 15"/>
                    <a:gd name="T16" fmla="*/ 1 w 8"/>
                    <a:gd name="T17" fmla="*/ 0 h 15"/>
                    <a:gd name="T18" fmla="*/ 1 w 8"/>
                    <a:gd name="T19" fmla="*/ 0 h 15"/>
                    <a:gd name="T20" fmla="*/ 1 w 8"/>
                    <a:gd name="T21" fmla="*/ 0 h 15"/>
                    <a:gd name="T22" fmla="*/ 1 w 8"/>
                    <a:gd name="T23" fmla="*/ 0 h 15"/>
                    <a:gd name="T24" fmla="*/ 1 w 8"/>
                    <a:gd name="T25" fmla="*/ 0 h 15"/>
                    <a:gd name="T26" fmla="*/ 1 w 8"/>
                    <a:gd name="T27" fmla="*/ 0 h 15"/>
                    <a:gd name="T28" fmla="*/ 1 w 8"/>
                    <a:gd name="T29" fmla="*/ 0 h 15"/>
                    <a:gd name="T30" fmla="*/ 1 w 8"/>
                    <a:gd name="T31" fmla="*/ 0 h 15"/>
                    <a:gd name="T32" fmla="*/ 0 w 8"/>
                    <a:gd name="T33" fmla="*/ 0 h 15"/>
                    <a:gd name="T34" fmla="*/ 0 w 8"/>
                    <a:gd name="T35" fmla="*/ 0 h 15"/>
                    <a:gd name="T36" fmla="*/ 0 w 8"/>
                    <a:gd name="T37" fmla="*/ 0 h 15"/>
                    <a:gd name="T38" fmla="*/ 0 w 8"/>
                    <a:gd name="T39" fmla="*/ 0 h 15"/>
                    <a:gd name="T40" fmla="*/ 0 w 8"/>
                    <a:gd name="T41" fmla="*/ 0 h 15"/>
                    <a:gd name="T42" fmla="*/ 1 w 8"/>
                    <a:gd name="T43" fmla="*/ 0 h 15"/>
                    <a:gd name="T44" fmla="*/ 1 w 8"/>
                    <a:gd name="T45" fmla="*/ 0 h 15"/>
                    <a:gd name="T46" fmla="*/ 1 w 8"/>
                    <a:gd name="T47" fmla="*/ 0 h 15"/>
                    <a:gd name="T48" fmla="*/ 1 w 8"/>
                    <a:gd name="T49" fmla="*/ 0 h 15"/>
                    <a:gd name="T50" fmla="*/ 1 w 8"/>
                    <a:gd name="T51" fmla="*/ 0 h 15"/>
                    <a:gd name="T52" fmla="*/ 1 w 8"/>
                    <a:gd name="T53" fmla="*/ 0 h 15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"/>
                    <a:gd name="T82" fmla="*/ 0 h 15"/>
                    <a:gd name="T83" fmla="*/ 8 w 8"/>
                    <a:gd name="T84" fmla="*/ 15 h 15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" h="15">
                      <a:moveTo>
                        <a:pt x="6" y="9"/>
                      </a:move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4" name="Rectangle 39">
                  <a:extLst>
                    <a:ext uri="{FF2B5EF4-FFF2-40B4-BE49-F238E27FC236}">
                      <a16:creationId xmlns:a16="http://schemas.microsoft.com/office/drawing/2014/main" id="{D679881D-55C0-9040-AA81-8B74D1067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2391"/>
                  <a:ext cx="40" cy="3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5" name="Freeform 40">
                  <a:extLst>
                    <a:ext uri="{FF2B5EF4-FFF2-40B4-BE49-F238E27FC236}">
                      <a16:creationId xmlns:a16="http://schemas.microsoft.com/office/drawing/2014/main" id="{DE25C659-99F2-4B42-AA8B-17B21A4911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12" y="2380"/>
                  <a:ext cx="40" cy="11"/>
                </a:xfrm>
                <a:custGeom>
                  <a:avLst/>
                  <a:gdLst>
                    <a:gd name="T0" fmla="*/ 0 w 79"/>
                    <a:gd name="T1" fmla="*/ 0 h 23"/>
                    <a:gd name="T2" fmla="*/ 3 w 79"/>
                    <a:gd name="T3" fmla="*/ 0 h 23"/>
                    <a:gd name="T4" fmla="*/ 3 w 79"/>
                    <a:gd name="T5" fmla="*/ 0 h 23"/>
                    <a:gd name="T6" fmla="*/ 1 w 79"/>
                    <a:gd name="T7" fmla="*/ 0 h 23"/>
                    <a:gd name="T8" fmla="*/ 0 w 79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23"/>
                    <a:gd name="T17" fmla="*/ 79 w 79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23">
                      <a:moveTo>
                        <a:pt x="0" y="23"/>
                      </a:moveTo>
                      <a:lnTo>
                        <a:pt x="79" y="23"/>
                      </a:lnTo>
                      <a:lnTo>
                        <a:pt x="70" y="0"/>
                      </a:lnTo>
                      <a:lnTo>
                        <a:pt x="1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6" name="Freeform 41">
                  <a:extLst>
                    <a:ext uri="{FF2B5EF4-FFF2-40B4-BE49-F238E27FC236}">
                      <a16:creationId xmlns:a16="http://schemas.microsoft.com/office/drawing/2014/main" id="{A439BB6A-FBBF-6541-843D-E20D5198B7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2383"/>
                  <a:ext cx="20" cy="5"/>
                </a:xfrm>
                <a:custGeom>
                  <a:avLst/>
                  <a:gdLst>
                    <a:gd name="T0" fmla="*/ 1 w 39"/>
                    <a:gd name="T1" fmla="*/ 0 h 9"/>
                    <a:gd name="T2" fmla="*/ 2 w 39"/>
                    <a:gd name="T3" fmla="*/ 0 h 9"/>
                    <a:gd name="T4" fmla="*/ 2 w 39"/>
                    <a:gd name="T5" fmla="*/ 1 h 9"/>
                    <a:gd name="T6" fmla="*/ 2 w 39"/>
                    <a:gd name="T7" fmla="*/ 1 h 9"/>
                    <a:gd name="T8" fmla="*/ 0 w 39"/>
                    <a:gd name="T9" fmla="*/ 1 h 9"/>
                    <a:gd name="T10" fmla="*/ 0 w 39"/>
                    <a:gd name="T11" fmla="*/ 1 h 9"/>
                    <a:gd name="T12" fmla="*/ 1 w 39"/>
                    <a:gd name="T13" fmla="*/ 0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"/>
                    <a:gd name="T22" fmla="*/ 0 h 9"/>
                    <a:gd name="T23" fmla="*/ 39 w 39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" h="9">
                      <a:moveTo>
                        <a:pt x="3" y="0"/>
                      </a:moveTo>
                      <a:lnTo>
                        <a:pt x="38" y="0"/>
                      </a:lnTo>
                      <a:lnTo>
                        <a:pt x="39" y="4"/>
                      </a:lnTo>
                      <a:lnTo>
                        <a:pt x="39" y="9"/>
                      </a:lnTo>
                      <a:lnTo>
                        <a:pt x="0" y="9"/>
                      </a:lnTo>
                      <a:lnTo>
                        <a:pt x="0" y="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7" name="Freeform 42">
                  <a:extLst>
                    <a:ext uri="{FF2B5EF4-FFF2-40B4-BE49-F238E27FC236}">
                      <a16:creationId xmlns:a16="http://schemas.microsoft.com/office/drawing/2014/main" id="{B58CE232-FCAF-4A43-A358-E2793520C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0" y="2377"/>
                  <a:ext cx="24" cy="8"/>
                </a:xfrm>
                <a:custGeom>
                  <a:avLst/>
                  <a:gdLst>
                    <a:gd name="T0" fmla="*/ 0 w 47"/>
                    <a:gd name="T1" fmla="*/ 0 h 16"/>
                    <a:gd name="T2" fmla="*/ 2 w 47"/>
                    <a:gd name="T3" fmla="*/ 0 h 16"/>
                    <a:gd name="T4" fmla="*/ 2 w 47"/>
                    <a:gd name="T5" fmla="*/ 1 h 16"/>
                    <a:gd name="T6" fmla="*/ 2 w 47"/>
                    <a:gd name="T7" fmla="*/ 1 h 16"/>
                    <a:gd name="T8" fmla="*/ 2 w 47"/>
                    <a:gd name="T9" fmla="*/ 1 h 16"/>
                    <a:gd name="T10" fmla="*/ 2 w 47"/>
                    <a:gd name="T11" fmla="*/ 1 h 16"/>
                    <a:gd name="T12" fmla="*/ 2 w 47"/>
                    <a:gd name="T13" fmla="*/ 1 h 16"/>
                    <a:gd name="T14" fmla="*/ 1 w 47"/>
                    <a:gd name="T15" fmla="*/ 1 h 16"/>
                    <a:gd name="T16" fmla="*/ 1 w 47"/>
                    <a:gd name="T17" fmla="*/ 1 h 16"/>
                    <a:gd name="T18" fmla="*/ 1 w 47"/>
                    <a:gd name="T19" fmla="*/ 1 h 16"/>
                    <a:gd name="T20" fmla="*/ 1 w 47"/>
                    <a:gd name="T21" fmla="*/ 1 h 16"/>
                    <a:gd name="T22" fmla="*/ 1 w 47"/>
                    <a:gd name="T23" fmla="*/ 1 h 16"/>
                    <a:gd name="T24" fmla="*/ 0 w 47"/>
                    <a:gd name="T25" fmla="*/ 0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7"/>
                    <a:gd name="T40" fmla="*/ 0 h 16"/>
                    <a:gd name="T41" fmla="*/ 47 w 47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7" h="16">
                      <a:moveTo>
                        <a:pt x="0" y="0"/>
                      </a:moveTo>
                      <a:lnTo>
                        <a:pt x="47" y="0"/>
                      </a:lnTo>
                      <a:lnTo>
                        <a:pt x="45" y="16"/>
                      </a:lnTo>
                      <a:lnTo>
                        <a:pt x="42" y="16"/>
                      </a:lnTo>
                      <a:lnTo>
                        <a:pt x="42" y="14"/>
                      </a:lnTo>
                      <a:lnTo>
                        <a:pt x="40" y="14"/>
                      </a:lnTo>
                      <a:lnTo>
                        <a:pt x="40" y="16"/>
                      </a:lnTo>
                      <a:lnTo>
                        <a:pt x="7" y="16"/>
                      </a:lnTo>
                      <a:lnTo>
                        <a:pt x="7" y="14"/>
                      </a:lnTo>
                      <a:lnTo>
                        <a:pt x="6" y="14"/>
                      </a:lnTo>
                      <a:lnTo>
                        <a:pt x="6" y="16"/>
                      </a:lnTo>
                      <a:lnTo>
                        <a:pt x="4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8" name="Freeform 43">
                  <a:extLst>
                    <a:ext uri="{FF2B5EF4-FFF2-40B4-BE49-F238E27FC236}">
                      <a16:creationId xmlns:a16="http://schemas.microsoft.com/office/drawing/2014/main" id="{01FBF33F-9428-F64B-8472-939E22DD90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22" y="2377"/>
                  <a:ext cx="2" cy="7"/>
                </a:xfrm>
                <a:custGeom>
                  <a:avLst/>
                  <a:gdLst>
                    <a:gd name="T0" fmla="*/ 0 w 3"/>
                    <a:gd name="T1" fmla="*/ 0 h 14"/>
                    <a:gd name="T2" fmla="*/ 1 w 3"/>
                    <a:gd name="T3" fmla="*/ 0 h 14"/>
                    <a:gd name="T4" fmla="*/ 1 w 3"/>
                    <a:gd name="T5" fmla="*/ 1 h 14"/>
                    <a:gd name="T6" fmla="*/ 1 w 3"/>
                    <a:gd name="T7" fmla="*/ 1 h 14"/>
                    <a:gd name="T8" fmla="*/ 0 w 3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14"/>
                    <a:gd name="T17" fmla="*/ 3 w 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14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3" y="14"/>
                      </a:lnTo>
                      <a:lnTo>
                        <a:pt x="2" y="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39" name="Freeform 44">
                  <a:extLst>
                    <a:ext uri="{FF2B5EF4-FFF2-40B4-BE49-F238E27FC236}">
                      <a16:creationId xmlns:a16="http://schemas.microsoft.com/office/drawing/2014/main" id="{927D4B21-90F9-9748-A416-B725BD8FC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40" y="2377"/>
                  <a:ext cx="2" cy="7"/>
                </a:xfrm>
                <a:custGeom>
                  <a:avLst/>
                  <a:gdLst>
                    <a:gd name="T0" fmla="*/ 1 w 3"/>
                    <a:gd name="T1" fmla="*/ 0 h 14"/>
                    <a:gd name="T2" fmla="*/ 1 w 3"/>
                    <a:gd name="T3" fmla="*/ 0 h 14"/>
                    <a:gd name="T4" fmla="*/ 0 w 3"/>
                    <a:gd name="T5" fmla="*/ 1 h 14"/>
                    <a:gd name="T6" fmla="*/ 1 w 3"/>
                    <a:gd name="T7" fmla="*/ 1 h 14"/>
                    <a:gd name="T8" fmla="*/ 1 w 3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14"/>
                    <a:gd name="T17" fmla="*/ 3 w 3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14">
                      <a:moveTo>
                        <a:pt x="3" y="0"/>
                      </a:moveTo>
                      <a:lnTo>
                        <a:pt x="2" y="0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0" name="Freeform 45">
                  <a:extLst>
                    <a:ext uri="{FF2B5EF4-FFF2-40B4-BE49-F238E27FC236}">
                      <a16:creationId xmlns:a16="http://schemas.microsoft.com/office/drawing/2014/main" id="{A1A04780-75EF-614D-B1F2-00C463F5B5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7" y="2314"/>
                  <a:ext cx="90" cy="67"/>
                </a:xfrm>
                <a:custGeom>
                  <a:avLst/>
                  <a:gdLst>
                    <a:gd name="T0" fmla="*/ 6 w 180"/>
                    <a:gd name="T1" fmla="*/ 0 h 134"/>
                    <a:gd name="T2" fmla="*/ 6 w 180"/>
                    <a:gd name="T3" fmla="*/ 0 h 134"/>
                    <a:gd name="T4" fmla="*/ 6 w 180"/>
                    <a:gd name="T5" fmla="*/ 1 h 134"/>
                    <a:gd name="T6" fmla="*/ 6 w 180"/>
                    <a:gd name="T7" fmla="*/ 1 h 134"/>
                    <a:gd name="T8" fmla="*/ 6 w 180"/>
                    <a:gd name="T9" fmla="*/ 1 h 134"/>
                    <a:gd name="T10" fmla="*/ 6 w 180"/>
                    <a:gd name="T11" fmla="*/ 1 h 134"/>
                    <a:gd name="T12" fmla="*/ 6 w 180"/>
                    <a:gd name="T13" fmla="*/ 1 h 134"/>
                    <a:gd name="T14" fmla="*/ 6 w 180"/>
                    <a:gd name="T15" fmla="*/ 1 h 134"/>
                    <a:gd name="T16" fmla="*/ 6 w 180"/>
                    <a:gd name="T17" fmla="*/ 1 h 134"/>
                    <a:gd name="T18" fmla="*/ 6 w 180"/>
                    <a:gd name="T19" fmla="*/ 3 h 134"/>
                    <a:gd name="T20" fmla="*/ 6 w 180"/>
                    <a:gd name="T21" fmla="*/ 4 h 134"/>
                    <a:gd name="T22" fmla="*/ 6 w 180"/>
                    <a:gd name="T23" fmla="*/ 4 h 134"/>
                    <a:gd name="T24" fmla="*/ 6 w 180"/>
                    <a:gd name="T25" fmla="*/ 4 h 134"/>
                    <a:gd name="T26" fmla="*/ 6 w 180"/>
                    <a:gd name="T27" fmla="*/ 4 h 134"/>
                    <a:gd name="T28" fmla="*/ 6 w 180"/>
                    <a:gd name="T29" fmla="*/ 4 h 134"/>
                    <a:gd name="T30" fmla="*/ 6 w 180"/>
                    <a:gd name="T31" fmla="*/ 4 h 134"/>
                    <a:gd name="T32" fmla="*/ 6 w 180"/>
                    <a:gd name="T33" fmla="*/ 4 h 134"/>
                    <a:gd name="T34" fmla="*/ 1 w 180"/>
                    <a:gd name="T35" fmla="*/ 4 h 134"/>
                    <a:gd name="T36" fmla="*/ 1 w 180"/>
                    <a:gd name="T37" fmla="*/ 4 h 134"/>
                    <a:gd name="T38" fmla="*/ 1 w 180"/>
                    <a:gd name="T39" fmla="*/ 4 h 134"/>
                    <a:gd name="T40" fmla="*/ 1 w 180"/>
                    <a:gd name="T41" fmla="*/ 4 h 134"/>
                    <a:gd name="T42" fmla="*/ 1 w 180"/>
                    <a:gd name="T43" fmla="*/ 4 h 134"/>
                    <a:gd name="T44" fmla="*/ 1 w 180"/>
                    <a:gd name="T45" fmla="*/ 4 h 134"/>
                    <a:gd name="T46" fmla="*/ 0 w 180"/>
                    <a:gd name="T47" fmla="*/ 4 h 134"/>
                    <a:gd name="T48" fmla="*/ 0 w 180"/>
                    <a:gd name="T49" fmla="*/ 3 h 134"/>
                    <a:gd name="T50" fmla="*/ 0 w 180"/>
                    <a:gd name="T51" fmla="*/ 3 h 134"/>
                    <a:gd name="T52" fmla="*/ 0 w 180"/>
                    <a:gd name="T53" fmla="*/ 1 h 134"/>
                    <a:gd name="T54" fmla="*/ 0 w 180"/>
                    <a:gd name="T55" fmla="*/ 1 h 134"/>
                    <a:gd name="T56" fmla="*/ 0 w 180"/>
                    <a:gd name="T57" fmla="*/ 1 h 134"/>
                    <a:gd name="T58" fmla="*/ 1 w 180"/>
                    <a:gd name="T59" fmla="*/ 1 h 134"/>
                    <a:gd name="T60" fmla="*/ 1 w 180"/>
                    <a:gd name="T61" fmla="*/ 1 h 134"/>
                    <a:gd name="T62" fmla="*/ 1 w 180"/>
                    <a:gd name="T63" fmla="*/ 1 h 134"/>
                    <a:gd name="T64" fmla="*/ 1 w 180"/>
                    <a:gd name="T65" fmla="*/ 1 h 134"/>
                    <a:gd name="T66" fmla="*/ 1 w 180"/>
                    <a:gd name="T67" fmla="*/ 0 h 13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0"/>
                    <a:gd name="T103" fmla="*/ 0 h 134"/>
                    <a:gd name="T104" fmla="*/ 180 w 180"/>
                    <a:gd name="T105" fmla="*/ 134 h 13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0" h="134">
                      <a:moveTo>
                        <a:pt x="7" y="0"/>
                      </a:moveTo>
                      <a:lnTo>
                        <a:pt x="172" y="0"/>
                      </a:lnTo>
                      <a:lnTo>
                        <a:pt x="174" y="2"/>
                      </a:lnTo>
                      <a:lnTo>
                        <a:pt x="176" y="2"/>
                      </a:lnTo>
                      <a:lnTo>
                        <a:pt x="178" y="3"/>
                      </a:lnTo>
                      <a:lnTo>
                        <a:pt x="180" y="5"/>
                      </a:lnTo>
                      <a:lnTo>
                        <a:pt x="180" y="7"/>
                      </a:lnTo>
                      <a:lnTo>
                        <a:pt x="180" y="9"/>
                      </a:lnTo>
                      <a:lnTo>
                        <a:pt x="180" y="125"/>
                      </a:lnTo>
                      <a:lnTo>
                        <a:pt x="180" y="126"/>
                      </a:lnTo>
                      <a:lnTo>
                        <a:pt x="180" y="128"/>
                      </a:lnTo>
                      <a:lnTo>
                        <a:pt x="178" y="130"/>
                      </a:lnTo>
                      <a:lnTo>
                        <a:pt x="178" y="132"/>
                      </a:lnTo>
                      <a:lnTo>
                        <a:pt x="176" y="132"/>
                      </a:lnTo>
                      <a:lnTo>
                        <a:pt x="174" y="134"/>
                      </a:lnTo>
                      <a:lnTo>
                        <a:pt x="172" y="134"/>
                      </a:lnTo>
                      <a:lnTo>
                        <a:pt x="7" y="134"/>
                      </a:lnTo>
                      <a:lnTo>
                        <a:pt x="5" y="134"/>
                      </a:lnTo>
                      <a:lnTo>
                        <a:pt x="3" y="132"/>
                      </a:lnTo>
                      <a:lnTo>
                        <a:pt x="2" y="132"/>
                      </a:lnTo>
                      <a:lnTo>
                        <a:pt x="2" y="130"/>
                      </a:lnTo>
                      <a:lnTo>
                        <a:pt x="0" y="128"/>
                      </a:lnTo>
                      <a:lnTo>
                        <a:pt x="0" y="126"/>
                      </a:lnTo>
                      <a:lnTo>
                        <a:pt x="0" y="125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2" y="2"/>
                      </a:lnTo>
                      <a:lnTo>
                        <a:pt x="3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1" name="Rectangle 46">
                  <a:extLst>
                    <a:ext uri="{FF2B5EF4-FFF2-40B4-BE49-F238E27FC236}">
                      <a16:creationId xmlns:a16="http://schemas.microsoft.com/office/drawing/2014/main" id="{99A5EA28-5E0E-6C4B-BCE9-CD67FA6FE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2" y="2316"/>
                  <a:ext cx="81" cy="61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2" name="Rectangle 47">
                  <a:extLst>
                    <a:ext uri="{FF2B5EF4-FFF2-40B4-BE49-F238E27FC236}">
                      <a16:creationId xmlns:a16="http://schemas.microsoft.com/office/drawing/2014/main" id="{972149AF-1B94-AA44-AC0D-2C934D356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7" y="2321"/>
                  <a:ext cx="71" cy="5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3" name="Freeform 48">
                  <a:extLst>
                    <a:ext uri="{FF2B5EF4-FFF2-40B4-BE49-F238E27FC236}">
                      <a16:creationId xmlns:a16="http://schemas.microsoft.com/office/drawing/2014/main" id="{5D5783C9-0528-334C-92DD-5E47D782FB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1" y="2325"/>
                  <a:ext cx="63" cy="43"/>
                </a:xfrm>
                <a:custGeom>
                  <a:avLst/>
                  <a:gdLst>
                    <a:gd name="T0" fmla="*/ 0 w 127"/>
                    <a:gd name="T1" fmla="*/ 0 h 86"/>
                    <a:gd name="T2" fmla="*/ 3 w 127"/>
                    <a:gd name="T3" fmla="*/ 0 h 86"/>
                    <a:gd name="T4" fmla="*/ 3 w 127"/>
                    <a:gd name="T5" fmla="*/ 0 h 86"/>
                    <a:gd name="T6" fmla="*/ 3 w 127"/>
                    <a:gd name="T7" fmla="*/ 0 h 86"/>
                    <a:gd name="T8" fmla="*/ 3 w 127"/>
                    <a:gd name="T9" fmla="*/ 0 h 86"/>
                    <a:gd name="T10" fmla="*/ 3 w 127"/>
                    <a:gd name="T11" fmla="*/ 1 h 86"/>
                    <a:gd name="T12" fmla="*/ 3 w 127"/>
                    <a:gd name="T13" fmla="*/ 1 h 86"/>
                    <a:gd name="T14" fmla="*/ 3 w 127"/>
                    <a:gd name="T15" fmla="*/ 1 h 86"/>
                    <a:gd name="T16" fmla="*/ 3 w 127"/>
                    <a:gd name="T17" fmla="*/ 1 h 86"/>
                    <a:gd name="T18" fmla="*/ 3 w 127"/>
                    <a:gd name="T19" fmla="*/ 1 h 86"/>
                    <a:gd name="T20" fmla="*/ 3 w 127"/>
                    <a:gd name="T21" fmla="*/ 1 h 86"/>
                    <a:gd name="T22" fmla="*/ 3 w 127"/>
                    <a:gd name="T23" fmla="*/ 1 h 86"/>
                    <a:gd name="T24" fmla="*/ 3 w 127"/>
                    <a:gd name="T25" fmla="*/ 1 h 86"/>
                    <a:gd name="T26" fmla="*/ 3 w 127"/>
                    <a:gd name="T27" fmla="*/ 3 h 86"/>
                    <a:gd name="T28" fmla="*/ 3 w 127"/>
                    <a:gd name="T29" fmla="*/ 3 h 86"/>
                    <a:gd name="T30" fmla="*/ 3 w 127"/>
                    <a:gd name="T31" fmla="*/ 3 h 86"/>
                    <a:gd name="T32" fmla="*/ 3 w 127"/>
                    <a:gd name="T33" fmla="*/ 3 h 86"/>
                    <a:gd name="T34" fmla="*/ 3 w 127"/>
                    <a:gd name="T35" fmla="*/ 3 h 86"/>
                    <a:gd name="T36" fmla="*/ 3 w 127"/>
                    <a:gd name="T37" fmla="*/ 3 h 86"/>
                    <a:gd name="T38" fmla="*/ 3 w 127"/>
                    <a:gd name="T39" fmla="*/ 3 h 86"/>
                    <a:gd name="T40" fmla="*/ 3 w 127"/>
                    <a:gd name="T41" fmla="*/ 3 h 86"/>
                    <a:gd name="T42" fmla="*/ 3 w 127"/>
                    <a:gd name="T43" fmla="*/ 3 h 86"/>
                    <a:gd name="T44" fmla="*/ 3 w 127"/>
                    <a:gd name="T45" fmla="*/ 3 h 86"/>
                    <a:gd name="T46" fmla="*/ 3 w 127"/>
                    <a:gd name="T47" fmla="*/ 3 h 86"/>
                    <a:gd name="T48" fmla="*/ 3 w 127"/>
                    <a:gd name="T49" fmla="*/ 3 h 86"/>
                    <a:gd name="T50" fmla="*/ 0 w 127"/>
                    <a:gd name="T51" fmla="*/ 3 h 86"/>
                    <a:gd name="T52" fmla="*/ 0 w 127"/>
                    <a:gd name="T53" fmla="*/ 3 h 86"/>
                    <a:gd name="T54" fmla="*/ 0 w 127"/>
                    <a:gd name="T55" fmla="*/ 3 h 86"/>
                    <a:gd name="T56" fmla="*/ 0 w 127"/>
                    <a:gd name="T57" fmla="*/ 3 h 86"/>
                    <a:gd name="T58" fmla="*/ 0 w 127"/>
                    <a:gd name="T59" fmla="*/ 3 h 86"/>
                    <a:gd name="T60" fmla="*/ 0 w 127"/>
                    <a:gd name="T61" fmla="*/ 3 h 86"/>
                    <a:gd name="T62" fmla="*/ 0 w 127"/>
                    <a:gd name="T63" fmla="*/ 3 h 86"/>
                    <a:gd name="T64" fmla="*/ 0 w 127"/>
                    <a:gd name="T65" fmla="*/ 3 h 86"/>
                    <a:gd name="T66" fmla="*/ 0 w 127"/>
                    <a:gd name="T67" fmla="*/ 3 h 86"/>
                    <a:gd name="T68" fmla="*/ 0 w 127"/>
                    <a:gd name="T69" fmla="*/ 3 h 86"/>
                    <a:gd name="T70" fmla="*/ 0 w 127"/>
                    <a:gd name="T71" fmla="*/ 3 h 86"/>
                    <a:gd name="T72" fmla="*/ 0 w 127"/>
                    <a:gd name="T73" fmla="*/ 3 h 86"/>
                    <a:gd name="T74" fmla="*/ 0 w 127"/>
                    <a:gd name="T75" fmla="*/ 1 h 86"/>
                    <a:gd name="T76" fmla="*/ 0 w 127"/>
                    <a:gd name="T77" fmla="*/ 1 h 86"/>
                    <a:gd name="T78" fmla="*/ 0 w 127"/>
                    <a:gd name="T79" fmla="*/ 1 h 86"/>
                    <a:gd name="T80" fmla="*/ 0 w 127"/>
                    <a:gd name="T81" fmla="*/ 1 h 86"/>
                    <a:gd name="T82" fmla="*/ 0 w 127"/>
                    <a:gd name="T83" fmla="*/ 1 h 86"/>
                    <a:gd name="T84" fmla="*/ 0 w 127"/>
                    <a:gd name="T85" fmla="*/ 1 h 86"/>
                    <a:gd name="T86" fmla="*/ 0 w 127"/>
                    <a:gd name="T87" fmla="*/ 1 h 86"/>
                    <a:gd name="T88" fmla="*/ 0 w 127"/>
                    <a:gd name="T89" fmla="*/ 1 h 86"/>
                    <a:gd name="T90" fmla="*/ 0 w 127"/>
                    <a:gd name="T91" fmla="*/ 0 h 86"/>
                    <a:gd name="T92" fmla="*/ 0 w 127"/>
                    <a:gd name="T93" fmla="*/ 0 h 86"/>
                    <a:gd name="T94" fmla="*/ 0 w 127"/>
                    <a:gd name="T95" fmla="*/ 0 h 86"/>
                    <a:gd name="T96" fmla="*/ 0 w 127"/>
                    <a:gd name="T97" fmla="*/ 0 h 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7"/>
                    <a:gd name="T148" fmla="*/ 0 h 86"/>
                    <a:gd name="T149" fmla="*/ 127 w 127"/>
                    <a:gd name="T150" fmla="*/ 86 h 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7" h="86">
                      <a:moveTo>
                        <a:pt x="8" y="0"/>
                      </a:moveTo>
                      <a:lnTo>
                        <a:pt x="119" y="0"/>
                      </a:lnTo>
                      <a:lnTo>
                        <a:pt x="121" y="0"/>
                      </a:lnTo>
                      <a:lnTo>
                        <a:pt x="123" y="2"/>
                      </a:lnTo>
                      <a:lnTo>
                        <a:pt x="125" y="2"/>
                      </a:lnTo>
                      <a:lnTo>
                        <a:pt x="125" y="4"/>
                      </a:lnTo>
                      <a:lnTo>
                        <a:pt x="125" y="6"/>
                      </a:lnTo>
                      <a:lnTo>
                        <a:pt x="127" y="6"/>
                      </a:lnTo>
                      <a:lnTo>
                        <a:pt x="127" y="8"/>
                      </a:lnTo>
                      <a:lnTo>
                        <a:pt x="127" y="80"/>
                      </a:lnTo>
                      <a:lnTo>
                        <a:pt x="125" y="82"/>
                      </a:lnTo>
                      <a:lnTo>
                        <a:pt x="125" y="84"/>
                      </a:lnTo>
                      <a:lnTo>
                        <a:pt x="123" y="84"/>
                      </a:lnTo>
                      <a:lnTo>
                        <a:pt x="123" y="86"/>
                      </a:lnTo>
                      <a:lnTo>
                        <a:pt x="121" y="86"/>
                      </a:lnTo>
                      <a:lnTo>
                        <a:pt x="119" y="86"/>
                      </a:lnTo>
                      <a:lnTo>
                        <a:pt x="8" y="86"/>
                      </a:lnTo>
                      <a:lnTo>
                        <a:pt x="6" y="86"/>
                      </a:lnTo>
                      <a:lnTo>
                        <a:pt x="4" y="86"/>
                      </a:lnTo>
                      <a:lnTo>
                        <a:pt x="2" y="84"/>
                      </a:lnTo>
                      <a:lnTo>
                        <a:pt x="2" y="82"/>
                      </a:lnTo>
                      <a:lnTo>
                        <a:pt x="0" y="82"/>
                      </a:lnTo>
                      <a:lnTo>
                        <a:pt x="0" y="8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6565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4" name="Freeform 49">
                  <a:extLst>
                    <a:ext uri="{FF2B5EF4-FFF2-40B4-BE49-F238E27FC236}">
                      <a16:creationId xmlns:a16="http://schemas.microsoft.com/office/drawing/2014/main" id="{5283DEB9-895C-BE49-9B70-4D8D54E16D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327"/>
                  <a:ext cx="9" cy="23"/>
                </a:xfrm>
                <a:custGeom>
                  <a:avLst/>
                  <a:gdLst>
                    <a:gd name="T0" fmla="*/ 0 w 17"/>
                    <a:gd name="T1" fmla="*/ 1 h 46"/>
                    <a:gd name="T2" fmla="*/ 0 w 17"/>
                    <a:gd name="T3" fmla="*/ 1 h 46"/>
                    <a:gd name="T4" fmla="*/ 0 w 17"/>
                    <a:gd name="T5" fmla="*/ 1 h 46"/>
                    <a:gd name="T6" fmla="*/ 0 w 17"/>
                    <a:gd name="T7" fmla="*/ 1 h 46"/>
                    <a:gd name="T8" fmla="*/ 0 w 17"/>
                    <a:gd name="T9" fmla="*/ 1 h 46"/>
                    <a:gd name="T10" fmla="*/ 0 w 17"/>
                    <a:gd name="T11" fmla="*/ 1 h 46"/>
                    <a:gd name="T12" fmla="*/ 0 w 17"/>
                    <a:gd name="T13" fmla="*/ 1 h 46"/>
                    <a:gd name="T14" fmla="*/ 0 w 17"/>
                    <a:gd name="T15" fmla="*/ 1 h 46"/>
                    <a:gd name="T16" fmla="*/ 0 w 17"/>
                    <a:gd name="T17" fmla="*/ 1 h 46"/>
                    <a:gd name="T18" fmla="*/ 1 w 17"/>
                    <a:gd name="T19" fmla="*/ 1 h 46"/>
                    <a:gd name="T20" fmla="*/ 1 w 17"/>
                    <a:gd name="T21" fmla="*/ 1 h 46"/>
                    <a:gd name="T22" fmla="*/ 1 w 17"/>
                    <a:gd name="T23" fmla="*/ 1 h 46"/>
                    <a:gd name="T24" fmla="*/ 1 w 17"/>
                    <a:gd name="T25" fmla="*/ 0 h 46"/>
                    <a:gd name="T26" fmla="*/ 1 w 17"/>
                    <a:gd name="T27" fmla="*/ 0 h 46"/>
                    <a:gd name="T28" fmla="*/ 1 w 17"/>
                    <a:gd name="T29" fmla="*/ 1 h 46"/>
                    <a:gd name="T30" fmla="*/ 1 w 17"/>
                    <a:gd name="T31" fmla="*/ 1 h 46"/>
                    <a:gd name="T32" fmla="*/ 1 w 17"/>
                    <a:gd name="T33" fmla="*/ 1 h 46"/>
                    <a:gd name="T34" fmla="*/ 1 w 17"/>
                    <a:gd name="T35" fmla="*/ 1 h 46"/>
                    <a:gd name="T36" fmla="*/ 1 w 17"/>
                    <a:gd name="T37" fmla="*/ 1 h 46"/>
                    <a:gd name="T38" fmla="*/ 1 w 17"/>
                    <a:gd name="T39" fmla="*/ 1 h 46"/>
                    <a:gd name="T40" fmla="*/ 1 w 17"/>
                    <a:gd name="T41" fmla="*/ 1 h 46"/>
                    <a:gd name="T42" fmla="*/ 1 w 17"/>
                    <a:gd name="T43" fmla="*/ 1 h 46"/>
                    <a:gd name="T44" fmla="*/ 1 w 17"/>
                    <a:gd name="T45" fmla="*/ 1 h 46"/>
                    <a:gd name="T46" fmla="*/ 0 w 17"/>
                    <a:gd name="T47" fmla="*/ 1 h 46"/>
                    <a:gd name="T48" fmla="*/ 0 w 17"/>
                    <a:gd name="T49" fmla="*/ 1 h 46"/>
                    <a:gd name="T50" fmla="*/ 0 w 17"/>
                    <a:gd name="T51" fmla="*/ 1 h 46"/>
                    <a:gd name="T52" fmla="*/ 0 w 17"/>
                    <a:gd name="T53" fmla="*/ 1 h 46"/>
                    <a:gd name="T54" fmla="*/ 0 w 17"/>
                    <a:gd name="T55" fmla="*/ 1 h 46"/>
                    <a:gd name="T56" fmla="*/ 0 w 17"/>
                    <a:gd name="T57" fmla="*/ 1 h 46"/>
                    <a:gd name="T58" fmla="*/ 0 w 17"/>
                    <a:gd name="T59" fmla="*/ 1 h 46"/>
                    <a:gd name="T60" fmla="*/ 0 w 17"/>
                    <a:gd name="T61" fmla="*/ 1 h 4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7"/>
                    <a:gd name="T94" fmla="*/ 0 h 46"/>
                    <a:gd name="T95" fmla="*/ 17 w 17"/>
                    <a:gd name="T96" fmla="*/ 46 h 4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7" h="46">
                      <a:moveTo>
                        <a:pt x="0" y="17"/>
                      </a:move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6" y="2"/>
                      </a:lnTo>
                      <a:lnTo>
                        <a:pt x="7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7" y="6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42"/>
                      </a:lnTo>
                      <a:lnTo>
                        <a:pt x="0" y="46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5" name="Freeform 50">
                  <a:extLst>
                    <a:ext uri="{FF2B5EF4-FFF2-40B4-BE49-F238E27FC236}">
                      <a16:creationId xmlns:a16="http://schemas.microsoft.com/office/drawing/2014/main" id="{20FEFA3D-823A-D246-B12F-8EEDF2E739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5" y="2328"/>
                  <a:ext cx="7" cy="32"/>
                </a:xfrm>
                <a:custGeom>
                  <a:avLst/>
                  <a:gdLst>
                    <a:gd name="T0" fmla="*/ 0 w 15"/>
                    <a:gd name="T1" fmla="*/ 0 h 64"/>
                    <a:gd name="T2" fmla="*/ 0 w 15"/>
                    <a:gd name="T3" fmla="*/ 0 h 64"/>
                    <a:gd name="T4" fmla="*/ 0 w 15"/>
                    <a:gd name="T5" fmla="*/ 0 h 64"/>
                    <a:gd name="T6" fmla="*/ 0 w 15"/>
                    <a:gd name="T7" fmla="*/ 0 h 64"/>
                    <a:gd name="T8" fmla="*/ 0 w 15"/>
                    <a:gd name="T9" fmla="*/ 1 h 64"/>
                    <a:gd name="T10" fmla="*/ 0 w 15"/>
                    <a:gd name="T11" fmla="*/ 1 h 64"/>
                    <a:gd name="T12" fmla="*/ 0 w 15"/>
                    <a:gd name="T13" fmla="*/ 1 h 64"/>
                    <a:gd name="T14" fmla="*/ 0 w 15"/>
                    <a:gd name="T15" fmla="*/ 1 h 64"/>
                    <a:gd name="T16" fmla="*/ 0 w 15"/>
                    <a:gd name="T17" fmla="*/ 1 h 64"/>
                    <a:gd name="T18" fmla="*/ 0 w 15"/>
                    <a:gd name="T19" fmla="*/ 1 h 64"/>
                    <a:gd name="T20" fmla="*/ 0 w 15"/>
                    <a:gd name="T21" fmla="*/ 1 h 64"/>
                    <a:gd name="T22" fmla="*/ 0 w 15"/>
                    <a:gd name="T23" fmla="*/ 1 h 64"/>
                    <a:gd name="T24" fmla="*/ 0 w 15"/>
                    <a:gd name="T25" fmla="*/ 1 h 64"/>
                    <a:gd name="T26" fmla="*/ 0 w 15"/>
                    <a:gd name="T27" fmla="*/ 1 h 64"/>
                    <a:gd name="T28" fmla="*/ 0 w 15"/>
                    <a:gd name="T29" fmla="*/ 1 h 64"/>
                    <a:gd name="T30" fmla="*/ 0 w 15"/>
                    <a:gd name="T31" fmla="*/ 2 h 64"/>
                    <a:gd name="T32" fmla="*/ 0 w 15"/>
                    <a:gd name="T33" fmla="*/ 1 h 64"/>
                    <a:gd name="T34" fmla="*/ 0 w 15"/>
                    <a:gd name="T35" fmla="*/ 1 h 64"/>
                    <a:gd name="T36" fmla="*/ 0 w 15"/>
                    <a:gd name="T37" fmla="*/ 1 h 64"/>
                    <a:gd name="T38" fmla="*/ 0 w 15"/>
                    <a:gd name="T39" fmla="*/ 1 h 64"/>
                    <a:gd name="T40" fmla="*/ 0 w 15"/>
                    <a:gd name="T41" fmla="*/ 1 h 64"/>
                    <a:gd name="T42" fmla="*/ 0 w 15"/>
                    <a:gd name="T43" fmla="*/ 1 h 64"/>
                    <a:gd name="T44" fmla="*/ 0 w 15"/>
                    <a:gd name="T45" fmla="*/ 1 h 64"/>
                    <a:gd name="T46" fmla="*/ 0 w 15"/>
                    <a:gd name="T47" fmla="*/ 1 h 64"/>
                    <a:gd name="T48" fmla="*/ 0 w 15"/>
                    <a:gd name="T49" fmla="*/ 1 h 64"/>
                    <a:gd name="T50" fmla="*/ 0 w 15"/>
                    <a:gd name="T51" fmla="*/ 1 h 64"/>
                    <a:gd name="T52" fmla="*/ 0 w 15"/>
                    <a:gd name="T53" fmla="*/ 1 h 64"/>
                    <a:gd name="T54" fmla="*/ 0 w 15"/>
                    <a:gd name="T55" fmla="*/ 1 h 64"/>
                    <a:gd name="T56" fmla="*/ 0 w 15"/>
                    <a:gd name="T57" fmla="*/ 0 h 6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"/>
                    <a:gd name="T88" fmla="*/ 0 h 64"/>
                    <a:gd name="T89" fmla="*/ 15 w 15"/>
                    <a:gd name="T90" fmla="*/ 64 h 64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" h="64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8" y="0"/>
                      </a:lnTo>
                      <a:lnTo>
                        <a:pt x="10" y="2"/>
                      </a:lnTo>
                      <a:lnTo>
                        <a:pt x="11" y="4"/>
                      </a:lnTo>
                      <a:lnTo>
                        <a:pt x="13" y="6"/>
                      </a:lnTo>
                      <a:lnTo>
                        <a:pt x="13" y="8"/>
                      </a:lnTo>
                      <a:lnTo>
                        <a:pt x="13" y="11"/>
                      </a:lnTo>
                      <a:lnTo>
                        <a:pt x="13" y="15"/>
                      </a:lnTo>
                      <a:lnTo>
                        <a:pt x="15" y="19"/>
                      </a:lnTo>
                      <a:lnTo>
                        <a:pt x="13" y="25"/>
                      </a:lnTo>
                      <a:lnTo>
                        <a:pt x="13" y="49"/>
                      </a:lnTo>
                      <a:lnTo>
                        <a:pt x="13" y="57"/>
                      </a:lnTo>
                      <a:lnTo>
                        <a:pt x="13" y="64"/>
                      </a:lnTo>
                      <a:lnTo>
                        <a:pt x="13" y="55"/>
                      </a:lnTo>
                      <a:lnTo>
                        <a:pt x="11" y="49"/>
                      </a:lnTo>
                      <a:lnTo>
                        <a:pt x="11" y="44"/>
                      </a:lnTo>
                      <a:lnTo>
                        <a:pt x="11" y="38"/>
                      </a:lnTo>
                      <a:lnTo>
                        <a:pt x="11" y="32"/>
                      </a:lnTo>
                      <a:lnTo>
                        <a:pt x="10" y="28"/>
                      </a:lnTo>
                      <a:lnTo>
                        <a:pt x="10" y="23"/>
                      </a:lnTo>
                      <a:lnTo>
                        <a:pt x="10" y="17"/>
                      </a:lnTo>
                      <a:lnTo>
                        <a:pt x="8" y="13"/>
                      </a:lnTo>
                      <a:lnTo>
                        <a:pt x="6" y="9"/>
                      </a:lnTo>
                      <a:lnTo>
                        <a:pt x="4" y="6"/>
                      </a:lnTo>
                      <a:lnTo>
                        <a:pt x="2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6" name="Freeform 51">
                  <a:extLst>
                    <a:ext uri="{FF2B5EF4-FFF2-40B4-BE49-F238E27FC236}">
                      <a16:creationId xmlns:a16="http://schemas.microsoft.com/office/drawing/2014/main" id="{207B98DA-6AB1-3941-ADDC-AAF4BC4B38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3" y="2316"/>
                  <a:ext cx="1" cy="61"/>
                </a:xfrm>
                <a:custGeom>
                  <a:avLst/>
                  <a:gdLst>
                    <a:gd name="T0" fmla="*/ 0 w 2"/>
                    <a:gd name="T1" fmla="*/ 0 h 123"/>
                    <a:gd name="T2" fmla="*/ 1 w 2"/>
                    <a:gd name="T3" fmla="*/ 0 h 123"/>
                    <a:gd name="T4" fmla="*/ 1 w 2"/>
                    <a:gd name="T5" fmla="*/ 3 h 123"/>
                    <a:gd name="T6" fmla="*/ 0 w 2"/>
                    <a:gd name="T7" fmla="*/ 3 h 123"/>
                    <a:gd name="T8" fmla="*/ 0 w 2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23"/>
                    <a:gd name="T17" fmla="*/ 2 w 2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2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122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7" name="Freeform 52">
                  <a:extLst>
                    <a:ext uri="{FF2B5EF4-FFF2-40B4-BE49-F238E27FC236}">
                      <a16:creationId xmlns:a16="http://schemas.microsoft.com/office/drawing/2014/main" id="{47EB66DB-6F98-F44B-899D-5DC767B7C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0" y="2316"/>
                  <a:ext cx="2" cy="61"/>
                </a:xfrm>
                <a:custGeom>
                  <a:avLst/>
                  <a:gdLst>
                    <a:gd name="T0" fmla="*/ 1 w 4"/>
                    <a:gd name="T1" fmla="*/ 0 h 123"/>
                    <a:gd name="T2" fmla="*/ 0 w 4"/>
                    <a:gd name="T3" fmla="*/ 0 h 123"/>
                    <a:gd name="T4" fmla="*/ 0 w 4"/>
                    <a:gd name="T5" fmla="*/ 3 h 123"/>
                    <a:gd name="T6" fmla="*/ 1 w 4"/>
                    <a:gd name="T7" fmla="*/ 3 h 123"/>
                    <a:gd name="T8" fmla="*/ 1 w 4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23"/>
                    <a:gd name="T17" fmla="*/ 4 w 4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23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122"/>
                      </a:lnTo>
                      <a:lnTo>
                        <a:pt x="4" y="123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8" name="Freeform 53">
                  <a:extLst>
                    <a:ext uri="{FF2B5EF4-FFF2-40B4-BE49-F238E27FC236}">
                      <a16:creationId xmlns:a16="http://schemas.microsoft.com/office/drawing/2014/main" id="{FC760BE5-6EAE-BA46-9125-B9E63ECE5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2366"/>
                  <a:ext cx="5" cy="5"/>
                </a:xfrm>
                <a:custGeom>
                  <a:avLst/>
                  <a:gdLst>
                    <a:gd name="T0" fmla="*/ 0 w 12"/>
                    <a:gd name="T1" fmla="*/ 0 h 9"/>
                    <a:gd name="T2" fmla="*/ 0 w 12"/>
                    <a:gd name="T3" fmla="*/ 1 h 9"/>
                    <a:gd name="T4" fmla="*/ 0 w 12"/>
                    <a:gd name="T5" fmla="*/ 1 h 9"/>
                    <a:gd name="T6" fmla="*/ 0 w 12"/>
                    <a:gd name="T7" fmla="*/ 1 h 9"/>
                    <a:gd name="T8" fmla="*/ 0 w 12"/>
                    <a:gd name="T9" fmla="*/ 1 h 9"/>
                    <a:gd name="T10" fmla="*/ 0 w 12"/>
                    <a:gd name="T11" fmla="*/ 1 h 9"/>
                    <a:gd name="T12" fmla="*/ 0 w 12"/>
                    <a:gd name="T13" fmla="*/ 1 h 9"/>
                    <a:gd name="T14" fmla="*/ 0 w 12"/>
                    <a:gd name="T15" fmla="*/ 1 h 9"/>
                    <a:gd name="T16" fmla="*/ 0 w 12"/>
                    <a:gd name="T17" fmla="*/ 0 h 9"/>
                    <a:gd name="T18" fmla="*/ 0 w 12"/>
                    <a:gd name="T19" fmla="*/ 0 h 9"/>
                    <a:gd name="T20" fmla="*/ 0 w 12"/>
                    <a:gd name="T21" fmla="*/ 0 h 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9"/>
                    <a:gd name="T35" fmla="*/ 12 w 12"/>
                    <a:gd name="T36" fmla="*/ 9 h 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9">
                      <a:moveTo>
                        <a:pt x="6" y="0"/>
                      </a:moveTo>
                      <a:lnTo>
                        <a:pt x="0" y="9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49" name="Freeform 54">
                  <a:extLst>
                    <a:ext uri="{FF2B5EF4-FFF2-40B4-BE49-F238E27FC236}">
                      <a16:creationId xmlns:a16="http://schemas.microsoft.com/office/drawing/2014/main" id="{27129DAF-2B30-5749-B1A3-36CC505E98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8" y="2322"/>
                  <a:ext cx="4" cy="6"/>
                </a:xfrm>
                <a:custGeom>
                  <a:avLst/>
                  <a:gdLst>
                    <a:gd name="T0" fmla="*/ 0 w 10"/>
                    <a:gd name="T1" fmla="*/ 1 h 11"/>
                    <a:gd name="T2" fmla="*/ 0 w 10"/>
                    <a:gd name="T3" fmla="*/ 0 h 11"/>
                    <a:gd name="T4" fmla="*/ 0 w 10"/>
                    <a:gd name="T5" fmla="*/ 1 h 11"/>
                    <a:gd name="T6" fmla="*/ 0 w 10"/>
                    <a:gd name="T7" fmla="*/ 1 h 11"/>
                    <a:gd name="T8" fmla="*/ 0 w 10"/>
                    <a:gd name="T9" fmla="*/ 1 h 11"/>
                    <a:gd name="T10" fmla="*/ 0 w 10"/>
                    <a:gd name="T11" fmla="*/ 1 h 11"/>
                    <a:gd name="T12" fmla="*/ 0 w 10"/>
                    <a:gd name="T13" fmla="*/ 1 h 11"/>
                    <a:gd name="T14" fmla="*/ 0 w 10"/>
                    <a:gd name="T15" fmla="*/ 1 h 11"/>
                    <a:gd name="T16" fmla="*/ 0 w 10"/>
                    <a:gd name="T17" fmla="*/ 1 h 11"/>
                    <a:gd name="T18" fmla="*/ 0 w 10"/>
                    <a:gd name="T19" fmla="*/ 1 h 11"/>
                    <a:gd name="T20" fmla="*/ 0 w 10"/>
                    <a:gd name="T21" fmla="*/ 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"/>
                    <a:gd name="T34" fmla="*/ 0 h 11"/>
                    <a:gd name="T35" fmla="*/ 10 w 10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" h="11">
                      <a:moveTo>
                        <a:pt x="6" y="1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0" name="Freeform 55">
                  <a:extLst>
                    <a:ext uri="{FF2B5EF4-FFF2-40B4-BE49-F238E27FC236}">
                      <a16:creationId xmlns:a16="http://schemas.microsoft.com/office/drawing/2014/main" id="{6FD183F5-F969-2B45-93D5-25D1A2428D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1" y="2366"/>
                  <a:ext cx="6" cy="6"/>
                </a:xfrm>
                <a:custGeom>
                  <a:avLst/>
                  <a:gdLst>
                    <a:gd name="T0" fmla="*/ 1 w 12"/>
                    <a:gd name="T1" fmla="*/ 0 h 11"/>
                    <a:gd name="T2" fmla="*/ 1 w 12"/>
                    <a:gd name="T3" fmla="*/ 1 h 11"/>
                    <a:gd name="T4" fmla="*/ 0 w 12"/>
                    <a:gd name="T5" fmla="*/ 1 h 11"/>
                    <a:gd name="T6" fmla="*/ 1 w 12"/>
                    <a:gd name="T7" fmla="*/ 1 h 11"/>
                    <a:gd name="T8" fmla="*/ 1 w 12"/>
                    <a:gd name="T9" fmla="*/ 1 h 11"/>
                    <a:gd name="T10" fmla="*/ 1 w 12"/>
                    <a:gd name="T11" fmla="*/ 1 h 11"/>
                    <a:gd name="T12" fmla="*/ 1 w 12"/>
                    <a:gd name="T13" fmla="*/ 1 h 11"/>
                    <a:gd name="T14" fmla="*/ 1 w 12"/>
                    <a:gd name="T15" fmla="*/ 1 h 11"/>
                    <a:gd name="T16" fmla="*/ 1 w 12"/>
                    <a:gd name="T17" fmla="*/ 1 h 11"/>
                    <a:gd name="T18" fmla="*/ 1 w 12"/>
                    <a:gd name="T19" fmla="*/ 0 h 11"/>
                    <a:gd name="T20" fmla="*/ 1 w 12"/>
                    <a:gd name="T21" fmla="*/ 0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1"/>
                    <a:gd name="T35" fmla="*/ 12 w 1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1">
                      <a:moveTo>
                        <a:pt x="6" y="0"/>
                      </a:moveTo>
                      <a:lnTo>
                        <a:pt x="12" y="11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1" name="Freeform 56">
                  <a:extLst>
                    <a:ext uri="{FF2B5EF4-FFF2-40B4-BE49-F238E27FC236}">
                      <a16:creationId xmlns:a16="http://schemas.microsoft.com/office/drawing/2014/main" id="{3F815D28-DB25-C841-AD96-46DA03E26D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1" y="2322"/>
                  <a:ext cx="6" cy="6"/>
                </a:xfrm>
                <a:custGeom>
                  <a:avLst/>
                  <a:gdLst>
                    <a:gd name="T0" fmla="*/ 1 w 12"/>
                    <a:gd name="T1" fmla="*/ 1 h 11"/>
                    <a:gd name="T2" fmla="*/ 1 w 12"/>
                    <a:gd name="T3" fmla="*/ 0 h 11"/>
                    <a:gd name="T4" fmla="*/ 0 w 12"/>
                    <a:gd name="T5" fmla="*/ 1 h 11"/>
                    <a:gd name="T6" fmla="*/ 1 w 12"/>
                    <a:gd name="T7" fmla="*/ 1 h 11"/>
                    <a:gd name="T8" fmla="*/ 1 w 12"/>
                    <a:gd name="T9" fmla="*/ 1 h 11"/>
                    <a:gd name="T10" fmla="*/ 1 w 12"/>
                    <a:gd name="T11" fmla="*/ 1 h 11"/>
                    <a:gd name="T12" fmla="*/ 1 w 12"/>
                    <a:gd name="T13" fmla="*/ 1 h 11"/>
                    <a:gd name="T14" fmla="*/ 1 w 12"/>
                    <a:gd name="T15" fmla="*/ 1 h 11"/>
                    <a:gd name="T16" fmla="*/ 1 w 12"/>
                    <a:gd name="T17" fmla="*/ 1 h 11"/>
                    <a:gd name="T18" fmla="*/ 1 w 12"/>
                    <a:gd name="T19" fmla="*/ 1 h 11"/>
                    <a:gd name="T20" fmla="*/ 1 w 12"/>
                    <a:gd name="T21" fmla="*/ 1 h 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1"/>
                    <a:gd name="T35" fmla="*/ 12 w 12"/>
                    <a:gd name="T36" fmla="*/ 11 h 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1">
                      <a:moveTo>
                        <a:pt x="6" y="11"/>
                      </a:move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6" y="9"/>
                      </a:ln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2" name="Freeform 57">
                  <a:extLst>
                    <a:ext uri="{FF2B5EF4-FFF2-40B4-BE49-F238E27FC236}">
                      <a16:creationId xmlns:a16="http://schemas.microsoft.com/office/drawing/2014/main" id="{D1E567D1-0091-0546-9B02-2541F18954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2" y="2372"/>
                  <a:ext cx="3" cy="4"/>
                </a:xfrm>
                <a:custGeom>
                  <a:avLst/>
                  <a:gdLst>
                    <a:gd name="T0" fmla="*/ 1 w 6"/>
                    <a:gd name="T1" fmla="*/ 0 h 8"/>
                    <a:gd name="T2" fmla="*/ 1 w 6"/>
                    <a:gd name="T3" fmla="*/ 0 h 8"/>
                    <a:gd name="T4" fmla="*/ 1 w 6"/>
                    <a:gd name="T5" fmla="*/ 1 h 8"/>
                    <a:gd name="T6" fmla="*/ 0 w 6"/>
                    <a:gd name="T7" fmla="*/ 1 h 8"/>
                    <a:gd name="T8" fmla="*/ 1 w 6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8"/>
                    <a:gd name="T17" fmla="*/ 6 w 6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8">
                      <a:moveTo>
                        <a:pt x="2" y="0"/>
                      </a:moveTo>
                      <a:lnTo>
                        <a:pt x="6" y="0"/>
                      </a:lnTo>
                      <a:lnTo>
                        <a:pt x="4" y="8"/>
                      </a:lnTo>
                      <a:lnTo>
                        <a:pt x="0" y="8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3" name="Freeform 58">
                  <a:extLst>
                    <a:ext uri="{FF2B5EF4-FFF2-40B4-BE49-F238E27FC236}">
                      <a16:creationId xmlns:a16="http://schemas.microsoft.com/office/drawing/2014/main" id="{BC13C116-8775-C348-B830-F57EC62C5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2" y="2373"/>
                  <a:ext cx="2" cy="3"/>
                </a:xfrm>
                <a:custGeom>
                  <a:avLst/>
                  <a:gdLst>
                    <a:gd name="T0" fmla="*/ 1 w 4"/>
                    <a:gd name="T1" fmla="*/ 0 h 6"/>
                    <a:gd name="T2" fmla="*/ 1 w 4"/>
                    <a:gd name="T3" fmla="*/ 0 h 6"/>
                    <a:gd name="T4" fmla="*/ 1 w 4"/>
                    <a:gd name="T5" fmla="*/ 1 h 6"/>
                    <a:gd name="T6" fmla="*/ 0 w 4"/>
                    <a:gd name="T7" fmla="*/ 1 h 6"/>
                    <a:gd name="T8" fmla="*/ 1 w 4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6"/>
                    <a:gd name="T17" fmla="*/ 4 w 4"/>
                    <a:gd name="T18" fmla="*/ 6 h 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6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4" y="6"/>
                      </a:lnTo>
                      <a:lnTo>
                        <a:pt x="0" y="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4" name="Rectangle 59">
                  <a:extLst>
                    <a:ext uri="{FF2B5EF4-FFF2-40B4-BE49-F238E27FC236}">
                      <a16:creationId xmlns:a16="http://schemas.microsoft.com/office/drawing/2014/main" id="{B67AAE6F-E0F6-C746-BB73-F258028941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59" y="2378"/>
                  <a:ext cx="7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5" name="Rectangle 60">
                  <a:extLst>
                    <a:ext uri="{FF2B5EF4-FFF2-40B4-BE49-F238E27FC236}">
                      <a16:creationId xmlns:a16="http://schemas.microsoft.com/office/drawing/2014/main" id="{0DD1D9B9-A759-FC4D-A4A4-E382E9DED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60" y="2378"/>
                  <a:ext cx="6" cy="2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6" name="Freeform 61">
                  <a:extLst>
                    <a:ext uri="{FF2B5EF4-FFF2-40B4-BE49-F238E27FC236}">
                      <a16:creationId xmlns:a16="http://schemas.microsoft.com/office/drawing/2014/main" id="{DFE5EB73-D2F3-7643-AFC6-75FC9D60B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4" y="2423"/>
                  <a:ext cx="97" cy="29"/>
                </a:xfrm>
                <a:custGeom>
                  <a:avLst/>
                  <a:gdLst>
                    <a:gd name="T0" fmla="*/ 0 w 195"/>
                    <a:gd name="T1" fmla="*/ 1 h 59"/>
                    <a:gd name="T2" fmla="*/ 0 w 195"/>
                    <a:gd name="T3" fmla="*/ 0 h 59"/>
                    <a:gd name="T4" fmla="*/ 5 w 195"/>
                    <a:gd name="T5" fmla="*/ 0 h 59"/>
                    <a:gd name="T6" fmla="*/ 6 w 195"/>
                    <a:gd name="T7" fmla="*/ 1 h 59"/>
                    <a:gd name="T8" fmla="*/ 5 w 195"/>
                    <a:gd name="T9" fmla="*/ 1 h 59"/>
                    <a:gd name="T10" fmla="*/ 0 w 195"/>
                    <a:gd name="T11" fmla="*/ 1 h 59"/>
                    <a:gd name="T12" fmla="*/ 0 w 195"/>
                    <a:gd name="T13" fmla="*/ 1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5"/>
                    <a:gd name="T22" fmla="*/ 0 h 59"/>
                    <a:gd name="T23" fmla="*/ 195 w 195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5" h="59">
                      <a:moveTo>
                        <a:pt x="0" y="51"/>
                      </a:moveTo>
                      <a:lnTo>
                        <a:pt x="15" y="0"/>
                      </a:lnTo>
                      <a:lnTo>
                        <a:pt x="180" y="0"/>
                      </a:lnTo>
                      <a:lnTo>
                        <a:pt x="195" y="51"/>
                      </a:lnTo>
                      <a:lnTo>
                        <a:pt x="191" y="59"/>
                      </a:lnTo>
                      <a:lnTo>
                        <a:pt x="4" y="59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7" name="Freeform 62">
                  <a:extLst>
                    <a:ext uri="{FF2B5EF4-FFF2-40B4-BE49-F238E27FC236}">
                      <a16:creationId xmlns:a16="http://schemas.microsoft.com/office/drawing/2014/main" id="{14C68C9D-4BE3-DB43-84FE-777E87E442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9" y="2427"/>
                  <a:ext cx="14" cy="19"/>
                </a:xfrm>
                <a:custGeom>
                  <a:avLst/>
                  <a:gdLst>
                    <a:gd name="T0" fmla="*/ 0 w 29"/>
                    <a:gd name="T1" fmla="*/ 0 h 38"/>
                    <a:gd name="T2" fmla="*/ 0 w 29"/>
                    <a:gd name="T3" fmla="*/ 0 h 38"/>
                    <a:gd name="T4" fmla="*/ 0 w 29"/>
                    <a:gd name="T5" fmla="*/ 1 h 38"/>
                    <a:gd name="T6" fmla="*/ 0 w 29"/>
                    <a:gd name="T7" fmla="*/ 1 h 38"/>
                    <a:gd name="T8" fmla="*/ 0 w 2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8"/>
                    <a:gd name="T17" fmla="*/ 29 w 2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8">
                      <a:moveTo>
                        <a:pt x="12" y="0"/>
                      </a:moveTo>
                      <a:lnTo>
                        <a:pt x="29" y="0"/>
                      </a:lnTo>
                      <a:lnTo>
                        <a:pt x="21" y="38"/>
                      </a:lnTo>
                      <a:lnTo>
                        <a:pt x="0" y="3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8" name="Freeform 63">
                  <a:extLst>
                    <a:ext uri="{FF2B5EF4-FFF2-40B4-BE49-F238E27FC236}">
                      <a16:creationId xmlns:a16="http://schemas.microsoft.com/office/drawing/2014/main" id="{2B1156E2-43DD-2647-96FD-578A9D1432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7" y="2427"/>
                  <a:ext cx="18" cy="19"/>
                </a:xfrm>
                <a:custGeom>
                  <a:avLst/>
                  <a:gdLst>
                    <a:gd name="T0" fmla="*/ 1 w 36"/>
                    <a:gd name="T1" fmla="*/ 0 h 38"/>
                    <a:gd name="T2" fmla="*/ 0 w 36"/>
                    <a:gd name="T3" fmla="*/ 0 h 38"/>
                    <a:gd name="T4" fmla="*/ 1 w 36"/>
                    <a:gd name="T5" fmla="*/ 1 h 38"/>
                    <a:gd name="T6" fmla="*/ 1 w 36"/>
                    <a:gd name="T7" fmla="*/ 1 h 38"/>
                    <a:gd name="T8" fmla="*/ 1 w 36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26" y="0"/>
                      </a:moveTo>
                      <a:lnTo>
                        <a:pt x="0" y="0"/>
                      </a:lnTo>
                      <a:lnTo>
                        <a:pt x="5" y="38"/>
                      </a:lnTo>
                      <a:lnTo>
                        <a:pt x="36" y="3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59" name="Freeform 64">
                  <a:extLst>
                    <a:ext uri="{FF2B5EF4-FFF2-40B4-BE49-F238E27FC236}">
                      <a16:creationId xmlns:a16="http://schemas.microsoft.com/office/drawing/2014/main" id="{B69DD92E-B42A-4247-8B47-EAC3C493BE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4" y="2428"/>
                  <a:ext cx="51" cy="18"/>
                </a:xfrm>
                <a:custGeom>
                  <a:avLst/>
                  <a:gdLst>
                    <a:gd name="T0" fmla="*/ 1 w 102"/>
                    <a:gd name="T1" fmla="*/ 0 h 36"/>
                    <a:gd name="T2" fmla="*/ 3 w 102"/>
                    <a:gd name="T3" fmla="*/ 0 h 36"/>
                    <a:gd name="T4" fmla="*/ 3 w 102"/>
                    <a:gd name="T5" fmla="*/ 1 h 36"/>
                    <a:gd name="T6" fmla="*/ 0 w 102"/>
                    <a:gd name="T7" fmla="*/ 1 h 36"/>
                    <a:gd name="T8" fmla="*/ 1 w 102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36"/>
                    <a:gd name="T17" fmla="*/ 102 w 10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36">
                      <a:moveTo>
                        <a:pt x="7" y="0"/>
                      </a:moveTo>
                      <a:lnTo>
                        <a:pt x="98" y="0"/>
                      </a:lnTo>
                      <a:lnTo>
                        <a:pt x="102" y="36"/>
                      </a:lnTo>
                      <a:lnTo>
                        <a:pt x="0" y="3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60" name="Line 65">
                  <a:extLst>
                    <a:ext uri="{FF2B5EF4-FFF2-40B4-BE49-F238E27FC236}">
                      <a16:creationId xmlns:a16="http://schemas.microsoft.com/office/drawing/2014/main" id="{DBB935E1-6AAA-E54E-A057-E66B5CFB3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94" y="2427"/>
                  <a:ext cx="5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1" name="Line 66">
                  <a:extLst>
                    <a:ext uri="{FF2B5EF4-FFF2-40B4-BE49-F238E27FC236}">
                      <a16:creationId xmlns:a16="http://schemas.microsoft.com/office/drawing/2014/main" id="{B0ADC6B8-0602-C94C-A59E-E2211FD09C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6" y="2427"/>
                  <a:ext cx="5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2" name="Line 67">
                  <a:extLst>
                    <a:ext uri="{FF2B5EF4-FFF2-40B4-BE49-F238E27FC236}">
                      <a16:creationId xmlns:a16="http://schemas.microsoft.com/office/drawing/2014/main" id="{CD52C1A5-089A-5846-852F-E5F88C7F21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61" y="2427"/>
                  <a:ext cx="4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3" name="Line 68">
                  <a:extLst>
                    <a:ext uri="{FF2B5EF4-FFF2-40B4-BE49-F238E27FC236}">
                      <a16:creationId xmlns:a16="http://schemas.microsoft.com/office/drawing/2014/main" id="{C43DBE16-E862-F745-B68F-12FA2498A5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1" y="2443"/>
                  <a:ext cx="10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4" name="Line 69">
                  <a:extLst>
                    <a:ext uri="{FF2B5EF4-FFF2-40B4-BE49-F238E27FC236}">
                      <a16:creationId xmlns:a16="http://schemas.microsoft.com/office/drawing/2014/main" id="{7C6F272C-854E-974C-B504-D13D628B8B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7" y="2431"/>
                  <a:ext cx="4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5" name="Line 70">
                  <a:extLst>
                    <a:ext uri="{FF2B5EF4-FFF2-40B4-BE49-F238E27FC236}">
                      <a16:creationId xmlns:a16="http://schemas.microsoft.com/office/drawing/2014/main" id="{369846D6-A8F8-3941-871E-0BF9F6DD8F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6" y="2434"/>
                  <a:ext cx="4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6" name="Line 71">
                  <a:extLst>
                    <a:ext uri="{FF2B5EF4-FFF2-40B4-BE49-F238E27FC236}">
                      <a16:creationId xmlns:a16="http://schemas.microsoft.com/office/drawing/2014/main" id="{C6F1999A-5C16-BD41-A794-55E815DB5B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6" y="2438"/>
                  <a:ext cx="4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7" name="Line 72">
                  <a:extLst>
                    <a:ext uri="{FF2B5EF4-FFF2-40B4-BE49-F238E27FC236}">
                      <a16:creationId xmlns:a16="http://schemas.microsoft.com/office/drawing/2014/main" id="{6B19E329-F145-2D47-B941-CD439211D7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05" y="2443"/>
                  <a:ext cx="50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8" name="Line 73">
                  <a:extLst>
                    <a:ext uri="{FF2B5EF4-FFF2-40B4-BE49-F238E27FC236}">
                      <a16:creationId xmlns:a16="http://schemas.microsoft.com/office/drawing/2014/main" id="{D86DC9E0-D455-6248-BA7B-1A43E0710F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60" y="2443"/>
                  <a:ext cx="1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69" name="Line 74">
                  <a:extLst>
                    <a:ext uri="{FF2B5EF4-FFF2-40B4-BE49-F238E27FC236}">
                      <a16:creationId xmlns:a16="http://schemas.microsoft.com/office/drawing/2014/main" id="{7AD6E092-CA81-7D4B-8BFA-8B8336CF2B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2" y="2438"/>
                  <a:ext cx="10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0" name="Line 75">
                  <a:extLst>
                    <a:ext uri="{FF2B5EF4-FFF2-40B4-BE49-F238E27FC236}">
                      <a16:creationId xmlns:a16="http://schemas.microsoft.com/office/drawing/2014/main" id="{AC3CDF42-34EC-A24D-928E-061DA73584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9" y="2438"/>
                  <a:ext cx="1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1" name="Line 76">
                  <a:extLst>
                    <a:ext uri="{FF2B5EF4-FFF2-40B4-BE49-F238E27FC236}">
                      <a16:creationId xmlns:a16="http://schemas.microsoft.com/office/drawing/2014/main" id="{7E7707D8-5CEE-8243-9255-A5BECC618E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3" y="2434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2" name="Line 77">
                  <a:extLst>
                    <a:ext uri="{FF2B5EF4-FFF2-40B4-BE49-F238E27FC236}">
                      <a16:creationId xmlns:a16="http://schemas.microsoft.com/office/drawing/2014/main" id="{27106575-7AB7-2B4E-B0A7-9C6CE29E0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8" y="2434"/>
                  <a:ext cx="15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3" name="Line 78">
                  <a:extLst>
                    <a:ext uri="{FF2B5EF4-FFF2-40B4-BE49-F238E27FC236}">
                      <a16:creationId xmlns:a16="http://schemas.microsoft.com/office/drawing/2014/main" id="{9D96D76C-83AE-614B-AD38-897F8EEFF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94" y="2431"/>
                  <a:ext cx="8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4" name="Line 79">
                  <a:extLst>
                    <a:ext uri="{FF2B5EF4-FFF2-40B4-BE49-F238E27FC236}">
                      <a16:creationId xmlns:a16="http://schemas.microsoft.com/office/drawing/2014/main" id="{136F2C93-DD82-A047-981D-80EB16253E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57" y="2431"/>
                  <a:ext cx="15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5" name="Line 80">
                  <a:extLst>
                    <a:ext uri="{FF2B5EF4-FFF2-40B4-BE49-F238E27FC236}">
                      <a16:creationId xmlns:a16="http://schemas.microsoft.com/office/drawing/2014/main" id="{49B862BF-BCE1-6D45-B32F-F65FE31DA4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84" y="2448"/>
                  <a:ext cx="9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6" name="Freeform 81">
                  <a:extLst>
                    <a:ext uri="{FF2B5EF4-FFF2-40B4-BE49-F238E27FC236}">
                      <a16:creationId xmlns:a16="http://schemas.microsoft.com/office/drawing/2014/main" id="{697E2473-36A7-3B4D-91F7-41A163E41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5" y="2449"/>
                  <a:ext cx="95" cy="2"/>
                </a:xfrm>
                <a:custGeom>
                  <a:avLst/>
                  <a:gdLst>
                    <a:gd name="T0" fmla="*/ 0 w 189"/>
                    <a:gd name="T1" fmla="*/ 0 h 4"/>
                    <a:gd name="T2" fmla="*/ 6 w 189"/>
                    <a:gd name="T3" fmla="*/ 0 h 4"/>
                    <a:gd name="T4" fmla="*/ 6 w 189"/>
                    <a:gd name="T5" fmla="*/ 1 h 4"/>
                    <a:gd name="T6" fmla="*/ 1 w 189"/>
                    <a:gd name="T7" fmla="*/ 1 h 4"/>
                    <a:gd name="T8" fmla="*/ 0 w 189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4"/>
                    <a:gd name="T17" fmla="*/ 189 w 18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4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7" y="4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77" name="Line 82">
                  <a:extLst>
                    <a:ext uri="{FF2B5EF4-FFF2-40B4-BE49-F238E27FC236}">
                      <a16:creationId xmlns:a16="http://schemas.microsoft.com/office/drawing/2014/main" id="{25E89049-3C55-B947-89B7-DE9BA0D66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15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8" name="Line 83">
                  <a:extLst>
                    <a:ext uri="{FF2B5EF4-FFF2-40B4-BE49-F238E27FC236}">
                      <a16:creationId xmlns:a16="http://schemas.microsoft.com/office/drawing/2014/main" id="{7E7C3B6A-7A22-4D4F-9895-57B716B857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44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79" name="Line 84">
                  <a:extLst>
                    <a:ext uri="{FF2B5EF4-FFF2-40B4-BE49-F238E27FC236}">
                      <a16:creationId xmlns:a16="http://schemas.microsoft.com/office/drawing/2014/main" id="{3A76AF77-7188-454E-970B-DADDFE54D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49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0" name="Line 85">
                  <a:extLst>
                    <a:ext uri="{FF2B5EF4-FFF2-40B4-BE49-F238E27FC236}">
                      <a16:creationId xmlns:a16="http://schemas.microsoft.com/office/drawing/2014/main" id="{41953542-668E-4040-82B9-CBFE242580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10" y="2428"/>
                  <a:ext cx="2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1" name="Line 86">
                  <a:extLst>
                    <a:ext uri="{FF2B5EF4-FFF2-40B4-BE49-F238E27FC236}">
                      <a16:creationId xmlns:a16="http://schemas.microsoft.com/office/drawing/2014/main" id="{B9F98B8B-8ED4-2C4B-819C-4D06A6695C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24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2" name="Line 87">
                  <a:extLst>
                    <a:ext uri="{FF2B5EF4-FFF2-40B4-BE49-F238E27FC236}">
                      <a16:creationId xmlns:a16="http://schemas.microsoft.com/office/drawing/2014/main" id="{D7B0D272-474D-0646-BC5F-FA66068AC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9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3" name="Line 88">
                  <a:extLst>
                    <a:ext uri="{FF2B5EF4-FFF2-40B4-BE49-F238E27FC236}">
                      <a16:creationId xmlns:a16="http://schemas.microsoft.com/office/drawing/2014/main" id="{4BA12A12-23C4-1A47-B308-12680112E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35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4" name="Line 89">
                  <a:extLst>
                    <a:ext uri="{FF2B5EF4-FFF2-40B4-BE49-F238E27FC236}">
                      <a16:creationId xmlns:a16="http://schemas.microsoft.com/office/drawing/2014/main" id="{AC46278E-EA87-824A-BB82-65D3F62F5F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220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5" name="Line 90">
                  <a:extLst>
                    <a:ext uri="{FF2B5EF4-FFF2-40B4-BE49-F238E27FC236}">
                      <a16:creationId xmlns:a16="http://schemas.microsoft.com/office/drawing/2014/main" id="{41375DE2-0133-954E-AF49-22065A590B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30" y="2428"/>
                  <a:ext cx="1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686" name="Rectangle 91">
                  <a:extLst>
                    <a:ext uri="{FF2B5EF4-FFF2-40B4-BE49-F238E27FC236}">
                      <a16:creationId xmlns:a16="http://schemas.microsoft.com/office/drawing/2014/main" id="{3C75BC83-EE64-4943-80C4-669C673860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7" y="2561"/>
                  <a:ext cx="102" cy="2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87" name="Freeform 92">
                  <a:extLst>
                    <a:ext uri="{FF2B5EF4-FFF2-40B4-BE49-F238E27FC236}">
                      <a16:creationId xmlns:a16="http://schemas.microsoft.com/office/drawing/2014/main" id="{9C3BB0B7-F9B8-DB44-9CDE-D47DE2DDDF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7" y="2539"/>
                  <a:ext cx="102" cy="21"/>
                </a:xfrm>
                <a:custGeom>
                  <a:avLst/>
                  <a:gdLst>
                    <a:gd name="T0" fmla="*/ 0 w 204"/>
                    <a:gd name="T1" fmla="*/ 1 h 42"/>
                    <a:gd name="T2" fmla="*/ 6 w 204"/>
                    <a:gd name="T3" fmla="*/ 1 h 42"/>
                    <a:gd name="T4" fmla="*/ 6 w 204"/>
                    <a:gd name="T5" fmla="*/ 0 h 42"/>
                    <a:gd name="T6" fmla="*/ 1 w 204"/>
                    <a:gd name="T7" fmla="*/ 0 h 42"/>
                    <a:gd name="T8" fmla="*/ 0 w 204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4"/>
                    <a:gd name="T16" fmla="*/ 0 h 42"/>
                    <a:gd name="T17" fmla="*/ 204 w 204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4" h="42">
                      <a:moveTo>
                        <a:pt x="0" y="42"/>
                      </a:moveTo>
                      <a:lnTo>
                        <a:pt x="204" y="42"/>
                      </a:lnTo>
                      <a:lnTo>
                        <a:pt x="184" y="0"/>
                      </a:lnTo>
                      <a:lnTo>
                        <a:pt x="21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88" name="Rectangle 93">
                  <a:extLst>
                    <a:ext uri="{FF2B5EF4-FFF2-40B4-BE49-F238E27FC236}">
                      <a16:creationId xmlns:a16="http://schemas.microsoft.com/office/drawing/2014/main" id="{F39740F4-D280-FC46-B492-4102FF3D2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" y="2573"/>
                  <a:ext cx="63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89" name="Rectangle 94">
                  <a:extLst>
                    <a:ext uri="{FF2B5EF4-FFF2-40B4-BE49-F238E27FC236}">
                      <a16:creationId xmlns:a16="http://schemas.microsoft.com/office/drawing/2014/main" id="{7AD5DDE9-4B6B-C242-944F-D76112AF36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" y="2577"/>
                  <a:ext cx="63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0" name="Rectangle 95">
                  <a:extLst>
                    <a:ext uri="{FF2B5EF4-FFF2-40B4-BE49-F238E27FC236}">
                      <a16:creationId xmlns:a16="http://schemas.microsoft.com/office/drawing/2014/main" id="{AB394486-CE99-9242-8DD7-E2E02E5419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" y="2582"/>
                  <a:ext cx="63" cy="1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1" name="Rectangle 96">
                  <a:extLst>
                    <a:ext uri="{FF2B5EF4-FFF2-40B4-BE49-F238E27FC236}">
                      <a16:creationId xmlns:a16="http://schemas.microsoft.com/office/drawing/2014/main" id="{1D91002C-2DD5-F94B-9130-8062F4EDDD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98" y="2585"/>
                  <a:ext cx="63" cy="1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2" name="Rectangle 97">
                  <a:extLst>
                    <a:ext uri="{FF2B5EF4-FFF2-40B4-BE49-F238E27FC236}">
                      <a16:creationId xmlns:a16="http://schemas.microsoft.com/office/drawing/2014/main" id="{B1C30352-E8D9-C948-AA4B-BCC6AA52D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0" y="2565"/>
                  <a:ext cx="10" cy="5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ABABAB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3" name="Rectangle 98">
                  <a:extLst>
                    <a:ext uri="{FF2B5EF4-FFF2-40B4-BE49-F238E27FC236}">
                      <a16:creationId xmlns:a16="http://schemas.microsoft.com/office/drawing/2014/main" id="{E83DD324-F21F-2646-A643-8ED5F893E4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3" y="2565"/>
                  <a:ext cx="20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4" name="Rectangle 99">
                  <a:extLst>
                    <a:ext uri="{FF2B5EF4-FFF2-40B4-BE49-F238E27FC236}">
                      <a16:creationId xmlns:a16="http://schemas.microsoft.com/office/drawing/2014/main" id="{FD6CAF2F-47E2-964F-9A05-DFD21F2EC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9" y="2566"/>
                  <a:ext cx="4" cy="3"/>
                </a:xfrm>
                <a:prstGeom prst="rect">
                  <a:avLst/>
                </a:prstGeom>
                <a:solidFill>
                  <a:srgbClr val="FF0016"/>
                </a:solidFill>
                <a:ln w="1588">
                  <a:solidFill>
                    <a:srgbClr val="FF001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5" name="Rectangle 100">
                  <a:extLst>
                    <a:ext uri="{FF2B5EF4-FFF2-40B4-BE49-F238E27FC236}">
                      <a16:creationId xmlns:a16="http://schemas.microsoft.com/office/drawing/2014/main" id="{9D20E0CB-3239-3743-A4DE-8121227072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9" y="2567"/>
                  <a:ext cx="3" cy="2"/>
                </a:xfrm>
                <a:prstGeom prst="rect">
                  <a:avLst/>
                </a:prstGeom>
                <a:solidFill>
                  <a:srgbClr val="FF0000"/>
                </a:solidFill>
                <a:ln w="1588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6" name="Rectangle 101">
                  <a:extLst>
                    <a:ext uri="{FF2B5EF4-FFF2-40B4-BE49-F238E27FC236}">
                      <a16:creationId xmlns:a16="http://schemas.microsoft.com/office/drawing/2014/main" id="{D0654364-D10D-7C43-8D81-86FDD6BBDE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" y="2567"/>
                  <a:ext cx="3" cy="2"/>
                </a:xfrm>
                <a:prstGeom prst="rect">
                  <a:avLst/>
                </a:prstGeom>
                <a:solidFill>
                  <a:srgbClr val="00FF00"/>
                </a:solidFill>
                <a:ln w="1588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7" name="Freeform 102">
                  <a:extLst>
                    <a:ext uri="{FF2B5EF4-FFF2-40B4-BE49-F238E27FC236}">
                      <a16:creationId xmlns:a16="http://schemas.microsoft.com/office/drawing/2014/main" id="{2CDF3E83-8D46-C54A-A9FE-33B618643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" y="2566"/>
                  <a:ext cx="4" cy="3"/>
                </a:xfrm>
                <a:custGeom>
                  <a:avLst/>
                  <a:gdLst>
                    <a:gd name="T0" fmla="*/ 0 w 10"/>
                    <a:gd name="T1" fmla="*/ 0 h 8"/>
                    <a:gd name="T2" fmla="*/ 0 w 10"/>
                    <a:gd name="T3" fmla="*/ 0 h 8"/>
                    <a:gd name="T4" fmla="*/ 0 w 10"/>
                    <a:gd name="T5" fmla="*/ 0 h 8"/>
                    <a:gd name="T6" fmla="*/ 0 w 10"/>
                    <a:gd name="T7" fmla="*/ 0 h 8"/>
                    <a:gd name="T8" fmla="*/ 0 w 10"/>
                    <a:gd name="T9" fmla="*/ 0 h 8"/>
                    <a:gd name="T10" fmla="*/ 0 w 10"/>
                    <a:gd name="T11" fmla="*/ 0 h 8"/>
                    <a:gd name="T12" fmla="*/ 0 w 10"/>
                    <a:gd name="T13" fmla="*/ 0 h 8"/>
                    <a:gd name="T14" fmla="*/ 0 w 10"/>
                    <a:gd name="T15" fmla="*/ 0 h 8"/>
                    <a:gd name="T16" fmla="*/ 0 w 10"/>
                    <a:gd name="T17" fmla="*/ 0 h 8"/>
                    <a:gd name="T18" fmla="*/ 0 w 10"/>
                    <a:gd name="T19" fmla="*/ 0 h 8"/>
                    <a:gd name="T20" fmla="*/ 0 w 10"/>
                    <a:gd name="T21" fmla="*/ 0 h 8"/>
                    <a:gd name="T22" fmla="*/ 0 w 10"/>
                    <a:gd name="T23" fmla="*/ 0 h 8"/>
                    <a:gd name="T24" fmla="*/ 0 w 10"/>
                    <a:gd name="T25" fmla="*/ 0 h 8"/>
                    <a:gd name="T26" fmla="*/ 0 w 10"/>
                    <a:gd name="T27" fmla="*/ 0 h 8"/>
                    <a:gd name="T28" fmla="*/ 0 w 10"/>
                    <a:gd name="T29" fmla="*/ 0 h 8"/>
                    <a:gd name="T30" fmla="*/ 0 w 10"/>
                    <a:gd name="T31" fmla="*/ 0 h 8"/>
                    <a:gd name="T32" fmla="*/ 0 w 10"/>
                    <a:gd name="T33" fmla="*/ 0 h 8"/>
                    <a:gd name="T34" fmla="*/ 0 w 10"/>
                    <a:gd name="T35" fmla="*/ 0 h 8"/>
                    <a:gd name="T36" fmla="*/ 0 w 10"/>
                    <a:gd name="T37" fmla="*/ 0 h 8"/>
                    <a:gd name="T38" fmla="*/ 0 w 10"/>
                    <a:gd name="T39" fmla="*/ 0 h 8"/>
                    <a:gd name="T40" fmla="*/ 0 w 10"/>
                    <a:gd name="T41" fmla="*/ 0 h 8"/>
                    <a:gd name="T42" fmla="*/ 0 w 10"/>
                    <a:gd name="T43" fmla="*/ 0 h 8"/>
                    <a:gd name="T44" fmla="*/ 0 w 10"/>
                    <a:gd name="T45" fmla="*/ 0 h 8"/>
                    <a:gd name="T46" fmla="*/ 0 w 10"/>
                    <a:gd name="T47" fmla="*/ 0 h 8"/>
                    <a:gd name="T48" fmla="*/ 0 w 10"/>
                    <a:gd name="T49" fmla="*/ 0 h 8"/>
                    <a:gd name="T50" fmla="*/ 0 w 10"/>
                    <a:gd name="T51" fmla="*/ 0 h 8"/>
                    <a:gd name="T52" fmla="*/ 0 w 10"/>
                    <a:gd name="T53" fmla="*/ 0 h 8"/>
                    <a:gd name="T54" fmla="*/ 0 w 10"/>
                    <a:gd name="T55" fmla="*/ 0 h 8"/>
                    <a:gd name="T56" fmla="*/ 0 w 10"/>
                    <a:gd name="T57" fmla="*/ 0 h 8"/>
                    <a:gd name="T58" fmla="*/ 0 w 10"/>
                    <a:gd name="T59" fmla="*/ 0 h 8"/>
                    <a:gd name="T60" fmla="*/ 0 w 10"/>
                    <a:gd name="T61" fmla="*/ 0 h 8"/>
                    <a:gd name="T62" fmla="*/ 0 w 10"/>
                    <a:gd name="T63" fmla="*/ 0 h 8"/>
                    <a:gd name="T64" fmla="*/ 0 w 10"/>
                    <a:gd name="T65" fmla="*/ 0 h 8"/>
                    <a:gd name="T66" fmla="*/ 0 w 10"/>
                    <a:gd name="T67" fmla="*/ 0 h 8"/>
                    <a:gd name="T68" fmla="*/ 0 w 10"/>
                    <a:gd name="T69" fmla="*/ 0 h 8"/>
                    <a:gd name="T70" fmla="*/ 0 w 10"/>
                    <a:gd name="T71" fmla="*/ 0 h 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"/>
                    <a:gd name="T109" fmla="*/ 0 h 8"/>
                    <a:gd name="T110" fmla="*/ 10 w 10"/>
                    <a:gd name="T111" fmla="*/ 8 h 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" h="8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8" name="Freeform 103">
                  <a:extLst>
                    <a:ext uri="{FF2B5EF4-FFF2-40B4-BE49-F238E27FC236}">
                      <a16:creationId xmlns:a16="http://schemas.microsoft.com/office/drawing/2014/main" id="{AC4F52C3-C6EA-B242-AE79-CF502D87C3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4" y="2566"/>
                  <a:ext cx="3" cy="3"/>
                </a:xfrm>
                <a:custGeom>
                  <a:avLst/>
                  <a:gdLst>
                    <a:gd name="T0" fmla="*/ 1 w 6"/>
                    <a:gd name="T1" fmla="*/ 1 h 6"/>
                    <a:gd name="T2" fmla="*/ 1 w 6"/>
                    <a:gd name="T3" fmla="*/ 1 h 6"/>
                    <a:gd name="T4" fmla="*/ 1 w 6"/>
                    <a:gd name="T5" fmla="*/ 1 h 6"/>
                    <a:gd name="T6" fmla="*/ 1 w 6"/>
                    <a:gd name="T7" fmla="*/ 1 h 6"/>
                    <a:gd name="T8" fmla="*/ 1 w 6"/>
                    <a:gd name="T9" fmla="*/ 1 h 6"/>
                    <a:gd name="T10" fmla="*/ 1 w 6"/>
                    <a:gd name="T11" fmla="*/ 1 h 6"/>
                    <a:gd name="T12" fmla="*/ 1 w 6"/>
                    <a:gd name="T13" fmla="*/ 1 h 6"/>
                    <a:gd name="T14" fmla="*/ 1 w 6"/>
                    <a:gd name="T15" fmla="*/ 1 h 6"/>
                    <a:gd name="T16" fmla="*/ 1 w 6"/>
                    <a:gd name="T17" fmla="*/ 0 h 6"/>
                    <a:gd name="T18" fmla="*/ 1 w 6"/>
                    <a:gd name="T19" fmla="*/ 0 h 6"/>
                    <a:gd name="T20" fmla="*/ 1 w 6"/>
                    <a:gd name="T21" fmla="*/ 0 h 6"/>
                    <a:gd name="T22" fmla="*/ 1 w 6"/>
                    <a:gd name="T23" fmla="*/ 0 h 6"/>
                    <a:gd name="T24" fmla="*/ 1 w 6"/>
                    <a:gd name="T25" fmla="*/ 0 h 6"/>
                    <a:gd name="T26" fmla="*/ 1 w 6"/>
                    <a:gd name="T27" fmla="*/ 1 h 6"/>
                    <a:gd name="T28" fmla="*/ 0 w 6"/>
                    <a:gd name="T29" fmla="*/ 1 h 6"/>
                    <a:gd name="T30" fmla="*/ 0 w 6"/>
                    <a:gd name="T31" fmla="*/ 1 h 6"/>
                    <a:gd name="T32" fmla="*/ 0 w 6"/>
                    <a:gd name="T33" fmla="*/ 1 h 6"/>
                    <a:gd name="T34" fmla="*/ 1 w 6"/>
                    <a:gd name="T35" fmla="*/ 1 h 6"/>
                    <a:gd name="T36" fmla="*/ 1 w 6"/>
                    <a:gd name="T37" fmla="*/ 1 h 6"/>
                    <a:gd name="T38" fmla="*/ 1 w 6"/>
                    <a:gd name="T39" fmla="*/ 1 h 6"/>
                    <a:gd name="T40" fmla="*/ 1 w 6"/>
                    <a:gd name="T41" fmla="*/ 1 h 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"/>
                    <a:gd name="T64" fmla="*/ 0 h 6"/>
                    <a:gd name="T65" fmla="*/ 6 w 6"/>
                    <a:gd name="T66" fmla="*/ 6 h 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" h="6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699" name="Freeform 104">
                  <a:extLst>
                    <a:ext uri="{FF2B5EF4-FFF2-40B4-BE49-F238E27FC236}">
                      <a16:creationId xmlns:a16="http://schemas.microsoft.com/office/drawing/2014/main" id="{2B7421D4-A636-8F47-84E8-5C4E6A297D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5" y="2566"/>
                  <a:ext cx="2" cy="2"/>
                </a:xfrm>
                <a:custGeom>
                  <a:avLst/>
                  <a:gdLst>
                    <a:gd name="T0" fmla="*/ 1 w 4"/>
                    <a:gd name="T1" fmla="*/ 1 h 4"/>
                    <a:gd name="T2" fmla="*/ 1 w 4"/>
                    <a:gd name="T3" fmla="*/ 1 h 4"/>
                    <a:gd name="T4" fmla="*/ 1 w 4"/>
                    <a:gd name="T5" fmla="*/ 1 h 4"/>
                    <a:gd name="T6" fmla="*/ 1 w 4"/>
                    <a:gd name="T7" fmla="*/ 1 h 4"/>
                    <a:gd name="T8" fmla="*/ 1 w 4"/>
                    <a:gd name="T9" fmla="*/ 1 h 4"/>
                    <a:gd name="T10" fmla="*/ 1 w 4"/>
                    <a:gd name="T11" fmla="*/ 1 h 4"/>
                    <a:gd name="T12" fmla="*/ 1 w 4"/>
                    <a:gd name="T13" fmla="*/ 1 h 4"/>
                    <a:gd name="T14" fmla="*/ 1 w 4"/>
                    <a:gd name="T15" fmla="*/ 0 h 4"/>
                    <a:gd name="T16" fmla="*/ 1 w 4"/>
                    <a:gd name="T17" fmla="*/ 0 h 4"/>
                    <a:gd name="T18" fmla="*/ 0 w 4"/>
                    <a:gd name="T19" fmla="*/ 0 h 4"/>
                    <a:gd name="T20" fmla="*/ 0 w 4"/>
                    <a:gd name="T21" fmla="*/ 1 h 4"/>
                    <a:gd name="T22" fmla="*/ 0 w 4"/>
                    <a:gd name="T23" fmla="*/ 1 h 4"/>
                    <a:gd name="T24" fmla="*/ 0 w 4"/>
                    <a:gd name="T25" fmla="*/ 1 h 4"/>
                    <a:gd name="T26" fmla="*/ 0 w 4"/>
                    <a:gd name="T27" fmla="*/ 1 h 4"/>
                    <a:gd name="T28" fmla="*/ 0 w 4"/>
                    <a:gd name="T29" fmla="*/ 1 h 4"/>
                    <a:gd name="T30" fmla="*/ 0 w 4"/>
                    <a:gd name="T31" fmla="*/ 1 h 4"/>
                    <a:gd name="T32" fmla="*/ 1 w 4"/>
                    <a:gd name="T33" fmla="*/ 1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4"/>
                    <a:gd name="T53" fmla="*/ 4 w 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0" name="Rectangle 105">
                  <a:extLst>
                    <a:ext uri="{FF2B5EF4-FFF2-40B4-BE49-F238E27FC236}">
                      <a16:creationId xmlns:a16="http://schemas.microsoft.com/office/drawing/2014/main" id="{97F2E538-F4D5-0D42-AFAB-8A960A90A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1" y="2565"/>
                  <a:ext cx="9" cy="5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1" name="Rectangle 106">
                  <a:extLst>
                    <a:ext uri="{FF2B5EF4-FFF2-40B4-BE49-F238E27FC236}">
                      <a16:creationId xmlns:a16="http://schemas.microsoft.com/office/drawing/2014/main" id="{2113D30F-A595-6F43-B423-8C053184F5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3" y="2563"/>
                  <a:ext cx="31" cy="18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2" name="Freeform 107">
                  <a:extLst>
                    <a:ext uri="{FF2B5EF4-FFF2-40B4-BE49-F238E27FC236}">
                      <a16:creationId xmlns:a16="http://schemas.microsoft.com/office/drawing/2014/main" id="{9B123D7B-8655-1146-B81D-BAD5488F71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7" y="2575"/>
                  <a:ext cx="24" cy="4"/>
                </a:xfrm>
                <a:custGeom>
                  <a:avLst/>
                  <a:gdLst>
                    <a:gd name="T0" fmla="*/ 0 w 49"/>
                    <a:gd name="T1" fmla="*/ 1 h 8"/>
                    <a:gd name="T2" fmla="*/ 0 w 49"/>
                    <a:gd name="T3" fmla="*/ 1 h 8"/>
                    <a:gd name="T4" fmla="*/ 0 w 49"/>
                    <a:gd name="T5" fmla="*/ 0 h 8"/>
                    <a:gd name="T6" fmla="*/ 1 w 49"/>
                    <a:gd name="T7" fmla="*/ 0 h 8"/>
                    <a:gd name="T8" fmla="*/ 1 w 49"/>
                    <a:gd name="T9" fmla="*/ 1 h 8"/>
                    <a:gd name="T10" fmla="*/ 1 w 49"/>
                    <a:gd name="T11" fmla="*/ 1 h 8"/>
                    <a:gd name="T12" fmla="*/ 1 w 49"/>
                    <a:gd name="T13" fmla="*/ 1 h 8"/>
                    <a:gd name="T14" fmla="*/ 1 w 49"/>
                    <a:gd name="T15" fmla="*/ 1 h 8"/>
                    <a:gd name="T16" fmla="*/ 1 w 49"/>
                    <a:gd name="T17" fmla="*/ 1 h 8"/>
                    <a:gd name="T18" fmla="*/ 0 w 49"/>
                    <a:gd name="T19" fmla="*/ 1 h 8"/>
                    <a:gd name="T20" fmla="*/ 0 w 49"/>
                    <a:gd name="T21" fmla="*/ 1 h 8"/>
                    <a:gd name="T22" fmla="*/ 0 w 49"/>
                    <a:gd name="T23" fmla="*/ 1 h 8"/>
                    <a:gd name="T24" fmla="*/ 0 w 49"/>
                    <a:gd name="T25" fmla="*/ 1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8"/>
                    <a:gd name="T41" fmla="*/ 49 w 49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8">
                      <a:moveTo>
                        <a:pt x="0" y="2"/>
                      </a:move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49" y="2"/>
                      </a:lnTo>
                      <a:lnTo>
                        <a:pt x="49" y="6"/>
                      </a:lnTo>
                      <a:lnTo>
                        <a:pt x="36" y="6"/>
                      </a:lnTo>
                      <a:lnTo>
                        <a:pt x="36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3" name="Rectangle 108">
                  <a:extLst>
                    <a:ext uri="{FF2B5EF4-FFF2-40B4-BE49-F238E27FC236}">
                      <a16:creationId xmlns:a16="http://schemas.microsoft.com/office/drawing/2014/main" id="{2A2EDDEC-1779-AC46-B473-D063454BC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5" y="2578"/>
                  <a:ext cx="4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4" name="Rectangle 109">
                  <a:extLst>
                    <a:ext uri="{FF2B5EF4-FFF2-40B4-BE49-F238E27FC236}">
                      <a16:creationId xmlns:a16="http://schemas.microsoft.com/office/drawing/2014/main" id="{61CC385D-E47F-0A4F-90E1-8BA61CA34F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8" y="2579"/>
                  <a:ext cx="3" cy="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5" name="Rectangle 110">
                  <a:extLst>
                    <a:ext uri="{FF2B5EF4-FFF2-40B4-BE49-F238E27FC236}">
                      <a16:creationId xmlns:a16="http://schemas.microsoft.com/office/drawing/2014/main" id="{B1431943-9763-FC45-955C-0C1684013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4" y="2572"/>
                  <a:ext cx="30" cy="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6" name="Freeform 111">
                  <a:extLst>
                    <a:ext uri="{FF2B5EF4-FFF2-40B4-BE49-F238E27FC236}">
                      <a16:creationId xmlns:a16="http://schemas.microsoft.com/office/drawing/2014/main" id="{CF913CEF-0F13-194B-A681-C41F937E7A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2564"/>
                  <a:ext cx="29" cy="7"/>
                </a:xfrm>
                <a:custGeom>
                  <a:avLst/>
                  <a:gdLst>
                    <a:gd name="T0" fmla="*/ 0 w 59"/>
                    <a:gd name="T1" fmla="*/ 0 h 15"/>
                    <a:gd name="T2" fmla="*/ 0 w 59"/>
                    <a:gd name="T3" fmla="*/ 0 h 15"/>
                    <a:gd name="T4" fmla="*/ 0 w 59"/>
                    <a:gd name="T5" fmla="*/ 0 h 15"/>
                    <a:gd name="T6" fmla="*/ 1 w 59"/>
                    <a:gd name="T7" fmla="*/ 0 h 15"/>
                    <a:gd name="T8" fmla="*/ 1 w 59"/>
                    <a:gd name="T9" fmla="*/ 0 h 15"/>
                    <a:gd name="T10" fmla="*/ 1 w 59"/>
                    <a:gd name="T11" fmla="*/ 0 h 15"/>
                    <a:gd name="T12" fmla="*/ 1 w 59"/>
                    <a:gd name="T13" fmla="*/ 0 h 15"/>
                    <a:gd name="T14" fmla="*/ 1 w 59"/>
                    <a:gd name="T15" fmla="*/ 0 h 15"/>
                    <a:gd name="T16" fmla="*/ 1 w 59"/>
                    <a:gd name="T17" fmla="*/ 0 h 15"/>
                    <a:gd name="T18" fmla="*/ 0 w 59"/>
                    <a:gd name="T19" fmla="*/ 0 h 15"/>
                    <a:gd name="T20" fmla="*/ 0 w 59"/>
                    <a:gd name="T21" fmla="*/ 0 h 15"/>
                    <a:gd name="T22" fmla="*/ 0 w 59"/>
                    <a:gd name="T23" fmla="*/ 0 h 15"/>
                    <a:gd name="T24" fmla="*/ 0 w 59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15"/>
                    <a:gd name="T41" fmla="*/ 59 w 59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15">
                      <a:moveTo>
                        <a:pt x="0" y="6"/>
                      </a:moveTo>
                      <a:lnTo>
                        <a:pt x="27" y="6"/>
                      </a:lnTo>
                      <a:lnTo>
                        <a:pt x="27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59" y="6"/>
                      </a:lnTo>
                      <a:lnTo>
                        <a:pt x="59" y="12"/>
                      </a:lnTo>
                      <a:lnTo>
                        <a:pt x="53" y="12"/>
                      </a:lnTo>
                      <a:lnTo>
                        <a:pt x="53" y="15"/>
                      </a:lnTo>
                      <a:lnTo>
                        <a:pt x="29" y="15"/>
                      </a:lnTo>
                      <a:lnTo>
                        <a:pt x="29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7" name="Rectangle 112">
                  <a:extLst>
                    <a:ext uri="{FF2B5EF4-FFF2-40B4-BE49-F238E27FC236}">
                      <a16:creationId xmlns:a16="http://schemas.microsoft.com/office/drawing/2014/main" id="{F1670090-D698-F54C-9957-1E1326267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65" y="2566"/>
                  <a:ext cx="27" cy="2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8" name="Freeform 113">
                  <a:extLst>
                    <a:ext uri="{FF2B5EF4-FFF2-40B4-BE49-F238E27FC236}">
                      <a16:creationId xmlns:a16="http://schemas.microsoft.com/office/drawing/2014/main" id="{F7520960-94B6-3945-9DAC-7D0110421A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5" y="2564"/>
                  <a:ext cx="3" cy="8"/>
                </a:xfrm>
                <a:custGeom>
                  <a:avLst/>
                  <a:gdLst>
                    <a:gd name="T0" fmla="*/ 0 w 8"/>
                    <a:gd name="T1" fmla="*/ 0 h 17"/>
                    <a:gd name="T2" fmla="*/ 0 w 8"/>
                    <a:gd name="T3" fmla="*/ 0 h 17"/>
                    <a:gd name="T4" fmla="*/ 0 w 8"/>
                    <a:gd name="T5" fmla="*/ 0 h 17"/>
                    <a:gd name="T6" fmla="*/ 0 w 8"/>
                    <a:gd name="T7" fmla="*/ 0 h 17"/>
                    <a:gd name="T8" fmla="*/ 0 w 8"/>
                    <a:gd name="T9" fmla="*/ 0 h 17"/>
                    <a:gd name="T10" fmla="*/ 0 w 8"/>
                    <a:gd name="T11" fmla="*/ 0 h 17"/>
                    <a:gd name="T12" fmla="*/ 0 w 8"/>
                    <a:gd name="T13" fmla="*/ 0 h 17"/>
                    <a:gd name="T14" fmla="*/ 0 w 8"/>
                    <a:gd name="T15" fmla="*/ 0 h 17"/>
                    <a:gd name="T16" fmla="*/ 0 w 8"/>
                    <a:gd name="T17" fmla="*/ 0 h 17"/>
                    <a:gd name="T18" fmla="*/ 0 w 8"/>
                    <a:gd name="T19" fmla="*/ 0 h 17"/>
                    <a:gd name="T20" fmla="*/ 0 w 8"/>
                    <a:gd name="T21" fmla="*/ 0 h 17"/>
                    <a:gd name="T22" fmla="*/ 0 w 8"/>
                    <a:gd name="T23" fmla="*/ 0 h 17"/>
                    <a:gd name="T24" fmla="*/ 0 w 8"/>
                    <a:gd name="T25" fmla="*/ 0 h 17"/>
                    <a:gd name="T26" fmla="*/ 0 w 8"/>
                    <a:gd name="T27" fmla="*/ 0 h 17"/>
                    <a:gd name="T28" fmla="*/ 0 w 8"/>
                    <a:gd name="T29" fmla="*/ 0 h 17"/>
                    <a:gd name="T30" fmla="*/ 0 w 8"/>
                    <a:gd name="T31" fmla="*/ 0 h 17"/>
                    <a:gd name="T32" fmla="*/ 0 w 8"/>
                    <a:gd name="T33" fmla="*/ 0 h 17"/>
                    <a:gd name="T34" fmla="*/ 0 w 8"/>
                    <a:gd name="T35" fmla="*/ 0 h 17"/>
                    <a:gd name="T36" fmla="*/ 0 w 8"/>
                    <a:gd name="T37" fmla="*/ 0 h 17"/>
                    <a:gd name="T38" fmla="*/ 0 w 8"/>
                    <a:gd name="T39" fmla="*/ 0 h 17"/>
                    <a:gd name="T40" fmla="*/ 0 w 8"/>
                    <a:gd name="T41" fmla="*/ 0 h 17"/>
                    <a:gd name="T42" fmla="*/ 0 w 8"/>
                    <a:gd name="T43" fmla="*/ 0 h 17"/>
                    <a:gd name="T44" fmla="*/ 0 w 8"/>
                    <a:gd name="T45" fmla="*/ 0 h 17"/>
                    <a:gd name="T46" fmla="*/ 0 w 8"/>
                    <a:gd name="T47" fmla="*/ 0 h 17"/>
                    <a:gd name="T48" fmla="*/ 0 w 8"/>
                    <a:gd name="T49" fmla="*/ 0 h 17"/>
                    <a:gd name="T50" fmla="*/ 0 w 8"/>
                    <a:gd name="T51" fmla="*/ 0 h 17"/>
                    <a:gd name="T52" fmla="*/ 0 w 8"/>
                    <a:gd name="T53" fmla="*/ 0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"/>
                    <a:gd name="T82" fmla="*/ 0 h 17"/>
                    <a:gd name="T83" fmla="*/ 8 w 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" h="17">
                      <a:moveTo>
                        <a:pt x="4" y="10"/>
                      </a:move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09" name="Rectangle 114">
                  <a:extLst>
                    <a:ext uri="{FF2B5EF4-FFF2-40B4-BE49-F238E27FC236}">
                      <a16:creationId xmlns:a16="http://schemas.microsoft.com/office/drawing/2014/main" id="{A7C65002-2828-1C4C-B866-8541C68E8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8" y="2554"/>
                  <a:ext cx="40" cy="3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0" name="Freeform 115">
                  <a:extLst>
                    <a:ext uri="{FF2B5EF4-FFF2-40B4-BE49-F238E27FC236}">
                      <a16:creationId xmlns:a16="http://schemas.microsoft.com/office/drawing/2014/main" id="{314DA935-0D7D-FF4C-BF00-9BDB4E793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8" y="2542"/>
                  <a:ext cx="40" cy="12"/>
                </a:xfrm>
                <a:custGeom>
                  <a:avLst/>
                  <a:gdLst>
                    <a:gd name="T0" fmla="*/ 0 w 80"/>
                    <a:gd name="T1" fmla="*/ 1 h 24"/>
                    <a:gd name="T2" fmla="*/ 3 w 80"/>
                    <a:gd name="T3" fmla="*/ 1 h 24"/>
                    <a:gd name="T4" fmla="*/ 3 w 80"/>
                    <a:gd name="T5" fmla="*/ 0 h 24"/>
                    <a:gd name="T6" fmla="*/ 1 w 80"/>
                    <a:gd name="T7" fmla="*/ 0 h 24"/>
                    <a:gd name="T8" fmla="*/ 0 w 80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0"/>
                    <a:gd name="T16" fmla="*/ 0 h 24"/>
                    <a:gd name="T17" fmla="*/ 80 w 80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0" h="24">
                      <a:moveTo>
                        <a:pt x="0" y="24"/>
                      </a:moveTo>
                      <a:lnTo>
                        <a:pt x="80" y="24"/>
                      </a:lnTo>
                      <a:lnTo>
                        <a:pt x="71" y="0"/>
                      </a:lnTo>
                      <a:lnTo>
                        <a:pt x="10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1" name="Freeform 116">
                  <a:extLst>
                    <a:ext uri="{FF2B5EF4-FFF2-40B4-BE49-F238E27FC236}">
                      <a16:creationId xmlns:a16="http://schemas.microsoft.com/office/drawing/2014/main" id="{10F5C93C-B819-8F4A-B77E-D43F1E4E9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8" y="2545"/>
                  <a:ext cx="20" cy="4"/>
                </a:xfrm>
                <a:custGeom>
                  <a:avLst/>
                  <a:gdLst>
                    <a:gd name="T0" fmla="*/ 1 w 40"/>
                    <a:gd name="T1" fmla="*/ 0 h 10"/>
                    <a:gd name="T2" fmla="*/ 1 w 40"/>
                    <a:gd name="T3" fmla="*/ 0 h 10"/>
                    <a:gd name="T4" fmla="*/ 1 w 40"/>
                    <a:gd name="T5" fmla="*/ 0 h 10"/>
                    <a:gd name="T6" fmla="*/ 1 w 40"/>
                    <a:gd name="T7" fmla="*/ 0 h 10"/>
                    <a:gd name="T8" fmla="*/ 0 w 40"/>
                    <a:gd name="T9" fmla="*/ 0 h 10"/>
                    <a:gd name="T10" fmla="*/ 0 w 40"/>
                    <a:gd name="T11" fmla="*/ 0 h 10"/>
                    <a:gd name="T12" fmla="*/ 1 w 40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10"/>
                    <a:gd name="T23" fmla="*/ 40 w 40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10">
                      <a:moveTo>
                        <a:pt x="2" y="0"/>
                      </a:moveTo>
                      <a:lnTo>
                        <a:pt x="36" y="0"/>
                      </a:lnTo>
                      <a:lnTo>
                        <a:pt x="40" y="4"/>
                      </a:lnTo>
                      <a:lnTo>
                        <a:pt x="40" y="10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2" name="Freeform 117">
                  <a:extLst>
                    <a:ext uri="{FF2B5EF4-FFF2-40B4-BE49-F238E27FC236}">
                      <a16:creationId xmlns:a16="http://schemas.microsoft.com/office/drawing/2014/main" id="{B0A318E3-F834-0941-917E-2942B181EE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5" y="2539"/>
                  <a:ext cx="25" cy="8"/>
                </a:xfrm>
                <a:custGeom>
                  <a:avLst/>
                  <a:gdLst>
                    <a:gd name="T0" fmla="*/ 0 w 49"/>
                    <a:gd name="T1" fmla="*/ 0 h 15"/>
                    <a:gd name="T2" fmla="*/ 2 w 49"/>
                    <a:gd name="T3" fmla="*/ 0 h 15"/>
                    <a:gd name="T4" fmla="*/ 2 w 49"/>
                    <a:gd name="T5" fmla="*/ 1 h 15"/>
                    <a:gd name="T6" fmla="*/ 2 w 49"/>
                    <a:gd name="T7" fmla="*/ 1 h 15"/>
                    <a:gd name="T8" fmla="*/ 2 w 49"/>
                    <a:gd name="T9" fmla="*/ 1 h 15"/>
                    <a:gd name="T10" fmla="*/ 2 w 49"/>
                    <a:gd name="T11" fmla="*/ 1 h 15"/>
                    <a:gd name="T12" fmla="*/ 2 w 49"/>
                    <a:gd name="T13" fmla="*/ 1 h 15"/>
                    <a:gd name="T14" fmla="*/ 1 w 49"/>
                    <a:gd name="T15" fmla="*/ 1 h 15"/>
                    <a:gd name="T16" fmla="*/ 1 w 49"/>
                    <a:gd name="T17" fmla="*/ 1 h 15"/>
                    <a:gd name="T18" fmla="*/ 1 w 49"/>
                    <a:gd name="T19" fmla="*/ 1 h 15"/>
                    <a:gd name="T20" fmla="*/ 1 w 49"/>
                    <a:gd name="T21" fmla="*/ 1 h 15"/>
                    <a:gd name="T22" fmla="*/ 1 w 49"/>
                    <a:gd name="T23" fmla="*/ 1 h 15"/>
                    <a:gd name="T24" fmla="*/ 0 w 49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15"/>
                    <a:gd name="T41" fmla="*/ 49 w 49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15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7" y="15"/>
                      </a:lnTo>
                      <a:lnTo>
                        <a:pt x="43" y="15"/>
                      </a:lnTo>
                      <a:lnTo>
                        <a:pt x="43" y="13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7" y="15"/>
                      </a:lnTo>
                      <a:lnTo>
                        <a:pt x="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3" name="Freeform 118">
                  <a:extLst>
                    <a:ext uri="{FF2B5EF4-FFF2-40B4-BE49-F238E27FC236}">
                      <a16:creationId xmlns:a16="http://schemas.microsoft.com/office/drawing/2014/main" id="{B8FB1926-C597-2945-9350-1321B20C04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7" y="2540"/>
                  <a:ext cx="2" cy="6"/>
                </a:xfrm>
                <a:custGeom>
                  <a:avLst/>
                  <a:gdLst>
                    <a:gd name="T0" fmla="*/ 0 w 4"/>
                    <a:gd name="T1" fmla="*/ 0 h 11"/>
                    <a:gd name="T2" fmla="*/ 1 w 4"/>
                    <a:gd name="T3" fmla="*/ 0 h 11"/>
                    <a:gd name="T4" fmla="*/ 1 w 4"/>
                    <a:gd name="T5" fmla="*/ 1 h 11"/>
                    <a:gd name="T6" fmla="*/ 1 w 4"/>
                    <a:gd name="T7" fmla="*/ 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4" name="Freeform 119">
                  <a:extLst>
                    <a:ext uri="{FF2B5EF4-FFF2-40B4-BE49-F238E27FC236}">
                      <a16:creationId xmlns:a16="http://schemas.microsoft.com/office/drawing/2014/main" id="{6B4636E7-FFDC-B749-893C-6596F61404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6" y="2540"/>
                  <a:ext cx="2" cy="6"/>
                </a:xfrm>
                <a:custGeom>
                  <a:avLst/>
                  <a:gdLst>
                    <a:gd name="T0" fmla="*/ 1 w 4"/>
                    <a:gd name="T1" fmla="*/ 0 h 11"/>
                    <a:gd name="T2" fmla="*/ 1 w 4"/>
                    <a:gd name="T3" fmla="*/ 0 h 11"/>
                    <a:gd name="T4" fmla="*/ 0 w 4"/>
                    <a:gd name="T5" fmla="*/ 1 h 11"/>
                    <a:gd name="T6" fmla="*/ 1 w 4"/>
                    <a:gd name="T7" fmla="*/ 1 h 11"/>
                    <a:gd name="T8" fmla="*/ 1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5" name="Freeform 120">
                  <a:extLst>
                    <a:ext uri="{FF2B5EF4-FFF2-40B4-BE49-F238E27FC236}">
                      <a16:creationId xmlns:a16="http://schemas.microsoft.com/office/drawing/2014/main" id="{87F2EDC8-CD60-1D4D-8A17-EF2A8045F2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2477"/>
                  <a:ext cx="91" cy="66"/>
                </a:xfrm>
                <a:custGeom>
                  <a:avLst/>
                  <a:gdLst>
                    <a:gd name="T0" fmla="*/ 6 w 182"/>
                    <a:gd name="T1" fmla="*/ 0 h 133"/>
                    <a:gd name="T2" fmla="*/ 6 w 182"/>
                    <a:gd name="T3" fmla="*/ 0 h 133"/>
                    <a:gd name="T4" fmla="*/ 6 w 182"/>
                    <a:gd name="T5" fmla="*/ 0 h 133"/>
                    <a:gd name="T6" fmla="*/ 6 w 182"/>
                    <a:gd name="T7" fmla="*/ 0 h 133"/>
                    <a:gd name="T8" fmla="*/ 6 w 182"/>
                    <a:gd name="T9" fmla="*/ 0 h 133"/>
                    <a:gd name="T10" fmla="*/ 6 w 182"/>
                    <a:gd name="T11" fmla="*/ 0 h 133"/>
                    <a:gd name="T12" fmla="*/ 6 w 182"/>
                    <a:gd name="T13" fmla="*/ 0 h 133"/>
                    <a:gd name="T14" fmla="*/ 6 w 182"/>
                    <a:gd name="T15" fmla="*/ 0 h 133"/>
                    <a:gd name="T16" fmla="*/ 6 w 182"/>
                    <a:gd name="T17" fmla="*/ 0 h 133"/>
                    <a:gd name="T18" fmla="*/ 6 w 182"/>
                    <a:gd name="T19" fmla="*/ 3 h 133"/>
                    <a:gd name="T20" fmla="*/ 6 w 182"/>
                    <a:gd name="T21" fmla="*/ 3 h 133"/>
                    <a:gd name="T22" fmla="*/ 6 w 182"/>
                    <a:gd name="T23" fmla="*/ 4 h 133"/>
                    <a:gd name="T24" fmla="*/ 6 w 182"/>
                    <a:gd name="T25" fmla="*/ 4 h 133"/>
                    <a:gd name="T26" fmla="*/ 6 w 182"/>
                    <a:gd name="T27" fmla="*/ 4 h 133"/>
                    <a:gd name="T28" fmla="*/ 6 w 182"/>
                    <a:gd name="T29" fmla="*/ 4 h 133"/>
                    <a:gd name="T30" fmla="*/ 6 w 182"/>
                    <a:gd name="T31" fmla="*/ 4 h 133"/>
                    <a:gd name="T32" fmla="*/ 6 w 182"/>
                    <a:gd name="T33" fmla="*/ 4 h 133"/>
                    <a:gd name="T34" fmla="*/ 1 w 182"/>
                    <a:gd name="T35" fmla="*/ 4 h 133"/>
                    <a:gd name="T36" fmla="*/ 1 w 182"/>
                    <a:gd name="T37" fmla="*/ 4 h 133"/>
                    <a:gd name="T38" fmla="*/ 1 w 182"/>
                    <a:gd name="T39" fmla="*/ 4 h 133"/>
                    <a:gd name="T40" fmla="*/ 1 w 182"/>
                    <a:gd name="T41" fmla="*/ 4 h 133"/>
                    <a:gd name="T42" fmla="*/ 1 w 182"/>
                    <a:gd name="T43" fmla="*/ 4 h 133"/>
                    <a:gd name="T44" fmla="*/ 1 w 182"/>
                    <a:gd name="T45" fmla="*/ 4 h 133"/>
                    <a:gd name="T46" fmla="*/ 0 w 182"/>
                    <a:gd name="T47" fmla="*/ 4 h 133"/>
                    <a:gd name="T48" fmla="*/ 0 w 182"/>
                    <a:gd name="T49" fmla="*/ 3 h 133"/>
                    <a:gd name="T50" fmla="*/ 0 w 182"/>
                    <a:gd name="T51" fmla="*/ 3 h 133"/>
                    <a:gd name="T52" fmla="*/ 0 w 182"/>
                    <a:gd name="T53" fmla="*/ 0 h 133"/>
                    <a:gd name="T54" fmla="*/ 0 w 182"/>
                    <a:gd name="T55" fmla="*/ 0 h 133"/>
                    <a:gd name="T56" fmla="*/ 0 w 182"/>
                    <a:gd name="T57" fmla="*/ 0 h 133"/>
                    <a:gd name="T58" fmla="*/ 1 w 182"/>
                    <a:gd name="T59" fmla="*/ 0 h 133"/>
                    <a:gd name="T60" fmla="*/ 1 w 182"/>
                    <a:gd name="T61" fmla="*/ 0 h 133"/>
                    <a:gd name="T62" fmla="*/ 1 w 182"/>
                    <a:gd name="T63" fmla="*/ 0 h 133"/>
                    <a:gd name="T64" fmla="*/ 1 w 182"/>
                    <a:gd name="T65" fmla="*/ 0 h 133"/>
                    <a:gd name="T66" fmla="*/ 1 w 182"/>
                    <a:gd name="T67" fmla="*/ 0 h 1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"/>
                    <a:gd name="T103" fmla="*/ 0 h 133"/>
                    <a:gd name="T104" fmla="*/ 182 w 182"/>
                    <a:gd name="T105" fmla="*/ 133 h 1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" h="133">
                      <a:moveTo>
                        <a:pt x="8" y="0"/>
                      </a:moveTo>
                      <a:lnTo>
                        <a:pt x="173" y="0"/>
                      </a:lnTo>
                      <a:lnTo>
                        <a:pt x="175" y="0"/>
                      </a:lnTo>
                      <a:lnTo>
                        <a:pt x="176" y="2"/>
                      </a:lnTo>
                      <a:lnTo>
                        <a:pt x="178" y="2"/>
                      </a:lnTo>
                      <a:lnTo>
                        <a:pt x="180" y="4"/>
                      </a:lnTo>
                      <a:lnTo>
                        <a:pt x="180" y="6"/>
                      </a:lnTo>
                      <a:lnTo>
                        <a:pt x="182" y="6"/>
                      </a:lnTo>
                      <a:lnTo>
                        <a:pt x="182" y="8"/>
                      </a:lnTo>
                      <a:lnTo>
                        <a:pt x="182" y="10"/>
                      </a:lnTo>
                      <a:lnTo>
                        <a:pt x="182" y="125"/>
                      </a:lnTo>
                      <a:lnTo>
                        <a:pt x="182" y="127"/>
                      </a:lnTo>
                      <a:lnTo>
                        <a:pt x="182" y="129"/>
                      </a:lnTo>
                      <a:lnTo>
                        <a:pt x="180" y="129"/>
                      </a:lnTo>
                      <a:lnTo>
                        <a:pt x="180" y="131"/>
                      </a:lnTo>
                      <a:lnTo>
                        <a:pt x="178" y="131"/>
                      </a:lnTo>
                      <a:lnTo>
                        <a:pt x="178" y="133"/>
                      </a:lnTo>
                      <a:lnTo>
                        <a:pt x="176" y="133"/>
                      </a:lnTo>
                      <a:lnTo>
                        <a:pt x="175" y="133"/>
                      </a:lnTo>
                      <a:lnTo>
                        <a:pt x="173" y="133"/>
                      </a:lnTo>
                      <a:lnTo>
                        <a:pt x="8" y="133"/>
                      </a:lnTo>
                      <a:lnTo>
                        <a:pt x="6" y="133"/>
                      </a:lnTo>
                      <a:lnTo>
                        <a:pt x="4" y="133"/>
                      </a:lnTo>
                      <a:lnTo>
                        <a:pt x="4" y="131"/>
                      </a:lnTo>
                      <a:lnTo>
                        <a:pt x="2" y="131"/>
                      </a:lnTo>
                      <a:lnTo>
                        <a:pt x="2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6" name="Rectangle 121">
                  <a:extLst>
                    <a:ext uri="{FF2B5EF4-FFF2-40B4-BE49-F238E27FC236}">
                      <a16:creationId xmlns:a16="http://schemas.microsoft.com/office/drawing/2014/main" id="{D4E64F3B-E08D-5040-B91C-A5F4788527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07" y="2478"/>
                  <a:ext cx="81" cy="62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7" name="Rectangle 122">
                  <a:extLst>
                    <a:ext uri="{FF2B5EF4-FFF2-40B4-BE49-F238E27FC236}">
                      <a16:creationId xmlns:a16="http://schemas.microsoft.com/office/drawing/2014/main" id="{AD97A3C1-B504-524D-9409-A2F010E019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2" y="2484"/>
                  <a:ext cx="71" cy="49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8" name="Freeform 123">
                  <a:extLst>
                    <a:ext uri="{FF2B5EF4-FFF2-40B4-BE49-F238E27FC236}">
                      <a16:creationId xmlns:a16="http://schemas.microsoft.com/office/drawing/2014/main" id="{FE2DFA5A-0FE0-7148-AF35-6FA85825F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5" y="2488"/>
                  <a:ext cx="64" cy="43"/>
                </a:xfrm>
                <a:custGeom>
                  <a:avLst/>
                  <a:gdLst>
                    <a:gd name="T0" fmla="*/ 1 w 127"/>
                    <a:gd name="T1" fmla="*/ 0 h 85"/>
                    <a:gd name="T2" fmla="*/ 4 w 127"/>
                    <a:gd name="T3" fmla="*/ 0 h 85"/>
                    <a:gd name="T4" fmla="*/ 4 w 127"/>
                    <a:gd name="T5" fmla="*/ 0 h 85"/>
                    <a:gd name="T6" fmla="*/ 4 w 127"/>
                    <a:gd name="T7" fmla="*/ 0 h 85"/>
                    <a:gd name="T8" fmla="*/ 4 w 127"/>
                    <a:gd name="T9" fmla="*/ 0 h 85"/>
                    <a:gd name="T10" fmla="*/ 4 w 127"/>
                    <a:gd name="T11" fmla="*/ 1 h 85"/>
                    <a:gd name="T12" fmla="*/ 4 w 127"/>
                    <a:gd name="T13" fmla="*/ 1 h 85"/>
                    <a:gd name="T14" fmla="*/ 4 w 127"/>
                    <a:gd name="T15" fmla="*/ 1 h 85"/>
                    <a:gd name="T16" fmla="*/ 4 w 127"/>
                    <a:gd name="T17" fmla="*/ 1 h 85"/>
                    <a:gd name="T18" fmla="*/ 4 w 127"/>
                    <a:gd name="T19" fmla="*/ 1 h 85"/>
                    <a:gd name="T20" fmla="*/ 4 w 127"/>
                    <a:gd name="T21" fmla="*/ 1 h 85"/>
                    <a:gd name="T22" fmla="*/ 4 w 127"/>
                    <a:gd name="T23" fmla="*/ 1 h 85"/>
                    <a:gd name="T24" fmla="*/ 4 w 127"/>
                    <a:gd name="T25" fmla="*/ 1 h 85"/>
                    <a:gd name="T26" fmla="*/ 4 w 127"/>
                    <a:gd name="T27" fmla="*/ 3 h 85"/>
                    <a:gd name="T28" fmla="*/ 4 w 127"/>
                    <a:gd name="T29" fmla="*/ 3 h 85"/>
                    <a:gd name="T30" fmla="*/ 4 w 127"/>
                    <a:gd name="T31" fmla="*/ 3 h 85"/>
                    <a:gd name="T32" fmla="*/ 4 w 127"/>
                    <a:gd name="T33" fmla="*/ 3 h 85"/>
                    <a:gd name="T34" fmla="*/ 4 w 127"/>
                    <a:gd name="T35" fmla="*/ 3 h 85"/>
                    <a:gd name="T36" fmla="*/ 4 w 127"/>
                    <a:gd name="T37" fmla="*/ 3 h 85"/>
                    <a:gd name="T38" fmla="*/ 4 w 127"/>
                    <a:gd name="T39" fmla="*/ 3 h 85"/>
                    <a:gd name="T40" fmla="*/ 4 w 127"/>
                    <a:gd name="T41" fmla="*/ 3 h 85"/>
                    <a:gd name="T42" fmla="*/ 4 w 127"/>
                    <a:gd name="T43" fmla="*/ 3 h 85"/>
                    <a:gd name="T44" fmla="*/ 4 w 127"/>
                    <a:gd name="T45" fmla="*/ 3 h 85"/>
                    <a:gd name="T46" fmla="*/ 4 w 127"/>
                    <a:gd name="T47" fmla="*/ 3 h 85"/>
                    <a:gd name="T48" fmla="*/ 4 w 127"/>
                    <a:gd name="T49" fmla="*/ 3 h 85"/>
                    <a:gd name="T50" fmla="*/ 1 w 127"/>
                    <a:gd name="T51" fmla="*/ 3 h 85"/>
                    <a:gd name="T52" fmla="*/ 1 w 127"/>
                    <a:gd name="T53" fmla="*/ 3 h 85"/>
                    <a:gd name="T54" fmla="*/ 1 w 127"/>
                    <a:gd name="T55" fmla="*/ 3 h 85"/>
                    <a:gd name="T56" fmla="*/ 1 w 127"/>
                    <a:gd name="T57" fmla="*/ 3 h 85"/>
                    <a:gd name="T58" fmla="*/ 1 w 127"/>
                    <a:gd name="T59" fmla="*/ 3 h 85"/>
                    <a:gd name="T60" fmla="*/ 1 w 127"/>
                    <a:gd name="T61" fmla="*/ 3 h 85"/>
                    <a:gd name="T62" fmla="*/ 1 w 127"/>
                    <a:gd name="T63" fmla="*/ 3 h 85"/>
                    <a:gd name="T64" fmla="*/ 1 w 127"/>
                    <a:gd name="T65" fmla="*/ 3 h 85"/>
                    <a:gd name="T66" fmla="*/ 1 w 127"/>
                    <a:gd name="T67" fmla="*/ 3 h 85"/>
                    <a:gd name="T68" fmla="*/ 1 w 127"/>
                    <a:gd name="T69" fmla="*/ 3 h 85"/>
                    <a:gd name="T70" fmla="*/ 0 w 127"/>
                    <a:gd name="T71" fmla="*/ 3 h 85"/>
                    <a:gd name="T72" fmla="*/ 0 w 127"/>
                    <a:gd name="T73" fmla="*/ 3 h 85"/>
                    <a:gd name="T74" fmla="*/ 0 w 127"/>
                    <a:gd name="T75" fmla="*/ 1 h 85"/>
                    <a:gd name="T76" fmla="*/ 0 w 127"/>
                    <a:gd name="T77" fmla="*/ 1 h 85"/>
                    <a:gd name="T78" fmla="*/ 1 w 127"/>
                    <a:gd name="T79" fmla="*/ 1 h 85"/>
                    <a:gd name="T80" fmla="*/ 1 w 127"/>
                    <a:gd name="T81" fmla="*/ 1 h 85"/>
                    <a:gd name="T82" fmla="*/ 1 w 127"/>
                    <a:gd name="T83" fmla="*/ 1 h 85"/>
                    <a:gd name="T84" fmla="*/ 1 w 127"/>
                    <a:gd name="T85" fmla="*/ 1 h 85"/>
                    <a:gd name="T86" fmla="*/ 1 w 127"/>
                    <a:gd name="T87" fmla="*/ 1 h 85"/>
                    <a:gd name="T88" fmla="*/ 1 w 127"/>
                    <a:gd name="T89" fmla="*/ 1 h 85"/>
                    <a:gd name="T90" fmla="*/ 1 w 127"/>
                    <a:gd name="T91" fmla="*/ 0 h 85"/>
                    <a:gd name="T92" fmla="*/ 1 w 127"/>
                    <a:gd name="T93" fmla="*/ 0 h 85"/>
                    <a:gd name="T94" fmla="*/ 1 w 127"/>
                    <a:gd name="T95" fmla="*/ 0 h 85"/>
                    <a:gd name="T96" fmla="*/ 1 w 127"/>
                    <a:gd name="T97" fmla="*/ 0 h 8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7"/>
                    <a:gd name="T148" fmla="*/ 0 h 85"/>
                    <a:gd name="T149" fmla="*/ 127 w 127"/>
                    <a:gd name="T150" fmla="*/ 85 h 8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7" h="85">
                      <a:moveTo>
                        <a:pt x="7" y="0"/>
                      </a:moveTo>
                      <a:lnTo>
                        <a:pt x="121" y="0"/>
                      </a:lnTo>
                      <a:lnTo>
                        <a:pt x="123" y="0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7" y="4"/>
                      </a:lnTo>
                      <a:lnTo>
                        <a:pt x="127" y="6"/>
                      </a:lnTo>
                      <a:lnTo>
                        <a:pt x="127" y="77"/>
                      </a:lnTo>
                      <a:lnTo>
                        <a:pt x="127" y="79"/>
                      </a:lnTo>
                      <a:lnTo>
                        <a:pt x="127" y="81"/>
                      </a:lnTo>
                      <a:lnTo>
                        <a:pt x="125" y="83"/>
                      </a:lnTo>
                      <a:lnTo>
                        <a:pt x="123" y="83"/>
                      </a:lnTo>
                      <a:lnTo>
                        <a:pt x="121" y="85"/>
                      </a:lnTo>
                      <a:lnTo>
                        <a:pt x="7" y="85"/>
                      </a:lnTo>
                      <a:lnTo>
                        <a:pt x="6" y="83"/>
                      </a:lnTo>
                      <a:lnTo>
                        <a:pt x="4" y="83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0" y="79"/>
                      </a:lnTo>
                      <a:lnTo>
                        <a:pt x="0" y="77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565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19" name="Freeform 124">
                  <a:extLst>
                    <a:ext uri="{FF2B5EF4-FFF2-40B4-BE49-F238E27FC236}">
                      <a16:creationId xmlns:a16="http://schemas.microsoft.com/office/drawing/2014/main" id="{AC5F49A0-235F-214B-9AAB-4014ECF4D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8" y="2490"/>
                  <a:ext cx="10" cy="23"/>
                </a:xfrm>
                <a:custGeom>
                  <a:avLst/>
                  <a:gdLst>
                    <a:gd name="T0" fmla="*/ 0 w 18"/>
                    <a:gd name="T1" fmla="*/ 1 h 45"/>
                    <a:gd name="T2" fmla="*/ 0 w 18"/>
                    <a:gd name="T3" fmla="*/ 1 h 45"/>
                    <a:gd name="T4" fmla="*/ 0 w 18"/>
                    <a:gd name="T5" fmla="*/ 1 h 45"/>
                    <a:gd name="T6" fmla="*/ 0 w 18"/>
                    <a:gd name="T7" fmla="*/ 1 h 45"/>
                    <a:gd name="T8" fmla="*/ 0 w 18"/>
                    <a:gd name="T9" fmla="*/ 1 h 45"/>
                    <a:gd name="T10" fmla="*/ 0 w 18"/>
                    <a:gd name="T11" fmla="*/ 1 h 45"/>
                    <a:gd name="T12" fmla="*/ 0 w 18"/>
                    <a:gd name="T13" fmla="*/ 1 h 45"/>
                    <a:gd name="T14" fmla="*/ 0 w 18"/>
                    <a:gd name="T15" fmla="*/ 1 h 45"/>
                    <a:gd name="T16" fmla="*/ 0 w 18"/>
                    <a:gd name="T17" fmla="*/ 1 h 45"/>
                    <a:gd name="T18" fmla="*/ 1 w 18"/>
                    <a:gd name="T19" fmla="*/ 1 h 45"/>
                    <a:gd name="T20" fmla="*/ 1 w 18"/>
                    <a:gd name="T21" fmla="*/ 1 h 45"/>
                    <a:gd name="T22" fmla="*/ 1 w 18"/>
                    <a:gd name="T23" fmla="*/ 0 h 45"/>
                    <a:gd name="T24" fmla="*/ 1 w 18"/>
                    <a:gd name="T25" fmla="*/ 0 h 45"/>
                    <a:gd name="T26" fmla="*/ 1 w 18"/>
                    <a:gd name="T27" fmla="*/ 0 h 45"/>
                    <a:gd name="T28" fmla="*/ 1 w 18"/>
                    <a:gd name="T29" fmla="*/ 1 h 45"/>
                    <a:gd name="T30" fmla="*/ 1 w 18"/>
                    <a:gd name="T31" fmla="*/ 1 h 45"/>
                    <a:gd name="T32" fmla="*/ 1 w 18"/>
                    <a:gd name="T33" fmla="*/ 1 h 45"/>
                    <a:gd name="T34" fmla="*/ 1 w 18"/>
                    <a:gd name="T35" fmla="*/ 1 h 45"/>
                    <a:gd name="T36" fmla="*/ 1 w 18"/>
                    <a:gd name="T37" fmla="*/ 1 h 45"/>
                    <a:gd name="T38" fmla="*/ 1 w 18"/>
                    <a:gd name="T39" fmla="*/ 1 h 45"/>
                    <a:gd name="T40" fmla="*/ 1 w 18"/>
                    <a:gd name="T41" fmla="*/ 1 h 45"/>
                    <a:gd name="T42" fmla="*/ 1 w 18"/>
                    <a:gd name="T43" fmla="*/ 1 h 45"/>
                    <a:gd name="T44" fmla="*/ 1 w 18"/>
                    <a:gd name="T45" fmla="*/ 1 h 45"/>
                    <a:gd name="T46" fmla="*/ 1 w 18"/>
                    <a:gd name="T47" fmla="*/ 1 h 45"/>
                    <a:gd name="T48" fmla="*/ 1 w 18"/>
                    <a:gd name="T49" fmla="*/ 1 h 45"/>
                    <a:gd name="T50" fmla="*/ 0 w 18"/>
                    <a:gd name="T51" fmla="*/ 1 h 45"/>
                    <a:gd name="T52" fmla="*/ 0 w 18"/>
                    <a:gd name="T53" fmla="*/ 1 h 45"/>
                    <a:gd name="T54" fmla="*/ 0 w 18"/>
                    <a:gd name="T55" fmla="*/ 2 h 45"/>
                    <a:gd name="T56" fmla="*/ 0 w 18"/>
                    <a:gd name="T57" fmla="*/ 2 h 45"/>
                    <a:gd name="T58" fmla="*/ 0 w 18"/>
                    <a:gd name="T59" fmla="*/ 2 h 45"/>
                    <a:gd name="T60" fmla="*/ 0 w 18"/>
                    <a:gd name="T61" fmla="*/ 1 h 4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8"/>
                    <a:gd name="T94" fmla="*/ 0 h 45"/>
                    <a:gd name="T95" fmla="*/ 18 w 18"/>
                    <a:gd name="T96" fmla="*/ 45 h 4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8" h="45">
                      <a:moveTo>
                        <a:pt x="0" y="15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1" y="24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0" name="Freeform 125">
                  <a:extLst>
                    <a:ext uri="{FF2B5EF4-FFF2-40B4-BE49-F238E27FC236}">
                      <a16:creationId xmlns:a16="http://schemas.microsoft.com/office/drawing/2014/main" id="{4FDA1B72-3E9A-B345-866E-AA7699656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0" y="2491"/>
                  <a:ext cx="7" cy="31"/>
                </a:xfrm>
                <a:custGeom>
                  <a:avLst/>
                  <a:gdLst>
                    <a:gd name="T0" fmla="*/ 0 w 13"/>
                    <a:gd name="T1" fmla="*/ 0 h 62"/>
                    <a:gd name="T2" fmla="*/ 1 w 13"/>
                    <a:gd name="T3" fmla="*/ 0 h 62"/>
                    <a:gd name="T4" fmla="*/ 1 w 13"/>
                    <a:gd name="T5" fmla="*/ 0 h 62"/>
                    <a:gd name="T6" fmla="*/ 1 w 13"/>
                    <a:gd name="T7" fmla="*/ 0 h 62"/>
                    <a:gd name="T8" fmla="*/ 1 w 13"/>
                    <a:gd name="T9" fmla="*/ 1 h 62"/>
                    <a:gd name="T10" fmla="*/ 1 w 13"/>
                    <a:gd name="T11" fmla="*/ 1 h 62"/>
                    <a:gd name="T12" fmla="*/ 1 w 13"/>
                    <a:gd name="T13" fmla="*/ 1 h 62"/>
                    <a:gd name="T14" fmla="*/ 1 w 13"/>
                    <a:gd name="T15" fmla="*/ 1 h 62"/>
                    <a:gd name="T16" fmla="*/ 1 w 13"/>
                    <a:gd name="T17" fmla="*/ 1 h 62"/>
                    <a:gd name="T18" fmla="*/ 1 w 13"/>
                    <a:gd name="T19" fmla="*/ 1 h 62"/>
                    <a:gd name="T20" fmla="*/ 1 w 13"/>
                    <a:gd name="T21" fmla="*/ 1 h 62"/>
                    <a:gd name="T22" fmla="*/ 1 w 13"/>
                    <a:gd name="T23" fmla="*/ 1 h 62"/>
                    <a:gd name="T24" fmla="*/ 1 w 13"/>
                    <a:gd name="T25" fmla="*/ 1 h 62"/>
                    <a:gd name="T26" fmla="*/ 1 w 13"/>
                    <a:gd name="T27" fmla="*/ 2 h 62"/>
                    <a:gd name="T28" fmla="*/ 1 w 13"/>
                    <a:gd name="T29" fmla="*/ 2 h 62"/>
                    <a:gd name="T30" fmla="*/ 1 w 13"/>
                    <a:gd name="T31" fmla="*/ 2 h 62"/>
                    <a:gd name="T32" fmla="*/ 1 w 13"/>
                    <a:gd name="T33" fmla="*/ 2 h 62"/>
                    <a:gd name="T34" fmla="*/ 1 w 13"/>
                    <a:gd name="T35" fmla="*/ 2 h 62"/>
                    <a:gd name="T36" fmla="*/ 1 w 13"/>
                    <a:gd name="T37" fmla="*/ 2 h 62"/>
                    <a:gd name="T38" fmla="*/ 1 w 13"/>
                    <a:gd name="T39" fmla="*/ 2 h 62"/>
                    <a:gd name="T40" fmla="*/ 1 w 13"/>
                    <a:gd name="T41" fmla="*/ 1 h 62"/>
                    <a:gd name="T42" fmla="*/ 1 w 13"/>
                    <a:gd name="T43" fmla="*/ 1 h 62"/>
                    <a:gd name="T44" fmla="*/ 1 w 13"/>
                    <a:gd name="T45" fmla="*/ 1 h 62"/>
                    <a:gd name="T46" fmla="*/ 1 w 13"/>
                    <a:gd name="T47" fmla="*/ 1 h 62"/>
                    <a:gd name="T48" fmla="*/ 1 w 13"/>
                    <a:gd name="T49" fmla="*/ 1 h 62"/>
                    <a:gd name="T50" fmla="*/ 1 w 13"/>
                    <a:gd name="T51" fmla="*/ 1 h 62"/>
                    <a:gd name="T52" fmla="*/ 1 w 13"/>
                    <a:gd name="T53" fmla="*/ 1 h 62"/>
                    <a:gd name="T54" fmla="*/ 1 w 13"/>
                    <a:gd name="T55" fmla="*/ 1 h 62"/>
                    <a:gd name="T56" fmla="*/ 0 w 13"/>
                    <a:gd name="T57" fmla="*/ 0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"/>
                    <a:gd name="T88" fmla="*/ 0 h 62"/>
                    <a:gd name="T89" fmla="*/ 13 w 13"/>
                    <a:gd name="T90" fmla="*/ 62 h 6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" h="62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3" y="13"/>
                      </a:lnTo>
                      <a:lnTo>
                        <a:pt x="13" y="18"/>
                      </a:lnTo>
                      <a:lnTo>
                        <a:pt x="13" y="22"/>
                      </a:lnTo>
                      <a:lnTo>
                        <a:pt x="13" y="49"/>
                      </a:lnTo>
                      <a:lnTo>
                        <a:pt x="13" y="56"/>
                      </a:lnTo>
                      <a:lnTo>
                        <a:pt x="13" y="62"/>
                      </a:lnTo>
                      <a:lnTo>
                        <a:pt x="11" y="54"/>
                      </a:lnTo>
                      <a:lnTo>
                        <a:pt x="11" y="49"/>
                      </a:lnTo>
                      <a:lnTo>
                        <a:pt x="11" y="43"/>
                      </a:lnTo>
                      <a:lnTo>
                        <a:pt x="11" y="37"/>
                      </a:lnTo>
                      <a:lnTo>
                        <a:pt x="11" y="32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7" y="17"/>
                      </a:lnTo>
                      <a:lnTo>
                        <a:pt x="7" y="13"/>
                      </a:lnTo>
                      <a:lnTo>
                        <a:pt x="5" y="9"/>
                      </a:lnTo>
                      <a:lnTo>
                        <a:pt x="3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1" name="Freeform 126">
                  <a:extLst>
                    <a:ext uri="{FF2B5EF4-FFF2-40B4-BE49-F238E27FC236}">
                      <a16:creationId xmlns:a16="http://schemas.microsoft.com/office/drawing/2014/main" id="{DB2190DF-2B0C-3149-8EEB-65173074B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8" y="2478"/>
                  <a:ext cx="1" cy="62"/>
                </a:xfrm>
                <a:custGeom>
                  <a:avLst/>
                  <a:gdLst>
                    <a:gd name="T0" fmla="*/ 0 w 2"/>
                    <a:gd name="T1" fmla="*/ 0 h 123"/>
                    <a:gd name="T2" fmla="*/ 1 w 2"/>
                    <a:gd name="T3" fmla="*/ 1 h 123"/>
                    <a:gd name="T4" fmla="*/ 1 w 2"/>
                    <a:gd name="T5" fmla="*/ 4 h 123"/>
                    <a:gd name="T6" fmla="*/ 0 w 2"/>
                    <a:gd name="T7" fmla="*/ 4 h 123"/>
                    <a:gd name="T8" fmla="*/ 0 w 2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23"/>
                    <a:gd name="T17" fmla="*/ 2 w 2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2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121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2" name="Freeform 127">
                  <a:extLst>
                    <a:ext uri="{FF2B5EF4-FFF2-40B4-BE49-F238E27FC236}">
                      <a16:creationId xmlns:a16="http://schemas.microsoft.com/office/drawing/2014/main" id="{AD8C4C9A-8BE8-E14A-91BC-0DF0F4E7E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6" y="2478"/>
                  <a:ext cx="1" cy="62"/>
                </a:xfrm>
                <a:custGeom>
                  <a:avLst/>
                  <a:gdLst>
                    <a:gd name="T0" fmla="*/ 1 w 2"/>
                    <a:gd name="T1" fmla="*/ 0 h 123"/>
                    <a:gd name="T2" fmla="*/ 0 w 2"/>
                    <a:gd name="T3" fmla="*/ 1 h 123"/>
                    <a:gd name="T4" fmla="*/ 0 w 2"/>
                    <a:gd name="T5" fmla="*/ 4 h 123"/>
                    <a:gd name="T6" fmla="*/ 1 w 2"/>
                    <a:gd name="T7" fmla="*/ 4 h 123"/>
                    <a:gd name="T8" fmla="*/ 1 w 2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23"/>
                    <a:gd name="T17" fmla="*/ 2 w 2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23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121"/>
                      </a:lnTo>
                      <a:lnTo>
                        <a:pt x="2" y="12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3" name="Freeform 128">
                  <a:extLst>
                    <a:ext uri="{FF2B5EF4-FFF2-40B4-BE49-F238E27FC236}">
                      <a16:creationId xmlns:a16="http://schemas.microsoft.com/office/drawing/2014/main" id="{C0C8F0C1-BAFE-884D-BB5D-5ED79BC940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3" y="2528"/>
                  <a:ext cx="5" cy="5"/>
                </a:xfrm>
                <a:custGeom>
                  <a:avLst/>
                  <a:gdLst>
                    <a:gd name="T0" fmla="*/ 0 w 12"/>
                    <a:gd name="T1" fmla="*/ 0 h 12"/>
                    <a:gd name="T2" fmla="*/ 0 w 12"/>
                    <a:gd name="T3" fmla="*/ 0 h 12"/>
                    <a:gd name="T4" fmla="*/ 0 w 12"/>
                    <a:gd name="T5" fmla="*/ 0 h 12"/>
                    <a:gd name="T6" fmla="*/ 0 w 12"/>
                    <a:gd name="T7" fmla="*/ 0 h 12"/>
                    <a:gd name="T8" fmla="*/ 0 w 12"/>
                    <a:gd name="T9" fmla="*/ 0 h 12"/>
                    <a:gd name="T10" fmla="*/ 0 w 12"/>
                    <a:gd name="T11" fmla="*/ 0 h 12"/>
                    <a:gd name="T12" fmla="*/ 0 w 12"/>
                    <a:gd name="T13" fmla="*/ 0 h 12"/>
                    <a:gd name="T14" fmla="*/ 0 w 12"/>
                    <a:gd name="T15" fmla="*/ 0 h 12"/>
                    <a:gd name="T16" fmla="*/ 0 w 12"/>
                    <a:gd name="T17" fmla="*/ 0 h 12"/>
                    <a:gd name="T18" fmla="*/ 0 w 12"/>
                    <a:gd name="T19" fmla="*/ 0 h 12"/>
                    <a:gd name="T20" fmla="*/ 0 w 12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2"/>
                    <a:gd name="T35" fmla="*/ 12 w 12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2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4" name="Freeform 129">
                  <a:extLst>
                    <a:ext uri="{FF2B5EF4-FFF2-40B4-BE49-F238E27FC236}">
                      <a16:creationId xmlns:a16="http://schemas.microsoft.com/office/drawing/2014/main" id="{14DD1890-D12F-9C4D-9E04-14C16EE958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3" y="2485"/>
                  <a:ext cx="5" cy="5"/>
                </a:xfrm>
                <a:custGeom>
                  <a:avLst/>
                  <a:gdLst>
                    <a:gd name="T0" fmla="*/ 0 w 12"/>
                    <a:gd name="T1" fmla="*/ 1 h 10"/>
                    <a:gd name="T2" fmla="*/ 0 w 12"/>
                    <a:gd name="T3" fmla="*/ 0 h 10"/>
                    <a:gd name="T4" fmla="*/ 0 w 12"/>
                    <a:gd name="T5" fmla="*/ 1 h 10"/>
                    <a:gd name="T6" fmla="*/ 0 w 12"/>
                    <a:gd name="T7" fmla="*/ 1 h 10"/>
                    <a:gd name="T8" fmla="*/ 0 w 12"/>
                    <a:gd name="T9" fmla="*/ 1 h 10"/>
                    <a:gd name="T10" fmla="*/ 0 w 12"/>
                    <a:gd name="T11" fmla="*/ 1 h 10"/>
                    <a:gd name="T12" fmla="*/ 0 w 12"/>
                    <a:gd name="T13" fmla="*/ 1 h 10"/>
                    <a:gd name="T14" fmla="*/ 0 w 12"/>
                    <a:gd name="T15" fmla="*/ 1 h 10"/>
                    <a:gd name="T16" fmla="*/ 0 w 12"/>
                    <a:gd name="T17" fmla="*/ 1 h 10"/>
                    <a:gd name="T18" fmla="*/ 0 w 12"/>
                    <a:gd name="T19" fmla="*/ 1 h 10"/>
                    <a:gd name="T20" fmla="*/ 0 w 12"/>
                    <a:gd name="T21" fmla="*/ 1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0"/>
                    <a:gd name="T35" fmla="*/ 12 w 12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0">
                      <a:moveTo>
                        <a:pt x="6" y="10"/>
                      </a:moveTo>
                      <a:lnTo>
                        <a:pt x="0" y="0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5" name="Freeform 130">
                  <a:extLst>
                    <a:ext uri="{FF2B5EF4-FFF2-40B4-BE49-F238E27FC236}">
                      <a16:creationId xmlns:a16="http://schemas.microsoft.com/office/drawing/2014/main" id="{8DFF45BD-1673-944D-81C3-A141475E0E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7" y="2528"/>
                  <a:ext cx="6" cy="5"/>
                </a:xfrm>
                <a:custGeom>
                  <a:avLst/>
                  <a:gdLst>
                    <a:gd name="T0" fmla="*/ 1 w 11"/>
                    <a:gd name="T1" fmla="*/ 0 h 12"/>
                    <a:gd name="T2" fmla="*/ 1 w 11"/>
                    <a:gd name="T3" fmla="*/ 0 h 12"/>
                    <a:gd name="T4" fmla="*/ 0 w 11"/>
                    <a:gd name="T5" fmla="*/ 0 h 12"/>
                    <a:gd name="T6" fmla="*/ 1 w 11"/>
                    <a:gd name="T7" fmla="*/ 0 h 12"/>
                    <a:gd name="T8" fmla="*/ 1 w 11"/>
                    <a:gd name="T9" fmla="*/ 0 h 12"/>
                    <a:gd name="T10" fmla="*/ 1 w 11"/>
                    <a:gd name="T11" fmla="*/ 0 h 12"/>
                    <a:gd name="T12" fmla="*/ 1 w 11"/>
                    <a:gd name="T13" fmla="*/ 0 h 12"/>
                    <a:gd name="T14" fmla="*/ 1 w 11"/>
                    <a:gd name="T15" fmla="*/ 0 h 12"/>
                    <a:gd name="T16" fmla="*/ 1 w 11"/>
                    <a:gd name="T17" fmla="*/ 0 h 12"/>
                    <a:gd name="T18" fmla="*/ 1 w 11"/>
                    <a:gd name="T19" fmla="*/ 0 h 12"/>
                    <a:gd name="T20" fmla="*/ 1 w 11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2"/>
                    <a:gd name="T35" fmla="*/ 11 w 11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2">
                      <a:moveTo>
                        <a:pt x="6" y="0"/>
                      </a:moveTo>
                      <a:lnTo>
                        <a:pt x="11" y="1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6" name="Freeform 131">
                  <a:extLst>
                    <a:ext uri="{FF2B5EF4-FFF2-40B4-BE49-F238E27FC236}">
                      <a16:creationId xmlns:a16="http://schemas.microsoft.com/office/drawing/2014/main" id="{18D254C6-C7E7-FF40-A9BB-77CD15BD39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7" y="2485"/>
                  <a:ext cx="6" cy="5"/>
                </a:xfrm>
                <a:custGeom>
                  <a:avLst/>
                  <a:gdLst>
                    <a:gd name="T0" fmla="*/ 1 w 11"/>
                    <a:gd name="T1" fmla="*/ 1 h 10"/>
                    <a:gd name="T2" fmla="*/ 1 w 11"/>
                    <a:gd name="T3" fmla="*/ 0 h 10"/>
                    <a:gd name="T4" fmla="*/ 0 w 11"/>
                    <a:gd name="T5" fmla="*/ 1 h 10"/>
                    <a:gd name="T6" fmla="*/ 1 w 11"/>
                    <a:gd name="T7" fmla="*/ 1 h 10"/>
                    <a:gd name="T8" fmla="*/ 1 w 11"/>
                    <a:gd name="T9" fmla="*/ 1 h 10"/>
                    <a:gd name="T10" fmla="*/ 1 w 11"/>
                    <a:gd name="T11" fmla="*/ 1 h 10"/>
                    <a:gd name="T12" fmla="*/ 1 w 11"/>
                    <a:gd name="T13" fmla="*/ 1 h 10"/>
                    <a:gd name="T14" fmla="*/ 1 w 11"/>
                    <a:gd name="T15" fmla="*/ 1 h 10"/>
                    <a:gd name="T16" fmla="*/ 1 w 11"/>
                    <a:gd name="T17" fmla="*/ 1 h 10"/>
                    <a:gd name="T18" fmla="*/ 1 w 11"/>
                    <a:gd name="T19" fmla="*/ 1 h 10"/>
                    <a:gd name="T20" fmla="*/ 1 w 11"/>
                    <a:gd name="T21" fmla="*/ 1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0"/>
                    <a:gd name="T35" fmla="*/ 11 w 11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0">
                      <a:moveTo>
                        <a:pt x="6" y="10"/>
                      </a:move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7" name="Rectangle 132">
                  <a:extLst>
                    <a:ext uri="{FF2B5EF4-FFF2-40B4-BE49-F238E27FC236}">
                      <a16:creationId xmlns:a16="http://schemas.microsoft.com/office/drawing/2014/main" id="{EC2D0894-0A34-6C4E-9A79-D3C60AD3C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8" y="2535"/>
                  <a:ext cx="2" cy="4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8" name="Freeform 133">
                  <a:extLst>
                    <a:ext uri="{FF2B5EF4-FFF2-40B4-BE49-F238E27FC236}">
                      <a16:creationId xmlns:a16="http://schemas.microsoft.com/office/drawing/2014/main" id="{08F12060-159B-6746-A515-79F87667E0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8" y="2535"/>
                  <a:ext cx="2" cy="3"/>
                </a:xfrm>
                <a:custGeom>
                  <a:avLst/>
                  <a:gdLst>
                    <a:gd name="T0" fmla="*/ 1 w 4"/>
                    <a:gd name="T1" fmla="*/ 0 h 5"/>
                    <a:gd name="T2" fmla="*/ 1 w 4"/>
                    <a:gd name="T3" fmla="*/ 0 h 5"/>
                    <a:gd name="T4" fmla="*/ 1 w 4"/>
                    <a:gd name="T5" fmla="*/ 1 h 5"/>
                    <a:gd name="T6" fmla="*/ 0 w 4"/>
                    <a:gd name="T7" fmla="*/ 1 h 5"/>
                    <a:gd name="T8" fmla="*/ 1 w 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29" name="Rectangle 134">
                  <a:extLst>
                    <a:ext uri="{FF2B5EF4-FFF2-40B4-BE49-F238E27FC236}">
                      <a16:creationId xmlns:a16="http://schemas.microsoft.com/office/drawing/2014/main" id="{59053956-B38D-4F49-9637-E57D1BEF62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5" y="2540"/>
                  <a:ext cx="7" cy="3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30" name="Rectangle 135">
                  <a:extLst>
                    <a:ext uri="{FF2B5EF4-FFF2-40B4-BE49-F238E27FC236}">
                      <a16:creationId xmlns:a16="http://schemas.microsoft.com/office/drawing/2014/main" id="{ADECCBDF-3894-DF43-995A-FE12C14C1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6" y="2541"/>
                  <a:ext cx="6" cy="1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31" name="Freeform 136">
                  <a:extLst>
                    <a:ext uri="{FF2B5EF4-FFF2-40B4-BE49-F238E27FC236}">
                      <a16:creationId xmlns:a16="http://schemas.microsoft.com/office/drawing/2014/main" id="{DCBBC172-19C3-1242-98CE-4BD5D2582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8" y="2585"/>
                  <a:ext cx="99" cy="29"/>
                </a:xfrm>
                <a:custGeom>
                  <a:avLst/>
                  <a:gdLst>
                    <a:gd name="T0" fmla="*/ 0 w 197"/>
                    <a:gd name="T1" fmla="*/ 2 h 57"/>
                    <a:gd name="T2" fmla="*/ 1 w 197"/>
                    <a:gd name="T3" fmla="*/ 0 h 57"/>
                    <a:gd name="T4" fmla="*/ 6 w 197"/>
                    <a:gd name="T5" fmla="*/ 0 h 57"/>
                    <a:gd name="T6" fmla="*/ 7 w 197"/>
                    <a:gd name="T7" fmla="*/ 2 h 57"/>
                    <a:gd name="T8" fmla="*/ 7 w 197"/>
                    <a:gd name="T9" fmla="*/ 2 h 57"/>
                    <a:gd name="T10" fmla="*/ 1 w 197"/>
                    <a:gd name="T11" fmla="*/ 2 h 57"/>
                    <a:gd name="T12" fmla="*/ 0 w 197"/>
                    <a:gd name="T13" fmla="*/ 2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7"/>
                    <a:gd name="T22" fmla="*/ 0 h 57"/>
                    <a:gd name="T23" fmla="*/ 197 w 197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7" h="57">
                      <a:moveTo>
                        <a:pt x="0" y="49"/>
                      </a:moveTo>
                      <a:lnTo>
                        <a:pt x="15" y="0"/>
                      </a:lnTo>
                      <a:lnTo>
                        <a:pt x="182" y="0"/>
                      </a:lnTo>
                      <a:lnTo>
                        <a:pt x="197" y="49"/>
                      </a:lnTo>
                      <a:lnTo>
                        <a:pt x="193" y="57"/>
                      </a:lnTo>
                      <a:lnTo>
                        <a:pt x="4" y="5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32" name="Freeform 137">
                  <a:extLst>
                    <a:ext uri="{FF2B5EF4-FFF2-40B4-BE49-F238E27FC236}">
                      <a16:creationId xmlns:a16="http://schemas.microsoft.com/office/drawing/2014/main" id="{03F75E90-1806-BD4E-AF45-DFB56596C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4" y="2589"/>
                  <a:ext cx="14" cy="19"/>
                </a:xfrm>
                <a:custGeom>
                  <a:avLst/>
                  <a:gdLst>
                    <a:gd name="T0" fmla="*/ 0 w 29"/>
                    <a:gd name="T1" fmla="*/ 0 h 38"/>
                    <a:gd name="T2" fmla="*/ 0 w 29"/>
                    <a:gd name="T3" fmla="*/ 0 h 38"/>
                    <a:gd name="T4" fmla="*/ 0 w 29"/>
                    <a:gd name="T5" fmla="*/ 1 h 38"/>
                    <a:gd name="T6" fmla="*/ 0 w 29"/>
                    <a:gd name="T7" fmla="*/ 1 h 38"/>
                    <a:gd name="T8" fmla="*/ 0 w 2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8"/>
                    <a:gd name="T17" fmla="*/ 29 w 2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8">
                      <a:moveTo>
                        <a:pt x="12" y="0"/>
                      </a:moveTo>
                      <a:lnTo>
                        <a:pt x="29" y="0"/>
                      </a:lnTo>
                      <a:lnTo>
                        <a:pt x="21" y="38"/>
                      </a:lnTo>
                      <a:lnTo>
                        <a:pt x="0" y="3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33" name="Freeform 138">
                  <a:extLst>
                    <a:ext uri="{FF2B5EF4-FFF2-40B4-BE49-F238E27FC236}">
                      <a16:creationId xmlns:a16="http://schemas.microsoft.com/office/drawing/2014/main" id="{480E2AB6-C8ED-DA45-BECD-96BE688DC8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3" y="2589"/>
                  <a:ext cx="18" cy="19"/>
                </a:xfrm>
                <a:custGeom>
                  <a:avLst/>
                  <a:gdLst>
                    <a:gd name="T0" fmla="*/ 1 w 36"/>
                    <a:gd name="T1" fmla="*/ 0 h 38"/>
                    <a:gd name="T2" fmla="*/ 0 w 36"/>
                    <a:gd name="T3" fmla="*/ 0 h 38"/>
                    <a:gd name="T4" fmla="*/ 1 w 36"/>
                    <a:gd name="T5" fmla="*/ 1 h 38"/>
                    <a:gd name="T6" fmla="*/ 1 w 36"/>
                    <a:gd name="T7" fmla="*/ 1 h 38"/>
                    <a:gd name="T8" fmla="*/ 1 w 36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8"/>
                    <a:gd name="T17" fmla="*/ 36 w 36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8">
                      <a:moveTo>
                        <a:pt x="27" y="0"/>
                      </a:moveTo>
                      <a:lnTo>
                        <a:pt x="0" y="0"/>
                      </a:lnTo>
                      <a:lnTo>
                        <a:pt x="6" y="38"/>
                      </a:lnTo>
                      <a:lnTo>
                        <a:pt x="36" y="3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34" name="Freeform 139">
                  <a:extLst>
                    <a:ext uri="{FF2B5EF4-FFF2-40B4-BE49-F238E27FC236}">
                      <a16:creationId xmlns:a16="http://schemas.microsoft.com/office/drawing/2014/main" id="{C636FA43-ED9A-AF4A-975B-BD7766B82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9" y="2590"/>
                  <a:ext cx="52" cy="18"/>
                </a:xfrm>
                <a:custGeom>
                  <a:avLst/>
                  <a:gdLst>
                    <a:gd name="T0" fmla="*/ 0 w 105"/>
                    <a:gd name="T1" fmla="*/ 0 h 36"/>
                    <a:gd name="T2" fmla="*/ 3 w 105"/>
                    <a:gd name="T3" fmla="*/ 0 h 36"/>
                    <a:gd name="T4" fmla="*/ 3 w 105"/>
                    <a:gd name="T5" fmla="*/ 1 h 36"/>
                    <a:gd name="T6" fmla="*/ 0 w 105"/>
                    <a:gd name="T7" fmla="*/ 1 h 36"/>
                    <a:gd name="T8" fmla="*/ 0 w 105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5"/>
                    <a:gd name="T16" fmla="*/ 0 h 36"/>
                    <a:gd name="T17" fmla="*/ 105 w 105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5" h="36">
                      <a:moveTo>
                        <a:pt x="8" y="0"/>
                      </a:moveTo>
                      <a:lnTo>
                        <a:pt x="99" y="0"/>
                      </a:lnTo>
                      <a:lnTo>
                        <a:pt x="105" y="36"/>
                      </a:lnTo>
                      <a:lnTo>
                        <a:pt x="0" y="3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35" name="Line 140">
                  <a:extLst>
                    <a:ext uri="{FF2B5EF4-FFF2-40B4-BE49-F238E27FC236}">
                      <a16:creationId xmlns:a16="http://schemas.microsoft.com/office/drawing/2014/main" id="{370F9F28-F14D-4046-B8C7-44638F880C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10" y="2589"/>
                  <a:ext cx="4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36" name="Line 141">
                  <a:extLst>
                    <a:ext uri="{FF2B5EF4-FFF2-40B4-BE49-F238E27FC236}">
                      <a16:creationId xmlns:a16="http://schemas.microsoft.com/office/drawing/2014/main" id="{269F4721-C05D-724F-8C6A-CA0708C8B8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82" y="2589"/>
                  <a:ext cx="4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37" name="Line 142">
                  <a:extLst>
                    <a:ext uri="{FF2B5EF4-FFF2-40B4-BE49-F238E27FC236}">
                      <a16:creationId xmlns:a16="http://schemas.microsoft.com/office/drawing/2014/main" id="{9602A60B-30F2-F742-B6F0-4DD827050C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77" y="2589"/>
                  <a:ext cx="4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38" name="Line 143">
                  <a:extLst>
                    <a:ext uri="{FF2B5EF4-FFF2-40B4-BE49-F238E27FC236}">
                      <a16:creationId xmlns:a16="http://schemas.microsoft.com/office/drawing/2014/main" id="{6CD1C0F5-2B81-3849-9624-78419915B3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6" y="2604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39" name="Line 144">
                  <a:extLst>
                    <a:ext uri="{FF2B5EF4-FFF2-40B4-BE49-F238E27FC236}">
                      <a16:creationId xmlns:a16="http://schemas.microsoft.com/office/drawing/2014/main" id="{95BBFB0E-A591-5F44-9E10-072B9F3EE9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2593"/>
                  <a:ext cx="4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0" name="Line 145">
                  <a:extLst>
                    <a:ext uri="{FF2B5EF4-FFF2-40B4-BE49-F238E27FC236}">
                      <a16:creationId xmlns:a16="http://schemas.microsoft.com/office/drawing/2014/main" id="{F2C84AE9-DD32-CC49-BD8B-558A7DE25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2" y="2597"/>
                  <a:ext cx="4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1" name="Line 146">
                  <a:extLst>
                    <a:ext uri="{FF2B5EF4-FFF2-40B4-BE49-F238E27FC236}">
                      <a16:creationId xmlns:a16="http://schemas.microsoft.com/office/drawing/2014/main" id="{FD078D05-2A8B-464D-9043-2F04918E63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1" y="2601"/>
                  <a:ext cx="4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2" name="Line 147">
                  <a:extLst>
                    <a:ext uri="{FF2B5EF4-FFF2-40B4-BE49-F238E27FC236}">
                      <a16:creationId xmlns:a16="http://schemas.microsoft.com/office/drawing/2014/main" id="{F9CDF9A4-948F-FB49-ACA0-B9DD30FF9A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20" y="2604"/>
                  <a:ext cx="5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3" name="Line 148">
                  <a:extLst>
                    <a:ext uri="{FF2B5EF4-FFF2-40B4-BE49-F238E27FC236}">
                      <a16:creationId xmlns:a16="http://schemas.microsoft.com/office/drawing/2014/main" id="{C5126807-1ADB-9E45-8340-10B2C34739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75" y="2604"/>
                  <a:ext cx="15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4" name="Line 149">
                  <a:extLst>
                    <a:ext uri="{FF2B5EF4-FFF2-40B4-BE49-F238E27FC236}">
                      <a16:creationId xmlns:a16="http://schemas.microsoft.com/office/drawing/2014/main" id="{0391233D-4924-D14E-A541-E85DDADFFE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7" y="2600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5" name="Line 150">
                  <a:extLst>
                    <a:ext uri="{FF2B5EF4-FFF2-40B4-BE49-F238E27FC236}">
                      <a16:creationId xmlns:a16="http://schemas.microsoft.com/office/drawing/2014/main" id="{2121A8CA-71F4-4F4B-9241-BF99526B9F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75" y="2601"/>
                  <a:ext cx="1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6" name="Line 151">
                  <a:extLst>
                    <a:ext uri="{FF2B5EF4-FFF2-40B4-BE49-F238E27FC236}">
                      <a16:creationId xmlns:a16="http://schemas.microsoft.com/office/drawing/2014/main" id="{5CC7B475-DB6C-CC4D-9F6A-BE50CF9A80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8" y="2596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7" name="Line 152">
                  <a:extLst>
                    <a:ext uri="{FF2B5EF4-FFF2-40B4-BE49-F238E27FC236}">
                      <a16:creationId xmlns:a16="http://schemas.microsoft.com/office/drawing/2014/main" id="{45CF9181-47ED-9740-B395-7A1A810DF5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74" y="2597"/>
                  <a:ext cx="1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8" name="Line 153">
                  <a:extLst>
                    <a:ext uri="{FF2B5EF4-FFF2-40B4-BE49-F238E27FC236}">
                      <a16:creationId xmlns:a16="http://schemas.microsoft.com/office/drawing/2014/main" id="{90747828-B7ED-5847-AAF4-81CA83C3E7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09" y="2593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49" name="Line 154">
                  <a:extLst>
                    <a:ext uri="{FF2B5EF4-FFF2-40B4-BE49-F238E27FC236}">
                      <a16:creationId xmlns:a16="http://schemas.microsoft.com/office/drawing/2014/main" id="{01BD7D4B-D53D-5246-8E35-D0FD41D12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73" y="2593"/>
                  <a:ext cx="1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0" name="Line 155">
                  <a:extLst>
                    <a:ext uri="{FF2B5EF4-FFF2-40B4-BE49-F238E27FC236}">
                      <a16:creationId xmlns:a16="http://schemas.microsoft.com/office/drawing/2014/main" id="{590BF5EE-F047-2144-AB0C-A6B0D99A19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398" y="2610"/>
                  <a:ext cx="9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1" name="Freeform 156">
                  <a:extLst>
                    <a:ext uri="{FF2B5EF4-FFF2-40B4-BE49-F238E27FC236}">
                      <a16:creationId xmlns:a16="http://schemas.microsoft.com/office/drawing/2014/main" id="{E4E9EE5B-76E9-854A-A94D-E4ABE14E36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0" y="2611"/>
                  <a:ext cx="95" cy="2"/>
                </a:xfrm>
                <a:custGeom>
                  <a:avLst/>
                  <a:gdLst>
                    <a:gd name="T0" fmla="*/ 0 w 189"/>
                    <a:gd name="T1" fmla="*/ 0 h 4"/>
                    <a:gd name="T2" fmla="*/ 6 w 189"/>
                    <a:gd name="T3" fmla="*/ 0 h 4"/>
                    <a:gd name="T4" fmla="*/ 6 w 189"/>
                    <a:gd name="T5" fmla="*/ 1 h 4"/>
                    <a:gd name="T6" fmla="*/ 1 w 189"/>
                    <a:gd name="T7" fmla="*/ 1 h 4"/>
                    <a:gd name="T8" fmla="*/ 0 w 189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4"/>
                    <a:gd name="T17" fmla="*/ 189 w 18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4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7" y="4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52" name="Line 157">
                  <a:extLst>
                    <a:ext uri="{FF2B5EF4-FFF2-40B4-BE49-F238E27FC236}">
                      <a16:creationId xmlns:a16="http://schemas.microsoft.com/office/drawing/2014/main" id="{DB92EAB7-3C92-CF41-B803-2ED3732676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30" y="2590"/>
                  <a:ext cx="2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3" name="Line 158">
                  <a:extLst>
                    <a:ext uri="{FF2B5EF4-FFF2-40B4-BE49-F238E27FC236}">
                      <a16:creationId xmlns:a16="http://schemas.microsoft.com/office/drawing/2014/main" id="{87EE69C1-548A-5B42-A827-32700B6FB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9" y="2590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4" name="Line 159">
                  <a:extLst>
                    <a:ext uri="{FF2B5EF4-FFF2-40B4-BE49-F238E27FC236}">
                      <a16:creationId xmlns:a16="http://schemas.microsoft.com/office/drawing/2014/main" id="{2423F21B-16B7-8D44-8CF6-B1B302411D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64" y="2590"/>
                  <a:ext cx="2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5" name="Line 160">
                  <a:extLst>
                    <a:ext uri="{FF2B5EF4-FFF2-40B4-BE49-F238E27FC236}">
                      <a16:creationId xmlns:a16="http://schemas.microsoft.com/office/drawing/2014/main" id="{2A5B5E71-8402-704F-BD9B-52CF78855E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25" y="2590"/>
                  <a:ext cx="2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6" name="Line 161">
                  <a:extLst>
                    <a:ext uri="{FF2B5EF4-FFF2-40B4-BE49-F238E27FC236}">
                      <a16:creationId xmlns:a16="http://schemas.microsoft.com/office/drawing/2014/main" id="{031FDB14-1007-6C4D-8AD5-F86ABBA375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40" y="2590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7" name="Line 162">
                  <a:extLst>
                    <a:ext uri="{FF2B5EF4-FFF2-40B4-BE49-F238E27FC236}">
                      <a16:creationId xmlns:a16="http://schemas.microsoft.com/office/drawing/2014/main" id="{BEE18B76-784D-444A-BB33-18125C5CA98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55" y="2590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8" name="Line 163">
                  <a:extLst>
                    <a:ext uri="{FF2B5EF4-FFF2-40B4-BE49-F238E27FC236}">
                      <a16:creationId xmlns:a16="http://schemas.microsoft.com/office/drawing/2014/main" id="{6BF8B936-FD1E-4946-9EC7-A3E238CB5C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450" y="2590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59" name="Line 164">
                  <a:extLst>
                    <a:ext uri="{FF2B5EF4-FFF2-40B4-BE49-F238E27FC236}">
                      <a16:creationId xmlns:a16="http://schemas.microsoft.com/office/drawing/2014/main" id="{DE11A07C-9099-3E4B-AE1C-E0D8F53EE2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34" y="2590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60" name="Line 165">
                  <a:extLst>
                    <a:ext uri="{FF2B5EF4-FFF2-40B4-BE49-F238E27FC236}">
                      <a16:creationId xmlns:a16="http://schemas.microsoft.com/office/drawing/2014/main" id="{F3417C2B-5212-5243-A842-3994CBD8FB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445" y="2590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761" name="Rectangle 166">
                  <a:extLst>
                    <a:ext uri="{FF2B5EF4-FFF2-40B4-BE49-F238E27FC236}">
                      <a16:creationId xmlns:a16="http://schemas.microsoft.com/office/drawing/2014/main" id="{1CDF58A8-DEDA-B04F-8933-72F3FD2FC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5" y="2561"/>
                  <a:ext cx="102" cy="27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2" name="Freeform 167">
                  <a:extLst>
                    <a:ext uri="{FF2B5EF4-FFF2-40B4-BE49-F238E27FC236}">
                      <a16:creationId xmlns:a16="http://schemas.microsoft.com/office/drawing/2014/main" id="{25952226-EDAB-644B-B866-21A9994807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5" y="2539"/>
                  <a:ext cx="102" cy="21"/>
                </a:xfrm>
                <a:custGeom>
                  <a:avLst/>
                  <a:gdLst>
                    <a:gd name="T0" fmla="*/ 0 w 205"/>
                    <a:gd name="T1" fmla="*/ 1 h 42"/>
                    <a:gd name="T2" fmla="*/ 6 w 205"/>
                    <a:gd name="T3" fmla="*/ 1 h 42"/>
                    <a:gd name="T4" fmla="*/ 5 w 205"/>
                    <a:gd name="T5" fmla="*/ 0 h 42"/>
                    <a:gd name="T6" fmla="*/ 0 w 205"/>
                    <a:gd name="T7" fmla="*/ 0 h 42"/>
                    <a:gd name="T8" fmla="*/ 0 w 205"/>
                    <a:gd name="T9" fmla="*/ 1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"/>
                    <a:gd name="T16" fmla="*/ 0 h 42"/>
                    <a:gd name="T17" fmla="*/ 205 w 205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" h="42">
                      <a:moveTo>
                        <a:pt x="0" y="42"/>
                      </a:moveTo>
                      <a:lnTo>
                        <a:pt x="205" y="42"/>
                      </a:lnTo>
                      <a:lnTo>
                        <a:pt x="184" y="0"/>
                      </a:lnTo>
                      <a:lnTo>
                        <a:pt x="21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3" name="Rectangle 168">
                  <a:extLst>
                    <a:ext uri="{FF2B5EF4-FFF2-40B4-BE49-F238E27FC236}">
                      <a16:creationId xmlns:a16="http://schemas.microsoft.com/office/drawing/2014/main" id="{8983F079-747F-A84C-AB16-DC5502327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2573"/>
                  <a:ext cx="62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4" name="Rectangle 169">
                  <a:extLst>
                    <a:ext uri="{FF2B5EF4-FFF2-40B4-BE49-F238E27FC236}">
                      <a16:creationId xmlns:a16="http://schemas.microsoft.com/office/drawing/2014/main" id="{06B9DB27-CBB1-AF43-BD84-E812725484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2577"/>
                  <a:ext cx="62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5" name="Rectangle 170">
                  <a:extLst>
                    <a:ext uri="{FF2B5EF4-FFF2-40B4-BE49-F238E27FC236}">
                      <a16:creationId xmlns:a16="http://schemas.microsoft.com/office/drawing/2014/main" id="{E8EE2EFE-79CF-B046-9472-E889A589F7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2582"/>
                  <a:ext cx="62" cy="1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6" name="Rectangle 171">
                  <a:extLst>
                    <a:ext uri="{FF2B5EF4-FFF2-40B4-BE49-F238E27FC236}">
                      <a16:creationId xmlns:a16="http://schemas.microsoft.com/office/drawing/2014/main" id="{A2EFDA7D-4154-3346-AD8A-C7E73B2F09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7" y="2585"/>
                  <a:ext cx="62" cy="1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7" name="Rectangle 172">
                  <a:extLst>
                    <a:ext uri="{FF2B5EF4-FFF2-40B4-BE49-F238E27FC236}">
                      <a16:creationId xmlns:a16="http://schemas.microsoft.com/office/drawing/2014/main" id="{B576250E-5F48-CD43-BE15-826906CE68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49" y="2565"/>
                  <a:ext cx="9" cy="5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ABABAB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8" name="Rectangle 173">
                  <a:extLst>
                    <a:ext uri="{FF2B5EF4-FFF2-40B4-BE49-F238E27FC236}">
                      <a16:creationId xmlns:a16="http://schemas.microsoft.com/office/drawing/2014/main" id="{E832EED3-C289-EE4C-B734-15F50FD47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1" y="2565"/>
                  <a:ext cx="21" cy="5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69" name="Rectangle 174">
                  <a:extLst>
                    <a:ext uri="{FF2B5EF4-FFF2-40B4-BE49-F238E27FC236}">
                      <a16:creationId xmlns:a16="http://schemas.microsoft.com/office/drawing/2014/main" id="{1A187C14-9CBC-3347-8DE8-112D27E15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8" y="2566"/>
                  <a:ext cx="4" cy="3"/>
                </a:xfrm>
                <a:prstGeom prst="rect">
                  <a:avLst/>
                </a:prstGeom>
                <a:solidFill>
                  <a:srgbClr val="FF0016"/>
                </a:solidFill>
                <a:ln w="1588">
                  <a:solidFill>
                    <a:srgbClr val="FF0016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0" name="Rectangle 175">
                  <a:extLst>
                    <a:ext uri="{FF2B5EF4-FFF2-40B4-BE49-F238E27FC236}">
                      <a16:creationId xmlns:a16="http://schemas.microsoft.com/office/drawing/2014/main" id="{066A9F80-F16D-8B43-A267-1D14D84EB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7" y="2567"/>
                  <a:ext cx="3" cy="2"/>
                </a:xfrm>
                <a:prstGeom prst="rect">
                  <a:avLst/>
                </a:prstGeom>
                <a:solidFill>
                  <a:srgbClr val="FF0000"/>
                </a:solidFill>
                <a:ln w="1588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1" name="Rectangle 176">
                  <a:extLst>
                    <a:ext uri="{FF2B5EF4-FFF2-40B4-BE49-F238E27FC236}">
                      <a16:creationId xmlns:a16="http://schemas.microsoft.com/office/drawing/2014/main" id="{8FA311AD-5089-B444-AC27-7CB663C25F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3" y="2567"/>
                  <a:ext cx="3" cy="2"/>
                </a:xfrm>
                <a:prstGeom prst="rect">
                  <a:avLst/>
                </a:prstGeom>
                <a:solidFill>
                  <a:srgbClr val="00FF00"/>
                </a:solidFill>
                <a:ln w="1588">
                  <a:solidFill>
                    <a:srgbClr val="00FF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2" name="Freeform 177">
                  <a:extLst>
                    <a:ext uri="{FF2B5EF4-FFF2-40B4-BE49-F238E27FC236}">
                      <a16:creationId xmlns:a16="http://schemas.microsoft.com/office/drawing/2014/main" id="{E3DD3553-9D77-C54B-B5C2-3F01050C4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2" y="2566"/>
                  <a:ext cx="5" cy="3"/>
                </a:xfrm>
                <a:custGeom>
                  <a:avLst/>
                  <a:gdLst>
                    <a:gd name="T0" fmla="*/ 1 w 10"/>
                    <a:gd name="T1" fmla="*/ 0 h 8"/>
                    <a:gd name="T2" fmla="*/ 1 w 10"/>
                    <a:gd name="T3" fmla="*/ 0 h 8"/>
                    <a:gd name="T4" fmla="*/ 1 w 10"/>
                    <a:gd name="T5" fmla="*/ 0 h 8"/>
                    <a:gd name="T6" fmla="*/ 1 w 10"/>
                    <a:gd name="T7" fmla="*/ 0 h 8"/>
                    <a:gd name="T8" fmla="*/ 1 w 10"/>
                    <a:gd name="T9" fmla="*/ 0 h 8"/>
                    <a:gd name="T10" fmla="*/ 1 w 10"/>
                    <a:gd name="T11" fmla="*/ 0 h 8"/>
                    <a:gd name="T12" fmla="*/ 1 w 10"/>
                    <a:gd name="T13" fmla="*/ 0 h 8"/>
                    <a:gd name="T14" fmla="*/ 1 w 10"/>
                    <a:gd name="T15" fmla="*/ 0 h 8"/>
                    <a:gd name="T16" fmla="*/ 1 w 10"/>
                    <a:gd name="T17" fmla="*/ 0 h 8"/>
                    <a:gd name="T18" fmla="*/ 1 w 10"/>
                    <a:gd name="T19" fmla="*/ 0 h 8"/>
                    <a:gd name="T20" fmla="*/ 1 w 10"/>
                    <a:gd name="T21" fmla="*/ 0 h 8"/>
                    <a:gd name="T22" fmla="*/ 1 w 10"/>
                    <a:gd name="T23" fmla="*/ 0 h 8"/>
                    <a:gd name="T24" fmla="*/ 1 w 10"/>
                    <a:gd name="T25" fmla="*/ 0 h 8"/>
                    <a:gd name="T26" fmla="*/ 1 w 10"/>
                    <a:gd name="T27" fmla="*/ 0 h 8"/>
                    <a:gd name="T28" fmla="*/ 1 w 10"/>
                    <a:gd name="T29" fmla="*/ 0 h 8"/>
                    <a:gd name="T30" fmla="*/ 1 w 10"/>
                    <a:gd name="T31" fmla="*/ 0 h 8"/>
                    <a:gd name="T32" fmla="*/ 0 w 10"/>
                    <a:gd name="T33" fmla="*/ 0 h 8"/>
                    <a:gd name="T34" fmla="*/ 0 w 10"/>
                    <a:gd name="T35" fmla="*/ 0 h 8"/>
                    <a:gd name="T36" fmla="*/ 0 w 10"/>
                    <a:gd name="T37" fmla="*/ 0 h 8"/>
                    <a:gd name="T38" fmla="*/ 0 w 10"/>
                    <a:gd name="T39" fmla="*/ 0 h 8"/>
                    <a:gd name="T40" fmla="*/ 1 w 10"/>
                    <a:gd name="T41" fmla="*/ 0 h 8"/>
                    <a:gd name="T42" fmla="*/ 1 w 10"/>
                    <a:gd name="T43" fmla="*/ 0 h 8"/>
                    <a:gd name="T44" fmla="*/ 1 w 10"/>
                    <a:gd name="T45" fmla="*/ 0 h 8"/>
                    <a:gd name="T46" fmla="*/ 1 w 10"/>
                    <a:gd name="T47" fmla="*/ 0 h 8"/>
                    <a:gd name="T48" fmla="*/ 1 w 10"/>
                    <a:gd name="T49" fmla="*/ 0 h 8"/>
                    <a:gd name="T50" fmla="*/ 1 w 10"/>
                    <a:gd name="T51" fmla="*/ 0 h 8"/>
                    <a:gd name="T52" fmla="*/ 1 w 10"/>
                    <a:gd name="T53" fmla="*/ 0 h 8"/>
                    <a:gd name="T54" fmla="*/ 1 w 10"/>
                    <a:gd name="T55" fmla="*/ 0 h 8"/>
                    <a:gd name="T56" fmla="*/ 1 w 10"/>
                    <a:gd name="T57" fmla="*/ 0 h 8"/>
                    <a:gd name="T58" fmla="*/ 1 w 10"/>
                    <a:gd name="T59" fmla="*/ 0 h 8"/>
                    <a:gd name="T60" fmla="*/ 1 w 10"/>
                    <a:gd name="T61" fmla="*/ 0 h 8"/>
                    <a:gd name="T62" fmla="*/ 1 w 10"/>
                    <a:gd name="T63" fmla="*/ 0 h 8"/>
                    <a:gd name="T64" fmla="*/ 1 w 10"/>
                    <a:gd name="T65" fmla="*/ 0 h 8"/>
                    <a:gd name="T66" fmla="*/ 1 w 10"/>
                    <a:gd name="T67" fmla="*/ 0 h 8"/>
                    <a:gd name="T68" fmla="*/ 1 w 10"/>
                    <a:gd name="T69" fmla="*/ 0 h 8"/>
                    <a:gd name="T70" fmla="*/ 1 w 10"/>
                    <a:gd name="T71" fmla="*/ 0 h 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0"/>
                    <a:gd name="T109" fmla="*/ 0 h 8"/>
                    <a:gd name="T110" fmla="*/ 10 w 10"/>
                    <a:gd name="T111" fmla="*/ 8 h 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0" h="8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3" name="Freeform 178">
                  <a:extLst>
                    <a:ext uri="{FF2B5EF4-FFF2-40B4-BE49-F238E27FC236}">
                      <a16:creationId xmlns:a16="http://schemas.microsoft.com/office/drawing/2014/main" id="{9ED113E0-631C-B04B-B490-1232CBEA7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3" y="2566"/>
                  <a:ext cx="3" cy="3"/>
                </a:xfrm>
                <a:custGeom>
                  <a:avLst/>
                  <a:gdLst>
                    <a:gd name="T0" fmla="*/ 1 w 6"/>
                    <a:gd name="T1" fmla="*/ 1 h 6"/>
                    <a:gd name="T2" fmla="*/ 1 w 6"/>
                    <a:gd name="T3" fmla="*/ 1 h 6"/>
                    <a:gd name="T4" fmla="*/ 1 w 6"/>
                    <a:gd name="T5" fmla="*/ 1 h 6"/>
                    <a:gd name="T6" fmla="*/ 1 w 6"/>
                    <a:gd name="T7" fmla="*/ 1 h 6"/>
                    <a:gd name="T8" fmla="*/ 1 w 6"/>
                    <a:gd name="T9" fmla="*/ 1 h 6"/>
                    <a:gd name="T10" fmla="*/ 1 w 6"/>
                    <a:gd name="T11" fmla="*/ 1 h 6"/>
                    <a:gd name="T12" fmla="*/ 1 w 6"/>
                    <a:gd name="T13" fmla="*/ 1 h 6"/>
                    <a:gd name="T14" fmla="*/ 1 w 6"/>
                    <a:gd name="T15" fmla="*/ 1 h 6"/>
                    <a:gd name="T16" fmla="*/ 1 w 6"/>
                    <a:gd name="T17" fmla="*/ 0 h 6"/>
                    <a:gd name="T18" fmla="*/ 1 w 6"/>
                    <a:gd name="T19" fmla="*/ 0 h 6"/>
                    <a:gd name="T20" fmla="*/ 1 w 6"/>
                    <a:gd name="T21" fmla="*/ 0 h 6"/>
                    <a:gd name="T22" fmla="*/ 1 w 6"/>
                    <a:gd name="T23" fmla="*/ 0 h 6"/>
                    <a:gd name="T24" fmla="*/ 1 w 6"/>
                    <a:gd name="T25" fmla="*/ 0 h 6"/>
                    <a:gd name="T26" fmla="*/ 1 w 6"/>
                    <a:gd name="T27" fmla="*/ 1 h 6"/>
                    <a:gd name="T28" fmla="*/ 0 w 6"/>
                    <a:gd name="T29" fmla="*/ 1 h 6"/>
                    <a:gd name="T30" fmla="*/ 0 w 6"/>
                    <a:gd name="T31" fmla="*/ 1 h 6"/>
                    <a:gd name="T32" fmla="*/ 0 w 6"/>
                    <a:gd name="T33" fmla="*/ 1 h 6"/>
                    <a:gd name="T34" fmla="*/ 1 w 6"/>
                    <a:gd name="T35" fmla="*/ 1 h 6"/>
                    <a:gd name="T36" fmla="*/ 1 w 6"/>
                    <a:gd name="T37" fmla="*/ 1 h 6"/>
                    <a:gd name="T38" fmla="*/ 1 w 6"/>
                    <a:gd name="T39" fmla="*/ 1 h 6"/>
                    <a:gd name="T40" fmla="*/ 1 w 6"/>
                    <a:gd name="T41" fmla="*/ 1 h 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"/>
                    <a:gd name="T64" fmla="*/ 0 h 6"/>
                    <a:gd name="T65" fmla="*/ 6 w 6"/>
                    <a:gd name="T66" fmla="*/ 6 h 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" h="6">
                      <a:moveTo>
                        <a:pt x="4" y="6"/>
                      </a:move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4" name="Freeform 179">
                  <a:extLst>
                    <a:ext uri="{FF2B5EF4-FFF2-40B4-BE49-F238E27FC236}">
                      <a16:creationId xmlns:a16="http://schemas.microsoft.com/office/drawing/2014/main" id="{CC26C5D4-EF67-0A4C-925D-072FDC8A7A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4" y="2566"/>
                  <a:ext cx="2" cy="2"/>
                </a:xfrm>
                <a:custGeom>
                  <a:avLst/>
                  <a:gdLst>
                    <a:gd name="T0" fmla="*/ 1 w 4"/>
                    <a:gd name="T1" fmla="*/ 1 h 4"/>
                    <a:gd name="T2" fmla="*/ 1 w 4"/>
                    <a:gd name="T3" fmla="*/ 1 h 4"/>
                    <a:gd name="T4" fmla="*/ 1 w 4"/>
                    <a:gd name="T5" fmla="*/ 1 h 4"/>
                    <a:gd name="T6" fmla="*/ 1 w 4"/>
                    <a:gd name="T7" fmla="*/ 1 h 4"/>
                    <a:gd name="T8" fmla="*/ 1 w 4"/>
                    <a:gd name="T9" fmla="*/ 1 h 4"/>
                    <a:gd name="T10" fmla="*/ 1 w 4"/>
                    <a:gd name="T11" fmla="*/ 1 h 4"/>
                    <a:gd name="T12" fmla="*/ 1 w 4"/>
                    <a:gd name="T13" fmla="*/ 1 h 4"/>
                    <a:gd name="T14" fmla="*/ 1 w 4"/>
                    <a:gd name="T15" fmla="*/ 0 h 4"/>
                    <a:gd name="T16" fmla="*/ 1 w 4"/>
                    <a:gd name="T17" fmla="*/ 0 h 4"/>
                    <a:gd name="T18" fmla="*/ 0 w 4"/>
                    <a:gd name="T19" fmla="*/ 0 h 4"/>
                    <a:gd name="T20" fmla="*/ 0 w 4"/>
                    <a:gd name="T21" fmla="*/ 1 h 4"/>
                    <a:gd name="T22" fmla="*/ 0 w 4"/>
                    <a:gd name="T23" fmla="*/ 1 h 4"/>
                    <a:gd name="T24" fmla="*/ 0 w 4"/>
                    <a:gd name="T25" fmla="*/ 1 h 4"/>
                    <a:gd name="T26" fmla="*/ 0 w 4"/>
                    <a:gd name="T27" fmla="*/ 1 h 4"/>
                    <a:gd name="T28" fmla="*/ 0 w 4"/>
                    <a:gd name="T29" fmla="*/ 1 h 4"/>
                    <a:gd name="T30" fmla="*/ 0 w 4"/>
                    <a:gd name="T31" fmla="*/ 1 h 4"/>
                    <a:gd name="T32" fmla="*/ 1 w 4"/>
                    <a:gd name="T33" fmla="*/ 1 h 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"/>
                    <a:gd name="T52" fmla="*/ 0 h 4"/>
                    <a:gd name="T53" fmla="*/ 4 w 4"/>
                    <a:gd name="T54" fmla="*/ 4 h 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" h="4">
                      <a:moveTo>
                        <a:pt x="2" y="4"/>
                      </a:move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5" name="Rectangle 180">
                  <a:extLst>
                    <a:ext uri="{FF2B5EF4-FFF2-40B4-BE49-F238E27FC236}">
                      <a16:creationId xmlns:a16="http://schemas.microsoft.com/office/drawing/2014/main" id="{B8DED7B2-B5EE-EE44-9EA8-34C0FE0E37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0" y="2565"/>
                  <a:ext cx="8" cy="5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6" name="Rectangle 181">
                  <a:extLst>
                    <a:ext uri="{FF2B5EF4-FFF2-40B4-BE49-F238E27FC236}">
                      <a16:creationId xmlns:a16="http://schemas.microsoft.com/office/drawing/2014/main" id="{3F34B326-3E76-6845-B256-EB83BFB10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1" y="2563"/>
                  <a:ext cx="32" cy="18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7" name="Freeform 182">
                  <a:extLst>
                    <a:ext uri="{FF2B5EF4-FFF2-40B4-BE49-F238E27FC236}">
                      <a16:creationId xmlns:a16="http://schemas.microsoft.com/office/drawing/2014/main" id="{3031D534-AC76-CB45-A232-D083690E3F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5" y="2575"/>
                  <a:ext cx="25" cy="4"/>
                </a:xfrm>
                <a:custGeom>
                  <a:avLst/>
                  <a:gdLst>
                    <a:gd name="T0" fmla="*/ 0 w 49"/>
                    <a:gd name="T1" fmla="*/ 1 h 8"/>
                    <a:gd name="T2" fmla="*/ 1 w 49"/>
                    <a:gd name="T3" fmla="*/ 1 h 8"/>
                    <a:gd name="T4" fmla="*/ 1 w 49"/>
                    <a:gd name="T5" fmla="*/ 0 h 8"/>
                    <a:gd name="T6" fmla="*/ 2 w 49"/>
                    <a:gd name="T7" fmla="*/ 0 h 8"/>
                    <a:gd name="T8" fmla="*/ 2 w 49"/>
                    <a:gd name="T9" fmla="*/ 1 h 8"/>
                    <a:gd name="T10" fmla="*/ 2 w 49"/>
                    <a:gd name="T11" fmla="*/ 1 h 8"/>
                    <a:gd name="T12" fmla="*/ 2 w 49"/>
                    <a:gd name="T13" fmla="*/ 1 h 8"/>
                    <a:gd name="T14" fmla="*/ 2 w 49"/>
                    <a:gd name="T15" fmla="*/ 1 h 8"/>
                    <a:gd name="T16" fmla="*/ 2 w 49"/>
                    <a:gd name="T17" fmla="*/ 1 h 8"/>
                    <a:gd name="T18" fmla="*/ 1 w 49"/>
                    <a:gd name="T19" fmla="*/ 1 h 8"/>
                    <a:gd name="T20" fmla="*/ 1 w 49"/>
                    <a:gd name="T21" fmla="*/ 1 h 8"/>
                    <a:gd name="T22" fmla="*/ 0 w 49"/>
                    <a:gd name="T23" fmla="*/ 1 h 8"/>
                    <a:gd name="T24" fmla="*/ 0 w 49"/>
                    <a:gd name="T25" fmla="*/ 1 h 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8"/>
                    <a:gd name="T41" fmla="*/ 49 w 49"/>
                    <a:gd name="T42" fmla="*/ 8 h 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8">
                      <a:moveTo>
                        <a:pt x="0" y="2"/>
                      </a:move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36" y="0"/>
                      </a:lnTo>
                      <a:lnTo>
                        <a:pt x="36" y="2"/>
                      </a:lnTo>
                      <a:lnTo>
                        <a:pt x="49" y="2"/>
                      </a:lnTo>
                      <a:lnTo>
                        <a:pt x="49" y="6"/>
                      </a:lnTo>
                      <a:lnTo>
                        <a:pt x="36" y="6"/>
                      </a:lnTo>
                      <a:lnTo>
                        <a:pt x="36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0" y="6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8" name="Rectangle 183">
                  <a:extLst>
                    <a:ext uri="{FF2B5EF4-FFF2-40B4-BE49-F238E27FC236}">
                      <a16:creationId xmlns:a16="http://schemas.microsoft.com/office/drawing/2014/main" id="{F361F349-0333-6542-A8B6-9CD3D9E49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34" y="2578"/>
                  <a:ext cx="4" cy="2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79" name="Rectangle 184">
                  <a:extLst>
                    <a:ext uri="{FF2B5EF4-FFF2-40B4-BE49-F238E27FC236}">
                      <a16:creationId xmlns:a16="http://schemas.microsoft.com/office/drawing/2014/main" id="{2E361305-468F-1541-99DA-F094FBDCA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7" y="2579"/>
                  <a:ext cx="3" cy="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0" name="Rectangle 185">
                  <a:extLst>
                    <a:ext uri="{FF2B5EF4-FFF2-40B4-BE49-F238E27FC236}">
                      <a16:creationId xmlns:a16="http://schemas.microsoft.com/office/drawing/2014/main" id="{9468C6F5-0542-E94D-8444-C08FD2E879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2" y="2572"/>
                  <a:ext cx="31" cy="1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1" name="Freeform 186">
                  <a:extLst>
                    <a:ext uri="{FF2B5EF4-FFF2-40B4-BE49-F238E27FC236}">
                      <a16:creationId xmlns:a16="http://schemas.microsoft.com/office/drawing/2014/main" id="{F6EC53C9-75B1-B946-81AB-65FB59E63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2" y="2564"/>
                  <a:ext cx="30" cy="7"/>
                </a:xfrm>
                <a:custGeom>
                  <a:avLst/>
                  <a:gdLst>
                    <a:gd name="T0" fmla="*/ 0 w 59"/>
                    <a:gd name="T1" fmla="*/ 0 h 15"/>
                    <a:gd name="T2" fmla="*/ 1 w 59"/>
                    <a:gd name="T3" fmla="*/ 0 h 15"/>
                    <a:gd name="T4" fmla="*/ 1 w 59"/>
                    <a:gd name="T5" fmla="*/ 0 h 15"/>
                    <a:gd name="T6" fmla="*/ 2 w 59"/>
                    <a:gd name="T7" fmla="*/ 0 h 15"/>
                    <a:gd name="T8" fmla="*/ 2 w 59"/>
                    <a:gd name="T9" fmla="*/ 0 h 15"/>
                    <a:gd name="T10" fmla="*/ 2 w 59"/>
                    <a:gd name="T11" fmla="*/ 0 h 15"/>
                    <a:gd name="T12" fmla="*/ 2 w 59"/>
                    <a:gd name="T13" fmla="*/ 0 h 15"/>
                    <a:gd name="T14" fmla="*/ 2 w 59"/>
                    <a:gd name="T15" fmla="*/ 0 h 15"/>
                    <a:gd name="T16" fmla="*/ 2 w 59"/>
                    <a:gd name="T17" fmla="*/ 0 h 15"/>
                    <a:gd name="T18" fmla="*/ 1 w 59"/>
                    <a:gd name="T19" fmla="*/ 0 h 15"/>
                    <a:gd name="T20" fmla="*/ 1 w 59"/>
                    <a:gd name="T21" fmla="*/ 0 h 15"/>
                    <a:gd name="T22" fmla="*/ 0 w 59"/>
                    <a:gd name="T23" fmla="*/ 0 h 15"/>
                    <a:gd name="T24" fmla="*/ 0 w 59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59"/>
                    <a:gd name="T40" fmla="*/ 0 h 15"/>
                    <a:gd name="T41" fmla="*/ 59 w 59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59" h="15">
                      <a:moveTo>
                        <a:pt x="0" y="6"/>
                      </a:moveTo>
                      <a:lnTo>
                        <a:pt x="27" y="6"/>
                      </a:lnTo>
                      <a:lnTo>
                        <a:pt x="27" y="0"/>
                      </a:lnTo>
                      <a:lnTo>
                        <a:pt x="50" y="0"/>
                      </a:lnTo>
                      <a:lnTo>
                        <a:pt x="50" y="6"/>
                      </a:lnTo>
                      <a:lnTo>
                        <a:pt x="59" y="6"/>
                      </a:lnTo>
                      <a:lnTo>
                        <a:pt x="59" y="12"/>
                      </a:lnTo>
                      <a:lnTo>
                        <a:pt x="53" y="12"/>
                      </a:lnTo>
                      <a:lnTo>
                        <a:pt x="53" y="15"/>
                      </a:lnTo>
                      <a:lnTo>
                        <a:pt x="29" y="15"/>
                      </a:lnTo>
                      <a:lnTo>
                        <a:pt x="29" y="12"/>
                      </a:lnTo>
                      <a:lnTo>
                        <a:pt x="0" y="1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2" name="Rectangle 187">
                  <a:extLst>
                    <a:ext uri="{FF2B5EF4-FFF2-40B4-BE49-F238E27FC236}">
                      <a16:creationId xmlns:a16="http://schemas.microsoft.com/office/drawing/2014/main" id="{7BAD980B-567D-2D49-B6A3-EE12F69B77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13" y="2566"/>
                  <a:ext cx="28" cy="2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3" name="Freeform 188">
                  <a:extLst>
                    <a:ext uri="{FF2B5EF4-FFF2-40B4-BE49-F238E27FC236}">
                      <a16:creationId xmlns:a16="http://schemas.microsoft.com/office/drawing/2014/main" id="{A130F633-9BF4-5E41-A3F2-2B807CE912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3" y="2564"/>
                  <a:ext cx="4" cy="8"/>
                </a:xfrm>
                <a:custGeom>
                  <a:avLst/>
                  <a:gdLst>
                    <a:gd name="T0" fmla="*/ 1 w 8"/>
                    <a:gd name="T1" fmla="*/ 0 h 17"/>
                    <a:gd name="T2" fmla="*/ 1 w 8"/>
                    <a:gd name="T3" fmla="*/ 0 h 17"/>
                    <a:gd name="T4" fmla="*/ 1 w 8"/>
                    <a:gd name="T5" fmla="*/ 0 h 17"/>
                    <a:gd name="T6" fmla="*/ 1 w 8"/>
                    <a:gd name="T7" fmla="*/ 0 h 17"/>
                    <a:gd name="T8" fmla="*/ 1 w 8"/>
                    <a:gd name="T9" fmla="*/ 0 h 17"/>
                    <a:gd name="T10" fmla="*/ 1 w 8"/>
                    <a:gd name="T11" fmla="*/ 0 h 17"/>
                    <a:gd name="T12" fmla="*/ 1 w 8"/>
                    <a:gd name="T13" fmla="*/ 0 h 17"/>
                    <a:gd name="T14" fmla="*/ 1 w 8"/>
                    <a:gd name="T15" fmla="*/ 0 h 17"/>
                    <a:gd name="T16" fmla="*/ 1 w 8"/>
                    <a:gd name="T17" fmla="*/ 0 h 17"/>
                    <a:gd name="T18" fmla="*/ 1 w 8"/>
                    <a:gd name="T19" fmla="*/ 0 h 17"/>
                    <a:gd name="T20" fmla="*/ 1 w 8"/>
                    <a:gd name="T21" fmla="*/ 0 h 17"/>
                    <a:gd name="T22" fmla="*/ 1 w 8"/>
                    <a:gd name="T23" fmla="*/ 0 h 17"/>
                    <a:gd name="T24" fmla="*/ 1 w 8"/>
                    <a:gd name="T25" fmla="*/ 0 h 17"/>
                    <a:gd name="T26" fmla="*/ 1 w 8"/>
                    <a:gd name="T27" fmla="*/ 0 h 17"/>
                    <a:gd name="T28" fmla="*/ 1 w 8"/>
                    <a:gd name="T29" fmla="*/ 0 h 17"/>
                    <a:gd name="T30" fmla="*/ 0 w 8"/>
                    <a:gd name="T31" fmla="*/ 0 h 17"/>
                    <a:gd name="T32" fmla="*/ 0 w 8"/>
                    <a:gd name="T33" fmla="*/ 0 h 17"/>
                    <a:gd name="T34" fmla="*/ 0 w 8"/>
                    <a:gd name="T35" fmla="*/ 0 h 17"/>
                    <a:gd name="T36" fmla="*/ 0 w 8"/>
                    <a:gd name="T37" fmla="*/ 0 h 17"/>
                    <a:gd name="T38" fmla="*/ 0 w 8"/>
                    <a:gd name="T39" fmla="*/ 0 h 17"/>
                    <a:gd name="T40" fmla="*/ 0 w 8"/>
                    <a:gd name="T41" fmla="*/ 0 h 17"/>
                    <a:gd name="T42" fmla="*/ 0 w 8"/>
                    <a:gd name="T43" fmla="*/ 0 h 17"/>
                    <a:gd name="T44" fmla="*/ 1 w 8"/>
                    <a:gd name="T45" fmla="*/ 0 h 17"/>
                    <a:gd name="T46" fmla="*/ 1 w 8"/>
                    <a:gd name="T47" fmla="*/ 0 h 17"/>
                    <a:gd name="T48" fmla="*/ 1 w 8"/>
                    <a:gd name="T49" fmla="*/ 0 h 17"/>
                    <a:gd name="T50" fmla="*/ 1 w 8"/>
                    <a:gd name="T51" fmla="*/ 0 h 17"/>
                    <a:gd name="T52" fmla="*/ 1 w 8"/>
                    <a:gd name="T53" fmla="*/ 0 h 1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"/>
                    <a:gd name="T82" fmla="*/ 0 h 17"/>
                    <a:gd name="T83" fmla="*/ 8 w 8"/>
                    <a:gd name="T84" fmla="*/ 17 h 1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" h="17">
                      <a:moveTo>
                        <a:pt x="4" y="10"/>
                      </a:move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4" name="Rectangle 189">
                  <a:extLst>
                    <a:ext uri="{FF2B5EF4-FFF2-40B4-BE49-F238E27FC236}">
                      <a16:creationId xmlns:a16="http://schemas.microsoft.com/office/drawing/2014/main" id="{C6C9CFC5-BC60-4448-B960-8A5DF9B60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6" y="2554"/>
                  <a:ext cx="40" cy="3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5" name="Freeform 190">
                  <a:extLst>
                    <a:ext uri="{FF2B5EF4-FFF2-40B4-BE49-F238E27FC236}">
                      <a16:creationId xmlns:a16="http://schemas.microsoft.com/office/drawing/2014/main" id="{112E6DD5-53B8-A648-B1AA-C8D93C091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6" y="2542"/>
                  <a:ext cx="40" cy="12"/>
                </a:xfrm>
                <a:custGeom>
                  <a:avLst/>
                  <a:gdLst>
                    <a:gd name="T0" fmla="*/ 0 w 79"/>
                    <a:gd name="T1" fmla="*/ 1 h 24"/>
                    <a:gd name="T2" fmla="*/ 3 w 79"/>
                    <a:gd name="T3" fmla="*/ 1 h 24"/>
                    <a:gd name="T4" fmla="*/ 3 w 79"/>
                    <a:gd name="T5" fmla="*/ 0 h 24"/>
                    <a:gd name="T6" fmla="*/ 1 w 79"/>
                    <a:gd name="T7" fmla="*/ 0 h 24"/>
                    <a:gd name="T8" fmla="*/ 0 w 79"/>
                    <a:gd name="T9" fmla="*/ 1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9"/>
                    <a:gd name="T16" fmla="*/ 0 h 24"/>
                    <a:gd name="T17" fmla="*/ 79 w 79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9" h="24">
                      <a:moveTo>
                        <a:pt x="0" y="24"/>
                      </a:moveTo>
                      <a:lnTo>
                        <a:pt x="79" y="24"/>
                      </a:lnTo>
                      <a:lnTo>
                        <a:pt x="70" y="0"/>
                      </a:lnTo>
                      <a:lnTo>
                        <a:pt x="9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6" name="Freeform 191">
                  <a:extLst>
                    <a:ext uri="{FF2B5EF4-FFF2-40B4-BE49-F238E27FC236}">
                      <a16:creationId xmlns:a16="http://schemas.microsoft.com/office/drawing/2014/main" id="{51B3C149-7821-4140-B640-8BB74BB2AD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7" y="2545"/>
                  <a:ext cx="20" cy="4"/>
                </a:xfrm>
                <a:custGeom>
                  <a:avLst/>
                  <a:gdLst>
                    <a:gd name="T0" fmla="*/ 1 w 40"/>
                    <a:gd name="T1" fmla="*/ 0 h 10"/>
                    <a:gd name="T2" fmla="*/ 1 w 40"/>
                    <a:gd name="T3" fmla="*/ 0 h 10"/>
                    <a:gd name="T4" fmla="*/ 1 w 40"/>
                    <a:gd name="T5" fmla="*/ 0 h 10"/>
                    <a:gd name="T6" fmla="*/ 1 w 40"/>
                    <a:gd name="T7" fmla="*/ 0 h 10"/>
                    <a:gd name="T8" fmla="*/ 0 w 40"/>
                    <a:gd name="T9" fmla="*/ 0 h 10"/>
                    <a:gd name="T10" fmla="*/ 0 w 40"/>
                    <a:gd name="T11" fmla="*/ 0 h 10"/>
                    <a:gd name="T12" fmla="*/ 1 w 40"/>
                    <a:gd name="T13" fmla="*/ 0 h 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"/>
                    <a:gd name="T22" fmla="*/ 0 h 10"/>
                    <a:gd name="T23" fmla="*/ 40 w 40"/>
                    <a:gd name="T24" fmla="*/ 10 h 1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" h="10">
                      <a:moveTo>
                        <a:pt x="2" y="0"/>
                      </a:moveTo>
                      <a:lnTo>
                        <a:pt x="36" y="0"/>
                      </a:lnTo>
                      <a:lnTo>
                        <a:pt x="40" y="4"/>
                      </a:lnTo>
                      <a:lnTo>
                        <a:pt x="40" y="10"/>
                      </a:lnTo>
                      <a:lnTo>
                        <a:pt x="0" y="10"/>
                      </a:lnTo>
                      <a:lnTo>
                        <a:pt x="0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7" name="Freeform 192">
                  <a:extLst>
                    <a:ext uri="{FF2B5EF4-FFF2-40B4-BE49-F238E27FC236}">
                      <a16:creationId xmlns:a16="http://schemas.microsoft.com/office/drawing/2014/main" id="{6D8629FC-3143-244A-828D-82E005080C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4" y="2539"/>
                  <a:ext cx="24" cy="8"/>
                </a:xfrm>
                <a:custGeom>
                  <a:avLst/>
                  <a:gdLst>
                    <a:gd name="T0" fmla="*/ 0 w 49"/>
                    <a:gd name="T1" fmla="*/ 0 h 15"/>
                    <a:gd name="T2" fmla="*/ 1 w 49"/>
                    <a:gd name="T3" fmla="*/ 0 h 15"/>
                    <a:gd name="T4" fmla="*/ 1 w 49"/>
                    <a:gd name="T5" fmla="*/ 1 h 15"/>
                    <a:gd name="T6" fmla="*/ 1 w 49"/>
                    <a:gd name="T7" fmla="*/ 1 h 15"/>
                    <a:gd name="T8" fmla="*/ 1 w 49"/>
                    <a:gd name="T9" fmla="*/ 1 h 15"/>
                    <a:gd name="T10" fmla="*/ 1 w 49"/>
                    <a:gd name="T11" fmla="*/ 1 h 15"/>
                    <a:gd name="T12" fmla="*/ 1 w 49"/>
                    <a:gd name="T13" fmla="*/ 1 h 15"/>
                    <a:gd name="T14" fmla="*/ 0 w 49"/>
                    <a:gd name="T15" fmla="*/ 1 h 15"/>
                    <a:gd name="T16" fmla="*/ 0 w 49"/>
                    <a:gd name="T17" fmla="*/ 1 h 15"/>
                    <a:gd name="T18" fmla="*/ 0 w 49"/>
                    <a:gd name="T19" fmla="*/ 1 h 15"/>
                    <a:gd name="T20" fmla="*/ 0 w 49"/>
                    <a:gd name="T21" fmla="*/ 1 h 15"/>
                    <a:gd name="T22" fmla="*/ 0 w 49"/>
                    <a:gd name="T23" fmla="*/ 1 h 15"/>
                    <a:gd name="T24" fmla="*/ 0 w 49"/>
                    <a:gd name="T25" fmla="*/ 0 h 1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15"/>
                    <a:gd name="T41" fmla="*/ 49 w 49"/>
                    <a:gd name="T42" fmla="*/ 15 h 1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15">
                      <a:moveTo>
                        <a:pt x="0" y="0"/>
                      </a:moveTo>
                      <a:lnTo>
                        <a:pt x="49" y="0"/>
                      </a:lnTo>
                      <a:lnTo>
                        <a:pt x="47" y="15"/>
                      </a:lnTo>
                      <a:lnTo>
                        <a:pt x="43" y="15"/>
                      </a:lnTo>
                      <a:lnTo>
                        <a:pt x="43" y="13"/>
                      </a:lnTo>
                      <a:lnTo>
                        <a:pt x="41" y="13"/>
                      </a:lnTo>
                      <a:lnTo>
                        <a:pt x="41" y="15"/>
                      </a:lnTo>
                      <a:lnTo>
                        <a:pt x="9" y="15"/>
                      </a:lnTo>
                      <a:lnTo>
                        <a:pt x="7" y="13"/>
                      </a:lnTo>
                      <a:lnTo>
                        <a:pt x="5" y="13"/>
                      </a:lnTo>
                      <a:lnTo>
                        <a:pt x="7" y="15"/>
                      </a:lnTo>
                      <a:lnTo>
                        <a:pt x="3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8" name="Freeform 193">
                  <a:extLst>
                    <a:ext uri="{FF2B5EF4-FFF2-40B4-BE49-F238E27FC236}">
                      <a16:creationId xmlns:a16="http://schemas.microsoft.com/office/drawing/2014/main" id="{AD00B550-66A4-6C44-8AFB-EC3CF0C2C1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6" y="2540"/>
                  <a:ext cx="2" cy="6"/>
                </a:xfrm>
                <a:custGeom>
                  <a:avLst/>
                  <a:gdLst>
                    <a:gd name="T0" fmla="*/ 0 w 4"/>
                    <a:gd name="T1" fmla="*/ 0 h 11"/>
                    <a:gd name="T2" fmla="*/ 1 w 4"/>
                    <a:gd name="T3" fmla="*/ 0 h 11"/>
                    <a:gd name="T4" fmla="*/ 1 w 4"/>
                    <a:gd name="T5" fmla="*/ 1 h 11"/>
                    <a:gd name="T6" fmla="*/ 1 w 4"/>
                    <a:gd name="T7" fmla="*/ 1 h 11"/>
                    <a:gd name="T8" fmla="*/ 0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4" y="11"/>
                      </a:lnTo>
                      <a:lnTo>
                        <a:pt x="2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89" name="Freeform 194">
                  <a:extLst>
                    <a:ext uri="{FF2B5EF4-FFF2-40B4-BE49-F238E27FC236}">
                      <a16:creationId xmlns:a16="http://schemas.microsoft.com/office/drawing/2014/main" id="{63D3AB82-4BC9-CB49-9976-29FDE1D13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05" y="2540"/>
                  <a:ext cx="2" cy="6"/>
                </a:xfrm>
                <a:custGeom>
                  <a:avLst/>
                  <a:gdLst>
                    <a:gd name="T0" fmla="*/ 1 w 4"/>
                    <a:gd name="T1" fmla="*/ 0 h 11"/>
                    <a:gd name="T2" fmla="*/ 1 w 4"/>
                    <a:gd name="T3" fmla="*/ 0 h 11"/>
                    <a:gd name="T4" fmla="*/ 0 w 4"/>
                    <a:gd name="T5" fmla="*/ 1 h 11"/>
                    <a:gd name="T6" fmla="*/ 1 w 4"/>
                    <a:gd name="T7" fmla="*/ 1 h 11"/>
                    <a:gd name="T8" fmla="*/ 1 w 4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11"/>
                    <a:gd name="T17" fmla="*/ 4 w 4"/>
                    <a:gd name="T18" fmla="*/ 11 h 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11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0" name="Freeform 195">
                  <a:extLst>
                    <a:ext uri="{FF2B5EF4-FFF2-40B4-BE49-F238E27FC236}">
                      <a16:creationId xmlns:a16="http://schemas.microsoft.com/office/drawing/2014/main" id="{0F267DB6-2B52-B145-B07C-AF5E0C7F63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1" y="2477"/>
                  <a:ext cx="91" cy="66"/>
                </a:xfrm>
                <a:custGeom>
                  <a:avLst/>
                  <a:gdLst>
                    <a:gd name="T0" fmla="*/ 6 w 182"/>
                    <a:gd name="T1" fmla="*/ 0 h 133"/>
                    <a:gd name="T2" fmla="*/ 6 w 182"/>
                    <a:gd name="T3" fmla="*/ 0 h 133"/>
                    <a:gd name="T4" fmla="*/ 6 w 182"/>
                    <a:gd name="T5" fmla="*/ 0 h 133"/>
                    <a:gd name="T6" fmla="*/ 6 w 182"/>
                    <a:gd name="T7" fmla="*/ 0 h 133"/>
                    <a:gd name="T8" fmla="*/ 6 w 182"/>
                    <a:gd name="T9" fmla="*/ 0 h 133"/>
                    <a:gd name="T10" fmla="*/ 6 w 182"/>
                    <a:gd name="T11" fmla="*/ 0 h 133"/>
                    <a:gd name="T12" fmla="*/ 6 w 182"/>
                    <a:gd name="T13" fmla="*/ 0 h 133"/>
                    <a:gd name="T14" fmla="*/ 6 w 182"/>
                    <a:gd name="T15" fmla="*/ 0 h 133"/>
                    <a:gd name="T16" fmla="*/ 6 w 182"/>
                    <a:gd name="T17" fmla="*/ 0 h 133"/>
                    <a:gd name="T18" fmla="*/ 6 w 182"/>
                    <a:gd name="T19" fmla="*/ 3 h 133"/>
                    <a:gd name="T20" fmla="*/ 6 w 182"/>
                    <a:gd name="T21" fmla="*/ 3 h 133"/>
                    <a:gd name="T22" fmla="*/ 6 w 182"/>
                    <a:gd name="T23" fmla="*/ 4 h 133"/>
                    <a:gd name="T24" fmla="*/ 6 w 182"/>
                    <a:gd name="T25" fmla="*/ 4 h 133"/>
                    <a:gd name="T26" fmla="*/ 6 w 182"/>
                    <a:gd name="T27" fmla="*/ 4 h 133"/>
                    <a:gd name="T28" fmla="*/ 6 w 182"/>
                    <a:gd name="T29" fmla="*/ 4 h 133"/>
                    <a:gd name="T30" fmla="*/ 6 w 182"/>
                    <a:gd name="T31" fmla="*/ 4 h 133"/>
                    <a:gd name="T32" fmla="*/ 6 w 182"/>
                    <a:gd name="T33" fmla="*/ 4 h 133"/>
                    <a:gd name="T34" fmla="*/ 1 w 182"/>
                    <a:gd name="T35" fmla="*/ 4 h 133"/>
                    <a:gd name="T36" fmla="*/ 1 w 182"/>
                    <a:gd name="T37" fmla="*/ 4 h 133"/>
                    <a:gd name="T38" fmla="*/ 1 w 182"/>
                    <a:gd name="T39" fmla="*/ 4 h 133"/>
                    <a:gd name="T40" fmla="*/ 1 w 182"/>
                    <a:gd name="T41" fmla="*/ 4 h 133"/>
                    <a:gd name="T42" fmla="*/ 1 w 182"/>
                    <a:gd name="T43" fmla="*/ 4 h 133"/>
                    <a:gd name="T44" fmla="*/ 1 w 182"/>
                    <a:gd name="T45" fmla="*/ 4 h 133"/>
                    <a:gd name="T46" fmla="*/ 0 w 182"/>
                    <a:gd name="T47" fmla="*/ 4 h 133"/>
                    <a:gd name="T48" fmla="*/ 0 w 182"/>
                    <a:gd name="T49" fmla="*/ 3 h 133"/>
                    <a:gd name="T50" fmla="*/ 0 w 182"/>
                    <a:gd name="T51" fmla="*/ 3 h 133"/>
                    <a:gd name="T52" fmla="*/ 0 w 182"/>
                    <a:gd name="T53" fmla="*/ 0 h 133"/>
                    <a:gd name="T54" fmla="*/ 0 w 182"/>
                    <a:gd name="T55" fmla="*/ 0 h 133"/>
                    <a:gd name="T56" fmla="*/ 0 w 182"/>
                    <a:gd name="T57" fmla="*/ 0 h 133"/>
                    <a:gd name="T58" fmla="*/ 1 w 182"/>
                    <a:gd name="T59" fmla="*/ 0 h 133"/>
                    <a:gd name="T60" fmla="*/ 1 w 182"/>
                    <a:gd name="T61" fmla="*/ 0 h 133"/>
                    <a:gd name="T62" fmla="*/ 1 w 182"/>
                    <a:gd name="T63" fmla="*/ 0 h 133"/>
                    <a:gd name="T64" fmla="*/ 1 w 182"/>
                    <a:gd name="T65" fmla="*/ 0 h 133"/>
                    <a:gd name="T66" fmla="*/ 1 w 182"/>
                    <a:gd name="T67" fmla="*/ 0 h 13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82"/>
                    <a:gd name="T103" fmla="*/ 0 h 133"/>
                    <a:gd name="T104" fmla="*/ 182 w 182"/>
                    <a:gd name="T105" fmla="*/ 133 h 13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82" h="133">
                      <a:moveTo>
                        <a:pt x="8" y="0"/>
                      </a:moveTo>
                      <a:lnTo>
                        <a:pt x="173" y="0"/>
                      </a:lnTo>
                      <a:lnTo>
                        <a:pt x="175" y="0"/>
                      </a:lnTo>
                      <a:lnTo>
                        <a:pt x="176" y="2"/>
                      </a:lnTo>
                      <a:lnTo>
                        <a:pt x="178" y="2"/>
                      </a:lnTo>
                      <a:lnTo>
                        <a:pt x="180" y="4"/>
                      </a:lnTo>
                      <a:lnTo>
                        <a:pt x="180" y="6"/>
                      </a:lnTo>
                      <a:lnTo>
                        <a:pt x="182" y="6"/>
                      </a:lnTo>
                      <a:lnTo>
                        <a:pt x="182" y="8"/>
                      </a:lnTo>
                      <a:lnTo>
                        <a:pt x="182" y="10"/>
                      </a:lnTo>
                      <a:lnTo>
                        <a:pt x="182" y="125"/>
                      </a:lnTo>
                      <a:lnTo>
                        <a:pt x="182" y="127"/>
                      </a:lnTo>
                      <a:lnTo>
                        <a:pt x="182" y="129"/>
                      </a:lnTo>
                      <a:lnTo>
                        <a:pt x="180" y="129"/>
                      </a:lnTo>
                      <a:lnTo>
                        <a:pt x="180" y="131"/>
                      </a:lnTo>
                      <a:lnTo>
                        <a:pt x="178" y="131"/>
                      </a:lnTo>
                      <a:lnTo>
                        <a:pt x="178" y="133"/>
                      </a:lnTo>
                      <a:lnTo>
                        <a:pt x="176" y="133"/>
                      </a:lnTo>
                      <a:lnTo>
                        <a:pt x="175" y="133"/>
                      </a:lnTo>
                      <a:lnTo>
                        <a:pt x="173" y="133"/>
                      </a:lnTo>
                      <a:lnTo>
                        <a:pt x="8" y="133"/>
                      </a:lnTo>
                      <a:lnTo>
                        <a:pt x="6" y="133"/>
                      </a:lnTo>
                      <a:lnTo>
                        <a:pt x="4" y="133"/>
                      </a:lnTo>
                      <a:lnTo>
                        <a:pt x="4" y="131"/>
                      </a:lnTo>
                      <a:lnTo>
                        <a:pt x="2" y="131"/>
                      </a:lnTo>
                      <a:lnTo>
                        <a:pt x="2" y="129"/>
                      </a:lnTo>
                      <a:lnTo>
                        <a:pt x="0" y="129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0" y="10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1" name="Rectangle 196">
                  <a:extLst>
                    <a:ext uri="{FF2B5EF4-FFF2-40B4-BE49-F238E27FC236}">
                      <a16:creationId xmlns:a16="http://schemas.microsoft.com/office/drawing/2014/main" id="{2DA3F142-99A9-C344-B897-47D2535AE9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55" y="2478"/>
                  <a:ext cx="82" cy="62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2" name="Rectangle 197">
                  <a:extLst>
                    <a:ext uri="{FF2B5EF4-FFF2-40B4-BE49-F238E27FC236}">
                      <a16:creationId xmlns:a16="http://schemas.microsoft.com/office/drawing/2014/main" id="{D4D5A46D-E1BD-C743-8866-47DBCFD432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60" y="2484"/>
                  <a:ext cx="71" cy="49"/>
                </a:xfrm>
                <a:prstGeom prst="rect">
                  <a:avLst/>
                </a:prstGeom>
                <a:solidFill>
                  <a:srgbClr val="ABABAB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3" name="Freeform 198">
                  <a:extLst>
                    <a:ext uri="{FF2B5EF4-FFF2-40B4-BE49-F238E27FC236}">
                      <a16:creationId xmlns:a16="http://schemas.microsoft.com/office/drawing/2014/main" id="{A3221A54-2B67-5645-9DE1-321B891FC5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4" y="2488"/>
                  <a:ext cx="63" cy="43"/>
                </a:xfrm>
                <a:custGeom>
                  <a:avLst/>
                  <a:gdLst>
                    <a:gd name="T0" fmla="*/ 0 w 127"/>
                    <a:gd name="T1" fmla="*/ 0 h 85"/>
                    <a:gd name="T2" fmla="*/ 3 w 127"/>
                    <a:gd name="T3" fmla="*/ 0 h 85"/>
                    <a:gd name="T4" fmla="*/ 3 w 127"/>
                    <a:gd name="T5" fmla="*/ 0 h 85"/>
                    <a:gd name="T6" fmla="*/ 3 w 127"/>
                    <a:gd name="T7" fmla="*/ 0 h 85"/>
                    <a:gd name="T8" fmla="*/ 3 w 127"/>
                    <a:gd name="T9" fmla="*/ 0 h 85"/>
                    <a:gd name="T10" fmla="*/ 3 w 127"/>
                    <a:gd name="T11" fmla="*/ 1 h 85"/>
                    <a:gd name="T12" fmla="*/ 3 w 127"/>
                    <a:gd name="T13" fmla="*/ 1 h 85"/>
                    <a:gd name="T14" fmla="*/ 3 w 127"/>
                    <a:gd name="T15" fmla="*/ 1 h 85"/>
                    <a:gd name="T16" fmla="*/ 3 w 127"/>
                    <a:gd name="T17" fmla="*/ 1 h 85"/>
                    <a:gd name="T18" fmla="*/ 3 w 127"/>
                    <a:gd name="T19" fmla="*/ 1 h 85"/>
                    <a:gd name="T20" fmla="*/ 3 w 127"/>
                    <a:gd name="T21" fmla="*/ 1 h 85"/>
                    <a:gd name="T22" fmla="*/ 3 w 127"/>
                    <a:gd name="T23" fmla="*/ 1 h 85"/>
                    <a:gd name="T24" fmla="*/ 3 w 127"/>
                    <a:gd name="T25" fmla="*/ 1 h 85"/>
                    <a:gd name="T26" fmla="*/ 3 w 127"/>
                    <a:gd name="T27" fmla="*/ 3 h 85"/>
                    <a:gd name="T28" fmla="*/ 3 w 127"/>
                    <a:gd name="T29" fmla="*/ 3 h 85"/>
                    <a:gd name="T30" fmla="*/ 3 w 127"/>
                    <a:gd name="T31" fmla="*/ 3 h 85"/>
                    <a:gd name="T32" fmla="*/ 3 w 127"/>
                    <a:gd name="T33" fmla="*/ 3 h 85"/>
                    <a:gd name="T34" fmla="*/ 3 w 127"/>
                    <a:gd name="T35" fmla="*/ 3 h 85"/>
                    <a:gd name="T36" fmla="*/ 3 w 127"/>
                    <a:gd name="T37" fmla="*/ 3 h 85"/>
                    <a:gd name="T38" fmla="*/ 3 w 127"/>
                    <a:gd name="T39" fmla="*/ 3 h 85"/>
                    <a:gd name="T40" fmla="*/ 3 w 127"/>
                    <a:gd name="T41" fmla="*/ 3 h 85"/>
                    <a:gd name="T42" fmla="*/ 3 w 127"/>
                    <a:gd name="T43" fmla="*/ 3 h 85"/>
                    <a:gd name="T44" fmla="*/ 3 w 127"/>
                    <a:gd name="T45" fmla="*/ 3 h 85"/>
                    <a:gd name="T46" fmla="*/ 3 w 127"/>
                    <a:gd name="T47" fmla="*/ 3 h 85"/>
                    <a:gd name="T48" fmla="*/ 3 w 127"/>
                    <a:gd name="T49" fmla="*/ 3 h 85"/>
                    <a:gd name="T50" fmla="*/ 0 w 127"/>
                    <a:gd name="T51" fmla="*/ 3 h 85"/>
                    <a:gd name="T52" fmla="*/ 0 w 127"/>
                    <a:gd name="T53" fmla="*/ 3 h 85"/>
                    <a:gd name="T54" fmla="*/ 0 w 127"/>
                    <a:gd name="T55" fmla="*/ 3 h 85"/>
                    <a:gd name="T56" fmla="*/ 0 w 127"/>
                    <a:gd name="T57" fmla="*/ 3 h 85"/>
                    <a:gd name="T58" fmla="*/ 0 w 127"/>
                    <a:gd name="T59" fmla="*/ 3 h 85"/>
                    <a:gd name="T60" fmla="*/ 0 w 127"/>
                    <a:gd name="T61" fmla="*/ 3 h 85"/>
                    <a:gd name="T62" fmla="*/ 0 w 127"/>
                    <a:gd name="T63" fmla="*/ 3 h 85"/>
                    <a:gd name="T64" fmla="*/ 0 w 127"/>
                    <a:gd name="T65" fmla="*/ 3 h 85"/>
                    <a:gd name="T66" fmla="*/ 0 w 127"/>
                    <a:gd name="T67" fmla="*/ 3 h 85"/>
                    <a:gd name="T68" fmla="*/ 0 w 127"/>
                    <a:gd name="T69" fmla="*/ 3 h 85"/>
                    <a:gd name="T70" fmla="*/ 0 w 127"/>
                    <a:gd name="T71" fmla="*/ 3 h 85"/>
                    <a:gd name="T72" fmla="*/ 0 w 127"/>
                    <a:gd name="T73" fmla="*/ 3 h 85"/>
                    <a:gd name="T74" fmla="*/ 0 w 127"/>
                    <a:gd name="T75" fmla="*/ 1 h 85"/>
                    <a:gd name="T76" fmla="*/ 0 w 127"/>
                    <a:gd name="T77" fmla="*/ 1 h 85"/>
                    <a:gd name="T78" fmla="*/ 0 w 127"/>
                    <a:gd name="T79" fmla="*/ 1 h 85"/>
                    <a:gd name="T80" fmla="*/ 0 w 127"/>
                    <a:gd name="T81" fmla="*/ 1 h 85"/>
                    <a:gd name="T82" fmla="*/ 0 w 127"/>
                    <a:gd name="T83" fmla="*/ 1 h 85"/>
                    <a:gd name="T84" fmla="*/ 0 w 127"/>
                    <a:gd name="T85" fmla="*/ 1 h 85"/>
                    <a:gd name="T86" fmla="*/ 0 w 127"/>
                    <a:gd name="T87" fmla="*/ 1 h 85"/>
                    <a:gd name="T88" fmla="*/ 0 w 127"/>
                    <a:gd name="T89" fmla="*/ 1 h 85"/>
                    <a:gd name="T90" fmla="*/ 0 w 127"/>
                    <a:gd name="T91" fmla="*/ 0 h 85"/>
                    <a:gd name="T92" fmla="*/ 0 w 127"/>
                    <a:gd name="T93" fmla="*/ 0 h 85"/>
                    <a:gd name="T94" fmla="*/ 0 w 127"/>
                    <a:gd name="T95" fmla="*/ 0 h 85"/>
                    <a:gd name="T96" fmla="*/ 0 w 127"/>
                    <a:gd name="T97" fmla="*/ 0 h 85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27"/>
                    <a:gd name="T148" fmla="*/ 0 h 85"/>
                    <a:gd name="T149" fmla="*/ 127 w 127"/>
                    <a:gd name="T150" fmla="*/ 85 h 85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27" h="85">
                      <a:moveTo>
                        <a:pt x="7" y="0"/>
                      </a:moveTo>
                      <a:lnTo>
                        <a:pt x="121" y="0"/>
                      </a:lnTo>
                      <a:lnTo>
                        <a:pt x="123" y="0"/>
                      </a:lnTo>
                      <a:lnTo>
                        <a:pt x="125" y="2"/>
                      </a:lnTo>
                      <a:lnTo>
                        <a:pt x="127" y="2"/>
                      </a:lnTo>
                      <a:lnTo>
                        <a:pt x="127" y="4"/>
                      </a:lnTo>
                      <a:lnTo>
                        <a:pt x="127" y="6"/>
                      </a:lnTo>
                      <a:lnTo>
                        <a:pt x="127" y="77"/>
                      </a:lnTo>
                      <a:lnTo>
                        <a:pt x="127" y="79"/>
                      </a:lnTo>
                      <a:lnTo>
                        <a:pt x="127" y="81"/>
                      </a:lnTo>
                      <a:lnTo>
                        <a:pt x="125" y="83"/>
                      </a:lnTo>
                      <a:lnTo>
                        <a:pt x="123" y="83"/>
                      </a:lnTo>
                      <a:lnTo>
                        <a:pt x="121" y="85"/>
                      </a:lnTo>
                      <a:lnTo>
                        <a:pt x="7" y="85"/>
                      </a:lnTo>
                      <a:lnTo>
                        <a:pt x="6" y="83"/>
                      </a:lnTo>
                      <a:lnTo>
                        <a:pt x="4" y="83"/>
                      </a:lnTo>
                      <a:lnTo>
                        <a:pt x="2" y="81"/>
                      </a:lnTo>
                      <a:lnTo>
                        <a:pt x="2" y="79"/>
                      </a:lnTo>
                      <a:lnTo>
                        <a:pt x="0" y="79"/>
                      </a:lnTo>
                      <a:lnTo>
                        <a:pt x="0" y="77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4" y="2"/>
                      </a:lnTo>
                      <a:lnTo>
                        <a:pt x="6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6565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4" name="Freeform 199">
                  <a:extLst>
                    <a:ext uri="{FF2B5EF4-FFF2-40B4-BE49-F238E27FC236}">
                      <a16:creationId xmlns:a16="http://schemas.microsoft.com/office/drawing/2014/main" id="{BC6C5FDE-ACE0-0F40-A12C-4907E91797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7" y="2490"/>
                  <a:ext cx="9" cy="23"/>
                </a:xfrm>
                <a:custGeom>
                  <a:avLst/>
                  <a:gdLst>
                    <a:gd name="T0" fmla="*/ 0 w 19"/>
                    <a:gd name="T1" fmla="*/ 1 h 45"/>
                    <a:gd name="T2" fmla="*/ 0 w 19"/>
                    <a:gd name="T3" fmla="*/ 1 h 45"/>
                    <a:gd name="T4" fmla="*/ 0 w 19"/>
                    <a:gd name="T5" fmla="*/ 1 h 45"/>
                    <a:gd name="T6" fmla="*/ 0 w 19"/>
                    <a:gd name="T7" fmla="*/ 1 h 45"/>
                    <a:gd name="T8" fmla="*/ 0 w 19"/>
                    <a:gd name="T9" fmla="*/ 1 h 45"/>
                    <a:gd name="T10" fmla="*/ 0 w 19"/>
                    <a:gd name="T11" fmla="*/ 1 h 45"/>
                    <a:gd name="T12" fmla="*/ 0 w 19"/>
                    <a:gd name="T13" fmla="*/ 1 h 45"/>
                    <a:gd name="T14" fmla="*/ 0 w 19"/>
                    <a:gd name="T15" fmla="*/ 1 h 45"/>
                    <a:gd name="T16" fmla="*/ 0 w 19"/>
                    <a:gd name="T17" fmla="*/ 1 h 45"/>
                    <a:gd name="T18" fmla="*/ 0 w 19"/>
                    <a:gd name="T19" fmla="*/ 1 h 45"/>
                    <a:gd name="T20" fmla="*/ 0 w 19"/>
                    <a:gd name="T21" fmla="*/ 1 h 45"/>
                    <a:gd name="T22" fmla="*/ 0 w 19"/>
                    <a:gd name="T23" fmla="*/ 0 h 45"/>
                    <a:gd name="T24" fmla="*/ 0 w 19"/>
                    <a:gd name="T25" fmla="*/ 0 h 45"/>
                    <a:gd name="T26" fmla="*/ 0 w 19"/>
                    <a:gd name="T27" fmla="*/ 0 h 45"/>
                    <a:gd name="T28" fmla="*/ 0 w 19"/>
                    <a:gd name="T29" fmla="*/ 1 h 45"/>
                    <a:gd name="T30" fmla="*/ 0 w 19"/>
                    <a:gd name="T31" fmla="*/ 1 h 45"/>
                    <a:gd name="T32" fmla="*/ 0 w 19"/>
                    <a:gd name="T33" fmla="*/ 1 h 45"/>
                    <a:gd name="T34" fmla="*/ 0 w 19"/>
                    <a:gd name="T35" fmla="*/ 1 h 45"/>
                    <a:gd name="T36" fmla="*/ 0 w 19"/>
                    <a:gd name="T37" fmla="*/ 1 h 45"/>
                    <a:gd name="T38" fmla="*/ 0 w 19"/>
                    <a:gd name="T39" fmla="*/ 1 h 45"/>
                    <a:gd name="T40" fmla="*/ 0 w 19"/>
                    <a:gd name="T41" fmla="*/ 1 h 45"/>
                    <a:gd name="T42" fmla="*/ 0 w 19"/>
                    <a:gd name="T43" fmla="*/ 1 h 45"/>
                    <a:gd name="T44" fmla="*/ 0 w 19"/>
                    <a:gd name="T45" fmla="*/ 1 h 45"/>
                    <a:gd name="T46" fmla="*/ 0 w 19"/>
                    <a:gd name="T47" fmla="*/ 1 h 45"/>
                    <a:gd name="T48" fmla="*/ 0 w 19"/>
                    <a:gd name="T49" fmla="*/ 1 h 45"/>
                    <a:gd name="T50" fmla="*/ 0 w 19"/>
                    <a:gd name="T51" fmla="*/ 1 h 45"/>
                    <a:gd name="T52" fmla="*/ 0 w 19"/>
                    <a:gd name="T53" fmla="*/ 1 h 45"/>
                    <a:gd name="T54" fmla="*/ 0 w 19"/>
                    <a:gd name="T55" fmla="*/ 2 h 45"/>
                    <a:gd name="T56" fmla="*/ 0 w 19"/>
                    <a:gd name="T57" fmla="*/ 2 h 45"/>
                    <a:gd name="T58" fmla="*/ 0 w 19"/>
                    <a:gd name="T59" fmla="*/ 2 h 45"/>
                    <a:gd name="T60" fmla="*/ 0 w 19"/>
                    <a:gd name="T61" fmla="*/ 1 h 45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9"/>
                    <a:gd name="T94" fmla="*/ 0 h 45"/>
                    <a:gd name="T95" fmla="*/ 19 w 19"/>
                    <a:gd name="T96" fmla="*/ 45 h 45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9" h="45">
                      <a:moveTo>
                        <a:pt x="0" y="15"/>
                      </a:moveTo>
                      <a:lnTo>
                        <a:pt x="0" y="13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0" y="5"/>
                      </a:lnTo>
                      <a:lnTo>
                        <a:pt x="0" y="3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3" y="11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1" y="20"/>
                      </a:lnTo>
                      <a:lnTo>
                        <a:pt x="1" y="24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0" y="36"/>
                      </a:lnTo>
                      <a:lnTo>
                        <a:pt x="0" y="39"/>
                      </a:lnTo>
                      <a:lnTo>
                        <a:pt x="0" y="4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5" name="Freeform 200">
                  <a:extLst>
                    <a:ext uri="{FF2B5EF4-FFF2-40B4-BE49-F238E27FC236}">
                      <a16:creationId xmlns:a16="http://schemas.microsoft.com/office/drawing/2014/main" id="{4AC8CA22-B455-3145-B543-72D9EC6819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19" y="2491"/>
                  <a:ext cx="6" cy="31"/>
                </a:xfrm>
                <a:custGeom>
                  <a:avLst/>
                  <a:gdLst>
                    <a:gd name="T0" fmla="*/ 0 w 13"/>
                    <a:gd name="T1" fmla="*/ 0 h 62"/>
                    <a:gd name="T2" fmla="*/ 0 w 13"/>
                    <a:gd name="T3" fmla="*/ 0 h 62"/>
                    <a:gd name="T4" fmla="*/ 0 w 13"/>
                    <a:gd name="T5" fmla="*/ 0 h 62"/>
                    <a:gd name="T6" fmla="*/ 0 w 13"/>
                    <a:gd name="T7" fmla="*/ 0 h 62"/>
                    <a:gd name="T8" fmla="*/ 0 w 13"/>
                    <a:gd name="T9" fmla="*/ 1 h 62"/>
                    <a:gd name="T10" fmla="*/ 0 w 13"/>
                    <a:gd name="T11" fmla="*/ 1 h 62"/>
                    <a:gd name="T12" fmla="*/ 0 w 13"/>
                    <a:gd name="T13" fmla="*/ 1 h 62"/>
                    <a:gd name="T14" fmla="*/ 0 w 13"/>
                    <a:gd name="T15" fmla="*/ 1 h 62"/>
                    <a:gd name="T16" fmla="*/ 0 w 13"/>
                    <a:gd name="T17" fmla="*/ 1 h 62"/>
                    <a:gd name="T18" fmla="*/ 0 w 13"/>
                    <a:gd name="T19" fmla="*/ 1 h 62"/>
                    <a:gd name="T20" fmla="*/ 0 w 13"/>
                    <a:gd name="T21" fmla="*/ 1 h 62"/>
                    <a:gd name="T22" fmla="*/ 0 w 13"/>
                    <a:gd name="T23" fmla="*/ 1 h 62"/>
                    <a:gd name="T24" fmla="*/ 0 w 13"/>
                    <a:gd name="T25" fmla="*/ 1 h 62"/>
                    <a:gd name="T26" fmla="*/ 0 w 13"/>
                    <a:gd name="T27" fmla="*/ 2 h 62"/>
                    <a:gd name="T28" fmla="*/ 0 w 13"/>
                    <a:gd name="T29" fmla="*/ 2 h 62"/>
                    <a:gd name="T30" fmla="*/ 0 w 13"/>
                    <a:gd name="T31" fmla="*/ 2 h 62"/>
                    <a:gd name="T32" fmla="*/ 0 w 13"/>
                    <a:gd name="T33" fmla="*/ 2 h 62"/>
                    <a:gd name="T34" fmla="*/ 0 w 13"/>
                    <a:gd name="T35" fmla="*/ 2 h 62"/>
                    <a:gd name="T36" fmla="*/ 0 w 13"/>
                    <a:gd name="T37" fmla="*/ 2 h 62"/>
                    <a:gd name="T38" fmla="*/ 0 w 13"/>
                    <a:gd name="T39" fmla="*/ 2 h 62"/>
                    <a:gd name="T40" fmla="*/ 0 w 13"/>
                    <a:gd name="T41" fmla="*/ 1 h 62"/>
                    <a:gd name="T42" fmla="*/ 0 w 13"/>
                    <a:gd name="T43" fmla="*/ 1 h 62"/>
                    <a:gd name="T44" fmla="*/ 0 w 13"/>
                    <a:gd name="T45" fmla="*/ 1 h 62"/>
                    <a:gd name="T46" fmla="*/ 0 w 13"/>
                    <a:gd name="T47" fmla="*/ 1 h 62"/>
                    <a:gd name="T48" fmla="*/ 0 w 13"/>
                    <a:gd name="T49" fmla="*/ 1 h 62"/>
                    <a:gd name="T50" fmla="*/ 0 w 13"/>
                    <a:gd name="T51" fmla="*/ 1 h 62"/>
                    <a:gd name="T52" fmla="*/ 0 w 13"/>
                    <a:gd name="T53" fmla="*/ 1 h 62"/>
                    <a:gd name="T54" fmla="*/ 0 w 13"/>
                    <a:gd name="T55" fmla="*/ 1 h 62"/>
                    <a:gd name="T56" fmla="*/ 0 w 13"/>
                    <a:gd name="T57" fmla="*/ 0 h 6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"/>
                    <a:gd name="T88" fmla="*/ 0 h 62"/>
                    <a:gd name="T89" fmla="*/ 13 w 13"/>
                    <a:gd name="T90" fmla="*/ 62 h 6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" h="62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lnTo>
                        <a:pt x="9" y="1"/>
                      </a:lnTo>
                      <a:lnTo>
                        <a:pt x="11" y="3"/>
                      </a:lnTo>
                      <a:lnTo>
                        <a:pt x="11" y="5"/>
                      </a:lnTo>
                      <a:lnTo>
                        <a:pt x="13" y="7"/>
                      </a:lnTo>
                      <a:lnTo>
                        <a:pt x="13" y="9"/>
                      </a:lnTo>
                      <a:lnTo>
                        <a:pt x="13" y="13"/>
                      </a:lnTo>
                      <a:lnTo>
                        <a:pt x="13" y="18"/>
                      </a:lnTo>
                      <a:lnTo>
                        <a:pt x="13" y="22"/>
                      </a:lnTo>
                      <a:lnTo>
                        <a:pt x="13" y="49"/>
                      </a:lnTo>
                      <a:lnTo>
                        <a:pt x="13" y="56"/>
                      </a:lnTo>
                      <a:lnTo>
                        <a:pt x="13" y="62"/>
                      </a:lnTo>
                      <a:lnTo>
                        <a:pt x="11" y="54"/>
                      </a:lnTo>
                      <a:lnTo>
                        <a:pt x="11" y="49"/>
                      </a:lnTo>
                      <a:lnTo>
                        <a:pt x="11" y="43"/>
                      </a:lnTo>
                      <a:lnTo>
                        <a:pt x="11" y="37"/>
                      </a:lnTo>
                      <a:lnTo>
                        <a:pt x="11" y="32"/>
                      </a:lnTo>
                      <a:lnTo>
                        <a:pt x="9" y="26"/>
                      </a:lnTo>
                      <a:lnTo>
                        <a:pt x="9" y="22"/>
                      </a:lnTo>
                      <a:lnTo>
                        <a:pt x="7" y="17"/>
                      </a:lnTo>
                      <a:lnTo>
                        <a:pt x="7" y="13"/>
                      </a:lnTo>
                      <a:lnTo>
                        <a:pt x="5" y="9"/>
                      </a:lnTo>
                      <a:lnTo>
                        <a:pt x="4" y="5"/>
                      </a:lnTo>
                      <a:lnTo>
                        <a:pt x="2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6" name="Freeform 201">
                  <a:extLst>
                    <a:ext uri="{FF2B5EF4-FFF2-40B4-BE49-F238E27FC236}">
                      <a16:creationId xmlns:a16="http://schemas.microsoft.com/office/drawing/2014/main" id="{940CA66D-5FC9-7C4C-9B95-1AB97E47D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37" y="2478"/>
                  <a:ext cx="1" cy="62"/>
                </a:xfrm>
                <a:custGeom>
                  <a:avLst/>
                  <a:gdLst>
                    <a:gd name="T0" fmla="*/ 0 w 2"/>
                    <a:gd name="T1" fmla="*/ 0 h 123"/>
                    <a:gd name="T2" fmla="*/ 1 w 2"/>
                    <a:gd name="T3" fmla="*/ 1 h 123"/>
                    <a:gd name="T4" fmla="*/ 1 w 2"/>
                    <a:gd name="T5" fmla="*/ 4 h 123"/>
                    <a:gd name="T6" fmla="*/ 0 w 2"/>
                    <a:gd name="T7" fmla="*/ 4 h 123"/>
                    <a:gd name="T8" fmla="*/ 0 w 2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23"/>
                    <a:gd name="T17" fmla="*/ 2 w 2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23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2" y="121"/>
                      </a:lnTo>
                      <a:lnTo>
                        <a:pt x="0" y="1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7" name="Freeform 202">
                  <a:extLst>
                    <a:ext uri="{FF2B5EF4-FFF2-40B4-BE49-F238E27FC236}">
                      <a16:creationId xmlns:a16="http://schemas.microsoft.com/office/drawing/2014/main" id="{2C161CB1-0BFC-8F42-9115-1254728EDE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4" y="2478"/>
                  <a:ext cx="1" cy="62"/>
                </a:xfrm>
                <a:custGeom>
                  <a:avLst/>
                  <a:gdLst>
                    <a:gd name="T0" fmla="*/ 1 w 2"/>
                    <a:gd name="T1" fmla="*/ 0 h 123"/>
                    <a:gd name="T2" fmla="*/ 0 w 2"/>
                    <a:gd name="T3" fmla="*/ 1 h 123"/>
                    <a:gd name="T4" fmla="*/ 0 w 2"/>
                    <a:gd name="T5" fmla="*/ 4 h 123"/>
                    <a:gd name="T6" fmla="*/ 1 w 2"/>
                    <a:gd name="T7" fmla="*/ 4 h 123"/>
                    <a:gd name="T8" fmla="*/ 1 w 2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123"/>
                    <a:gd name="T17" fmla="*/ 2 w 2"/>
                    <a:gd name="T18" fmla="*/ 123 h 1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123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0" y="121"/>
                      </a:lnTo>
                      <a:lnTo>
                        <a:pt x="2" y="12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8" name="Freeform 203">
                  <a:extLst>
                    <a:ext uri="{FF2B5EF4-FFF2-40B4-BE49-F238E27FC236}">
                      <a16:creationId xmlns:a16="http://schemas.microsoft.com/office/drawing/2014/main" id="{0689BF7F-EB5D-B443-907B-AD91DEC0D1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528"/>
                  <a:ext cx="6" cy="5"/>
                </a:xfrm>
                <a:custGeom>
                  <a:avLst/>
                  <a:gdLst>
                    <a:gd name="T0" fmla="*/ 1 w 12"/>
                    <a:gd name="T1" fmla="*/ 0 h 12"/>
                    <a:gd name="T2" fmla="*/ 0 w 12"/>
                    <a:gd name="T3" fmla="*/ 0 h 12"/>
                    <a:gd name="T4" fmla="*/ 1 w 12"/>
                    <a:gd name="T5" fmla="*/ 0 h 12"/>
                    <a:gd name="T6" fmla="*/ 1 w 12"/>
                    <a:gd name="T7" fmla="*/ 0 h 12"/>
                    <a:gd name="T8" fmla="*/ 1 w 12"/>
                    <a:gd name="T9" fmla="*/ 0 h 12"/>
                    <a:gd name="T10" fmla="*/ 1 w 12"/>
                    <a:gd name="T11" fmla="*/ 0 h 12"/>
                    <a:gd name="T12" fmla="*/ 1 w 12"/>
                    <a:gd name="T13" fmla="*/ 0 h 12"/>
                    <a:gd name="T14" fmla="*/ 1 w 12"/>
                    <a:gd name="T15" fmla="*/ 0 h 12"/>
                    <a:gd name="T16" fmla="*/ 1 w 12"/>
                    <a:gd name="T17" fmla="*/ 0 h 12"/>
                    <a:gd name="T18" fmla="*/ 1 w 12"/>
                    <a:gd name="T19" fmla="*/ 0 h 12"/>
                    <a:gd name="T20" fmla="*/ 1 w 12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2"/>
                    <a:gd name="T35" fmla="*/ 12 w 12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2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799" name="Freeform 204">
                  <a:extLst>
                    <a:ext uri="{FF2B5EF4-FFF2-40B4-BE49-F238E27FC236}">
                      <a16:creationId xmlns:a16="http://schemas.microsoft.com/office/drawing/2014/main" id="{87B825AA-4E8E-C442-B23B-4EF8E585DB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1" y="2485"/>
                  <a:ext cx="6" cy="5"/>
                </a:xfrm>
                <a:custGeom>
                  <a:avLst/>
                  <a:gdLst>
                    <a:gd name="T0" fmla="*/ 1 w 12"/>
                    <a:gd name="T1" fmla="*/ 1 h 10"/>
                    <a:gd name="T2" fmla="*/ 0 w 12"/>
                    <a:gd name="T3" fmla="*/ 0 h 10"/>
                    <a:gd name="T4" fmla="*/ 1 w 12"/>
                    <a:gd name="T5" fmla="*/ 1 h 10"/>
                    <a:gd name="T6" fmla="*/ 1 w 12"/>
                    <a:gd name="T7" fmla="*/ 1 h 10"/>
                    <a:gd name="T8" fmla="*/ 1 w 12"/>
                    <a:gd name="T9" fmla="*/ 1 h 10"/>
                    <a:gd name="T10" fmla="*/ 1 w 12"/>
                    <a:gd name="T11" fmla="*/ 1 h 10"/>
                    <a:gd name="T12" fmla="*/ 1 w 12"/>
                    <a:gd name="T13" fmla="*/ 1 h 10"/>
                    <a:gd name="T14" fmla="*/ 1 w 12"/>
                    <a:gd name="T15" fmla="*/ 1 h 10"/>
                    <a:gd name="T16" fmla="*/ 1 w 12"/>
                    <a:gd name="T17" fmla="*/ 1 h 10"/>
                    <a:gd name="T18" fmla="*/ 1 w 12"/>
                    <a:gd name="T19" fmla="*/ 1 h 10"/>
                    <a:gd name="T20" fmla="*/ 1 w 12"/>
                    <a:gd name="T21" fmla="*/ 1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"/>
                    <a:gd name="T34" fmla="*/ 0 h 10"/>
                    <a:gd name="T35" fmla="*/ 12 w 12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" h="10">
                      <a:moveTo>
                        <a:pt x="6" y="10"/>
                      </a:moveTo>
                      <a:lnTo>
                        <a:pt x="0" y="0"/>
                      </a:lnTo>
                      <a:lnTo>
                        <a:pt x="12" y="6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8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0" name="Freeform 205">
                  <a:extLst>
                    <a:ext uri="{FF2B5EF4-FFF2-40B4-BE49-F238E27FC236}">
                      <a16:creationId xmlns:a16="http://schemas.microsoft.com/office/drawing/2014/main" id="{5A14C5C5-506B-D945-A505-CE29505733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5" y="2528"/>
                  <a:ext cx="6" cy="5"/>
                </a:xfrm>
                <a:custGeom>
                  <a:avLst/>
                  <a:gdLst>
                    <a:gd name="T0" fmla="*/ 1 w 11"/>
                    <a:gd name="T1" fmla="*/ 0 h 12"/>
                    <a:gd name="T2" fmla="*/ 1 w 11"/>
                    <a:gd name="T3" fmla="*/ 0 h 12"/>
                    <a:gd name="T4" fmla="*/ 0 w 11"/>
                    <a:gd name="T5" fmla="*/ 0 h 12"/>
                    <a:gd name="T6" fmla="*/ 1 w 11"/>
                    <a:gd name="T7" fmla="*/ 0 h 12"/>
                    <a:gd name="T8" fmla="*/ 1 w 11"/>
                    <a:gd name="T9" fmla="*/ 0 h 12"/>
                    <a:gd name="T10" fmla="*/ 1 w 11"/>
                    <a:gd name="T11" fmla="*/ 0 h 12"/>
                    <a:gd name="T12" fmla="*/ 1 w 11"/>
                    <a:gd name="T13" fmla="*/ 0 h 12"/>
                    <a:gd name="T14" fmla="*/ 1 w 11"/>
                    <a:gd name="T15" fmla="*/ 0 h 12"/>
                    <a:gd name="T16" fmla="*/ 1 w 11"/>
                    <a:gd name="T17" fmla="*/ 0 h 12"/>
                    <a:gd name="T18" fmla="*/ 1 w 11"/>
                    <a:gd name="T19" fmla="*/ 0 h 12"/>
                    <a:gd name="T20" fmla="*/ 1 w 11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2"/>
                    <a:gd name="T35" fmla="*/ 11 w 11"/>
                    <a:gd name="T36" fmla="*/ 12 h 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2">
                      <a:moveTo>
                        <a:pt x="6" y="0"/>
                      </a:moveTo>
                      <a:lnTo>
                        <a:pt x="11" y="12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1" name="Freeform 206">
                  <a:extLst>
                    <a:ext uri="{FF2B5EF4-FFF2-40B4-BE49-F238E27FC236}">
                      <a16:creationId xmlns:a16="http://schemas.microsoft.com/office/drawing/2014/main" id="{4C89C635-D0BF-4A4E-94B1-97D85851F8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5" y="2485"/>
                  <a:ext cx="6" cy="5"/>
                </a:xfrm>
                <a:custGeom>
                  <a:avLst/>
                  <a:gdLst>
                    <a:gd name="T0" fmla="*/ 1 w 11"/>
                    <a:gd name="T1" fmla="*/ 1 h 10"/>
                    <a:gd name="T2" fmla="*/ 1 w 11"/>
                    <a:gd name="T3" fmla="*/ 0 h 10"/>
                    <a:gd name="T4" fmla="*/ 0 w 11"/>
                    <a:gd name="T5" fmla="*/ 1 h 10"/>
                    <a:gd name="T6" fmla="*/ 1 w 11"/>
                    <a:gd name="T7" fmla="*/ 1 h 10"/>
                    <a:gd name="T8" fmla="*/ 1 w 11"/>
                    <a:gd name="T9" fmla="*/ 1 h 10"/>
                    <a:gd name="T10" fmla="*/ 1 w 11"/>
                    <a:gd name="T11" fmla="*/ 1 h 10"/>
                    <a:gd name="T12" fmla="*/ 1 w 11"/>
                    <a:gd name="T13" fmla="*/ 1 h 10"/>
                    <a:gd name="T14" fmla="*/ 1 w 11"/>
                    <a:gd name="T15" fmla="*/ 1 h 10"/>
                    <a:gd name="T16" fmla="*/ 1 w 11"/>
                    <a:gd name="T17" fmla="*/ 1 h 10"/>
                    <a:gd name="T18" fmla="*/ 1 w 11"/>
                    <a:gd name="T19" fmla="*/ 1 h 10"/>
                    <a:gd name="T20" fmla="*/ 1 w 11"/>
                    <a:gd name="T21" fmla="*/ 1 h 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"/>
                    <a:gd name="T34" fmla="*/ 0 h 10"/>
                    <a:gd name="T35" fmla="*/ 11 w 11"/>
                    <a:gd name="T36" fmla="*/ 10 h 1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" h="10">
                      <a:moveTo>
                        <a:pt x="6" y="10"/>
                      </a:move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10"/>
                      </a:lnTo>
                      <a:lnTo>
                        <a:pt x="6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2" name="Rectangle 207">
                  <a:extLst>
                    <a:ext uri="{FF2B5EF4-FFF2-40B4-BE49-F238E27FC236}">
                      <a16:creationId xmlns:a16="http://schemas.microsoft.com/office/drawing/2014/main" id="{86C461BC-AEDE-A942-9658-0B6D424C16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6" y="2535"/>
                  <a:ext cx="2" cy="4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3" name="Freeform 208">
                  <a:extLst>
                    <a:ext uri="{FF2B5EF4-FFF2-40B4-BE49-F238E27FC236}">
                      <a16:creationId xmlns:a16="http://schemas.microsoft.com/office/drawing/2014/main" id="{0935176F-3149-CB41-8907-C71ADE764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26" y="2535"/>
                  <a:ext cx="2" cy="3"/>
                </a:xfrm>
                <a:custGeom>
                  <a:avLst/>
                  <a:gdLst>
                    <a:gd name="T0" fmla="*/ 1 w 4"/>
                    <a:gd name="T1" fmla="*/ 0 h 5"/>
                    <a:gd name="T2" fmla="*/ 1 w 4"/>
                    <a:gd name="T3" fmla="*/ 0 h 5"/>
                    <a:gd name="T4" fmla="*/ 1 w 4"/>
                    <a:gd name="T5" fmla="*/ 1 h 5"/>
                    <a:gd name="T6" fmla="*/ 0 w 4"/>
                    <a:gd name="T7" fmla="*/ 1 h 5"/>
                    <a:gd name="T8" fmla="*/ 1 w 4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5"/>
                    <a:gd name="T17" fmla="*/ 4 w 4"/>
                    <a:gd name="T18" fmla="*/ 5 h 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5">
                      <a:moveTo>
                        <a:pt x="2" y="0"/>
                      </a:moveTo>
                      <a:lnTo>
                        <a:pt x="4" y="0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4" name="Rectangle 209">
                  <a:extLst>
                    <a:ext uri="{FF2B5EF4-FFF2-40B4-BE49-F238E27FC236}">
                      <a16:creationId xmlns:a16="http://schemas.microsoft.com/office/drawing/2014/main" id="{B6D517EC-721B-7F43-933E-5348B3907C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4" y="2540"/>
                  <a:ext cx="6" cy="3"/>
                </a:xfrm>
                <a:prstGeom prst="rect">
                  <a:avLst/>
                </a:prstGeom>
                <a:solidFill>
                  <a:srgbClr val="00000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5" name="Rectangle 210">
                  <a:extLst>
                    <a:ext uri="{FF2B5EF4-FFF2-40B4-BE49-F238E27FC236}">
                      <a16:creationId xmlns:a16="http://schemas.microsoft.com/office/drawing/2014/main" id="{ABD98702-140C-0A49-8806-BFB7575568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5" y="2541"/>
                  <a:ext cx="5" cy="1"/>
                </a:xfrm>
                <a:prstGeom prst="rect">
                  <a:avLst/>
                </a:prstGeom>
                <a:solidFill>
                  <a:srgbClr val="FFFFFF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6" name="Freeform 211">
                  <a:extLst>
                    <a:ext uri="{FF2B5EF4-FFF2-40B4-BE49-F238E27FC236}">
                      <a16:creationId xmlns:a16="http://schemas.microsoft.com/office/drawing/2014/main" id="{6EA90F4B-3279-BD43-A003-A844A008A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47" y="2585"/>
                  <a:ext cx="98" cy="29"/>
                </a:xfrm>
                <a:custGeom>
                  <a:avLst/>
                  <a:gdLst>
                    <a:gd name="T0" fmla="*/ 0 w 197"/>
                    <a:gd name="T1" fmla="*/ 2 h 57"/>
                    <a:gd name="T2" fmla="*/ 0 w 197"/>
                    <a:gd name="T3" fmla="*/ 0 h 57"/>
                    <a:gd name="T4" fmla="*/ 5 w 197"/>
                    <a:gd name="T5" fmla="*/ 0 h 57"/>
                    <a:gd name="T6" fmla="*/ 6 w 197"/>
                    <a:gd name="T7" fmla="*/ 2 h 57"/>
                    <a:gd name="T8" fmla="*/ 6 w 197"/>
                    <a:gd name="T9" fmla="*/ 2 h 57"/>
                    <a:gd name="T10" fmla="*/ 0 w 197"/>
                    <a:gd name="T11" fmla="*/ 2 h 57"/>
                    <a:gd name="T12" fmla="*/ 0 w 197"/>
                    <a:gd name="T13" fmla="*/ 2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7"/>
                    <a:gd name="T22" fmla="*/ 0 h 57"/>
                    <a:gd name="T23" fmla="*/ 197 w 197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7" h="57">
                      <a:moveTo>
                        <a:pt x="0" y="49"/>
                      </a:moveTo>
                      <a:lnTo>
                        <a:pt x="15" y="0"/>
                      </a:lnTo>
                      <a:lnTo>
                        <a:pt x="182" y="0"/>
                      </a:lnTo>
                      <a:lnTo>
                        <a:pt x="197" y="49"/>
                      </a:lnTo>
                      <a:lnTo>
                        <a:pt x="193" y="57"/>
                      </a:lnTo>
                      <a:lnTo>
                        <a:pt x="4" y="5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807" name="Freeform 212">
                  <a:extLst>
                    <a:ext uri="{FF2B5EF4-FFF2-40B4-BE49-F238E27FC236}">
                      <a16:creationId xmlns:a16="http://schemas.microsoft.com/office/drawing/2014/main" id="{16F186C6-0064-D740-83B5-7BEDDA2DF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" y="2589"/>
                  <a:ext cx="14" cy="19"/>
                </a:xfrm>
                <a:custGeom>
                  <a:avLst/>
                  <a:gdLst>
                    <a:gd name="T0" fmla="*/ 0 w 29"/>
                    <a:gd name="T1" fmla="*/ 0 h 38"/>
                    <a:gd name="T2" fmla="*/ 0 w 29"/>
                    <a:gd name="T3" fmla="*/ 0 h 38"/>
                    <a:gd name="T4" fmla="*/ 0 w 29"/>
                    <a:gd name="T5" fmla="*/ 1 h 38"/>
                    <a:gd name="T6" fmla="*/ 0 w 29"/>
                    <a:gd name="T7" fmla="*/ 1 h 38"/>
                    <a:gd name="T8" fmla="*/ 0 w 29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38"/>
                    <a:gd name="T17" fmla="*/ 29 w 29"/>
                    <a:gd name="T18" fmla="*/ 38 h 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38">
                      <a:moveTo>
                        <a:pt x="12" y="0"/>
                      </a:moveTo>
                      <a:lnTo>
                        <a:pt x="29" y="0"/>
                      </a:lnTo>
                      <a:lnTo>
                        <a:pt x="21" y="38"/>
                      </a:lnTo>
                      <a:lnTo>
                        <a:pt x="0" y="3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</p:grpSp>
          <p:sp>
            <p:nvSpPr>
              <p:cNvPr id="10579" name="Freeform 213">
                <a:extLst>
                  <a:ext uri="{FF2B5EF4-FFF2-40B4-BE49-F238E27FC236}">
                    <a16:creationId xmlns:a16="http://schemas.microsoft.com/office/drawing/2014/main" id="{CE1D4348-F4E6-0040-8924-6CCB722BD9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2589"/>
                <a:ext cx="18" cy="19"/>
              </a:xfrm>
              <a:custGeom>
                <a:avLst/>
                <a:gdLst>
                  <a:gd name="T0" fmla="*/ 1 w 36"/>
                  <a:gd name="T1" fmla="*/ 0 h 38"/>
                  <a:gd name="T2" fmla="*/ 0 w 36"/>
                  <a:gd name="T3" fmla="*/ 0 h 38"/>
                  <a:gd name="T4" fmla="*/ 1 w 36"/>
                  <a:gd name="T5" fmla="*/ 1 h 38"/>
                  <a:gd name="T6" fmla="*/ 1 w 36"/>
                  <a:gd name="T7" fmla="*/ 1 h 38"/>
                  <a:gd name="T8" fmla="*/ 1 w 36"/>
                  <a:gd name="T9" fmla="*/ 0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8"/>
                  <a:gd name="T17" fmla="*/ 36 w 36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8">
                    <a:moveTo>
                      <a:pt x="27" y="0"/>
                    </a:moveTo>
                    <a:lnTo>
                      <a:pt x="0" y="0"/>
                    </a:lnTo>
                    <a:lnTo>
                      <a:pt x="6" y="38"/>
                    </a:lnTo>
                    <a:lnTo>
                      <a:pt x="36" y="38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en-US" sz="1478"/>
              </a:p>
            </p:txBody>
          </p:sp>
          <p:sp>
            <p:nvSpPr>
              <p:cNvPr id="10580" name="Freeform 214">
                <a:extLst>
                  <a:ext uri="{FF2B5EF4-FFF2-40B4-BE49-F238E27FC236}">
                    <a16:creationId xmlns:a16="http://schemas.microsoft.com/office/drawing/2014/main" id="{C50B6655-BF51-4C4B-9C96-FE0EE2C04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90"/>
                <a:ext cx="52" cy="18"/>
              </a:xfrm>
              <a:custGeom>
                <a:avLst/>
                <a:gdLst>
                  <a:gd name="T0" fmla="*/ 0 w 105"/>
                  <a:gd name="T1" fmla="*/ 0 h 36"/>
                  <a:gd name="T2" fmla="*/ 3 w 105"/>
                  <a:gd name="T3" fmla="*/ 0 h 36"/>
                  <a:gd name="T4" fmla="*/ 3 w 105"/>
                  <a:gd name="T5" fmla="*/ 1 h 36"/>
                  <a:gd name="T6" fmla="*/ 0 w 105"/>
                  <a:gd name="T7" fmla="*/ 1 h 36"/>
                  <a:gd name="T8" fmla="*/ 0 w 10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5"/>
                  <a:gd name="T16" fmla="*/ 0 h 36"/>
                  <a:gd name="T17" fmla="*/ 105 w 10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5" h="36">
                    <a:moveTo>
                      <a:pt x="8" y="0"/>
                    </a:moveTo>
                    <a:lnTo>
                      <a:pt x="99" y="0"/>
                    </a:lnTo>
                    <a:lnTo>
                      <a:pt x="105" y="36"/>
                    </a:lnTo>
                    <a:lnTo>
                      <a:pt x="0" y="3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en-US" sz="1478"/>
              </a:p>
            </p:txBody>
          </p:sp>
          <p:sp>
            <p:nvSpPr>
              <p:cNvPr id="10581" name="Line 215">
                <a:extLst>
                  <a:ext uri="{FF2B5EF4-FFF2-40B4-BE49-F238E27FC236}">
                    <a16:creationId xmlns:a16="http://schemas.microsoft.com/office/drawing/2014/main" id="{34F85394-6639-F742-BD85-DAA7210A8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58" y="2589"/>
                <a:ext cx="4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2" name="Line 216">
                <a:extLst>
                  <a:ext uri="{FF2B5EF4-FFF2-40B4-BE49-F238E27FC236}">
                    <a16:creationId xmlns:a16="http://schemas.microsoft.com/office/drawing/2014/main" id="{8CAE9BE9-4B9C-6C45-AFC1-E36D701D8F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0" y="2589"/>
                <a:ext cx="5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3" name="Line 217">
                <a:extLst>
                  <a:ext uri="{FF2B5EF4-FFF2-40B4-BE49-F238E27FC236}">
                    <a16:creationId xmlns:a16="http://schemas.microsoft.com/office/drawing/2014/main" id="{C72DEF3B-142E-624B-84FB-67CA56E2AD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5" y="2589"/>
                <a:ext cx="4" cy="1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4" name="Line 218">
                <a:extLst>
                  <a:ext uri="{FF2B5EF4-FFF2-40B4-BE49-F238E27FC236}">
                    <a16:creationId xmlns:a16="http://schemas.microsoft.com/office/drawing/2014/main" id="{6E104327-6497-0549-8306-E4B4753CB4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4" y="2604"/>
                <a:ext cx="1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5" name="Line 219">
                <a:extLst>
                  <a:ext uri="{FF2B5EF4-FFF2-40B4-BE49-F238E27FC236}">
                    <a16:creationId xmlns:a16="http://schemas.microsoft.com/office/drawing/2014/main" id="{318B27E3-0D89-AF4B-B195-471B547EA2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593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6" name="Line 220">
                <a:extLst>
                  <a:ext uri="{FF2B5EF4-FFF2-40B4-BE49-F238E27FC236}">
                    <a16:creationId xmlns:a16="http://schemas.microsoft.com/office/drawing/2014/main" id="{820A6C43-9A90-2B45-8FF0-267A8EFFC6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1" y="2597"/>
                <a:ext cx="47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7" name="Line 221">
                <a:extLst>
                  <a:ext uri="{FF2B5EF4-FFF2-40B4-BE49-F238E27FC236}">
                    <a16:creationId xmlns:a16="http://schemas.microsoft.com/office/drawing/2014/main" id="{62769671-0357-D842-AC1F-7180A62885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70" y="2601"/>
                <a:ext cx="49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8" name="Line 222">
                <a:extLst>
                  <a:ext uri="{FF2B5EF4-FFF2-40B4-BE49-F238E27FC236}">
                    <a16:creationId xmlns:a16="http://schemas.microsoft.com/office/drawing/2014/main" id="{7D438F0A-235C-2E49-A338-BDB823F89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9" y="2604"/>
                <a:ext cx="5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89" name="Line 223">
                <a:extLst>
                  <a:ext uri="{FF2B5EF4-FFF2-40B4-BE49-F238E27FC236}">
                    <a16:creationId xmlns:a16="http://schemas.microsoft.com/office/drawing/2014/main" id="{384969AD-B496-E045-95DB-896315B993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4" y="2604"/>
                <a:ext cx="15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0" name="Line 224">
                <a:extLst>
                  <a:ext uri="{FF2B5EF4-FFF2-40B4-BE49-F238E27FC236}">
                    <a16:creationId xmlns:a16="http://schemas.microsoft.com/office/drawing/2014/main" id="{5A680595-A243-8348-8095-3FEEFA312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5" y="2600"/>
                <a:ext cx="1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1" name="Line 225">
                <a:extLst>
                  <a:ext uri="{FF2B5EF4-FFF2-40B4-BE49-F238E27FC236}">
                    <a16:creationId xmlns:a16="http://schemas.microsoft.com/office/drawing/2014/main" id="{244A4ED7-C2CB-8F4C-8103-FDF5FED43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4" y="2601"/>
                <a:ext cx="14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2" name="Line 226">
                <a:extLst>
                  <a:ext uri="{FF2B5EF4-FFF2-40B4-BE49-F238E27FC236}">
                    <a16:creationId xmlns:a16="http://schemas.microsoft.com/office/drawing/2014/main" id="{05446715-5660-AC49-B9BE-92B9E38F4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6" y="2596"/>
                <a:ext cx="1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3" name="Line 227">
                <a:extLst>
                  <a:ext uri="{FF2B5EF4-FFF2-40B4-BE49-F238E27FC236}">
                    <a16:creationId xmlns:a16="http://schemas.microsoft.com/office/drawing/2014/main" id="{F21F6C49-280A-904D-9106-EDABE8B538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3" y="2597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4" name="Line 228">
                <a:extLst>
                  <a:ext uri="{FF2B5EF4-FFF2-40B4-BE49-F238E27FC236}">
                    <a16:creationId xmlns:a16="http://schemas.microsoft.com/office/drawing/2014/main" id="{356979C8-0D8D-1A47-8B32-B5D94C04A3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7" y="2593"/>
                <a:ext cx="10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5" name="Line 229">
                <a:extLst>
                  <a:ext uri="{FF2B5EF4-FFF2-40B4-BE49-F238E27FC236}">
                    <a16:creationId xmlns:a16="http://schemas.microsoft.com/office/drawing/2014/main" id="{0C315515-9303-8D4F-82FC-DD97F60E49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2" y="2593"/>
                <a:ext cx="13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6" name="Line 230">
                <a:extLst>
                  <a:ext uri="{FF2B5EF4-FFF2-40B4-BE49-F238E27FC236}">
                    <a16:creationId xmlns:a16="http://schemas.microsoft.com/office/drawing/2014/main" id="{F95413EF-9830-AA40-AFD6-95B82319B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47" y="2610"/>
                <a:ext cx="98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7" name="Freeform 231">
                <a:extLst>
                  <a:ext uri="{FF2B5EF4-FFF2-40B4-BE49-F238E27FC236}">
                    <a16:creationId xmlns:a16="http://schemas.microsoft.com/office/drawing/2014/main" id="{FD90813B-5EEA-504D-B9B1-7681C0B54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2611"/>
                <a:ext cx="94" cy="2"/>
              </a:xfrm>
              <a:custGeom>
                <a:avLst/>
                <a:gdLst>
                  <a:gd name="T0" fmla="*/ 0 w 189"/>
                  <a:gd name="T1" fmla="*/ 0 h 4"/>
                  <a:gd name="T2" fmla="*/ 5 w 189"/>
                  <a:gd name="T3" fmla="*/ 0 h 4"/>
                  <a:gd name="T4" fmla="*/ 5 w 189"/>
                  <a:gd name="T5" fmla="*/ 1 h 4"/>
                  <a:gd name="T6" fmla="*/ 0 w 189"/>
                  <a:gd name="T7" fmla="*/ 1 h 4"/>
                  <a:gd name="T8" fmla="*/ 0 w 189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9"/>
                  <a:gd name="T16" fmla="*/ 0 h 4"/>
                  <a:gd name="T17" fmla="*/ 189 w 189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9" h="4">
                    <a:moveTo>
                      <a:pt x="0" y="0"/>
                    </a:moveTo>
                    <a:lnTo>
                      <a:pt x="189" y="0"/>
                    </a:lnTo>
                    <a:lnTo>
                      <a:pt x="187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BABAB"/>
              </a:solidFill>
              <a:ln w="1588">
                <a:solidFill>
                  <a:srgbClr val="ABABAB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id-ID" altLang="en-US" sz="1478"/>
              </a:p>
            </p:txBody>
          </p:sp>
          <p:sp>
            <p:nvSpPr>
              <p:cNvPr id="10598" name="Line 232">
                <a:extLst>
                  <a:ext uri="{FF2B5EF4-FFF2-40B4-BE49-F238E27FC236}">
                    <a16:creationId xmlns:a16="http://schemas.microsoft.com/office/drawing/2014/main" id="{C713E099-BA68-C547-9CAE-BFA4C8B1A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8" y="2590"/>
                <a:ext cx="2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599" name="Line 233">
                <a:extLst>
                  <a:ext uri="{FF2B5EF4-FFF2-40B4-BE49-F238E27FC236}">
                    <a16:creationId xmlns:a16="http://schemas.microsoft.com/office/drawing/2014/main" id="{CF84BB36-4663-9D4B-BBD3-35DF7E4AC5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590"/>
                <a:ext cx="1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0" name="Line 234">
                <a:extLst>
                  <a:ext uri="{FF2B5EF4-FFF2-40B4-BE49-F238E27FC236}">
                    <a16:creationId xmlns:a16="http://schemas.microsoft.com/office/drawing/2014/main" id="{0840D4D1-C1CF-0743-BA0A-18E58CAE11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012" y="2590"/>
                <a:ext cx="2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1" name="Line 235">
                <a:extLst>
                  <a:ext uri="{FF2B5EF4-FFF2-40B4-BE49-F238E27FC236}">
                    <a16:creationId xmlns:a16="http://schemas.microsoft.com/office/drawing/2014/main" id="{75B2F01D-B3D3-CC4E-B1B0-682A03540F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73" y="2590"/>
                <a:ext cx="2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2" name="Line 236">
                <a:extLst>
                  <a:ext uri="{FF2B5EF4-FFF2-40B4-BE49-F238E27FC236}">
                    <a16:creationId xmlns:a16="http://schemas.microsoft.com/office/drawing/2014/main" id="{E1A3F055-629A-8A48-9BC0-3244E1B5B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9" y="2590"/>
                <a:ext cx="1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3" name="Line 237">
                <a:extLst>
                  <a:ext uri="{FF2B5EF4-FFF2-40B4-BE49-F238E27FC236}">
                    <a16:creationId xmlns:a16="http://schemas.microsoft.com/office/drawing/2014/main" id="{4413AE82-5C55-2545-A03F-86A2BA06F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4" y="2590"/>
                <a:ext cx="1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4" name="Line 238">
                <a:extLst>
                  <a:ext uri="{FF2B5EF4-FFF2-40B4-BE49-F238E27FC236}">
                    <a16:creationId xmlns:a16="http://schemas.microsoft.com/office/drawing/2014/main" id="{60F00C71-7E71-C848-AC24-08D045A90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9" y="2590"/>
                <a:ext cx="1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5" name="Line 239">
                <a:extLst>
                  <a:ext uri="{FF2B5EF4-FFF2-40B4-BE49-F238E27FC236}">
                    <a16:creationId xmlns:a16="http://schemas.microsoft.com/office/drawing/2014/main" id="{C34836AA-BBF9-A34D-B5ED-934B1C3D6C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3" y="2590"/>
                <a:ext cx="1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6" name="Line 240">
                <a:extLst>
                  <a:ext uri="{FF2B5EF4-FFF2-40B4-BE49-F238E27FC236}">
                    <a16:creationId xmlns:a16="http://schemas.microsoft.com/office/drawing/2014/main" id="{E629AF9B-F199-6949-8668-AC7A6D90F2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93" y="2590"/>
                <a:ext cx="1" cy="14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565"/>
              </a:p>
            </p:txBody>
          </p:sp>
          <p:sp>
            <p:nvSpPr>
              <p:cNvPr id="10607" name="Rectangle 241">
                <a:extLst>
                  <a:ext uri="{FF2B5EF4-FFF2-40B4-BE49-F238E27FC236}">
                    <a16:creationId xmlns:a16="http://schemas.microsoft.com/office/drawing/2014/main" id="{A5E0CCC6-B703-E74C-B4CA-F03AD36F5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3" y="2632"/>
                <a:ext cx="56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Technology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248" name="Group 242">
            <a:extLst>
              <a:ext uri="{FF2B5EF4-FFF2-40B4-BE49-F238E27FC236}">
                <a16:creationId xmlns:a16="http://schemas.microsoft.com/office/drawing/2014/main" id="{23304380-38F1-BE4A-8804-9CACE8AD3D93}"/>
              </a:ext>
            </a:extLst>
          </p:cNvPr>
          <p:cNvGrpSpPr>
            <a:grpSpLocks/>
          </p:cNvGrpSpPr>
          <p:nvPr/>
        </p:nvGrpSpPr>
        <p:grpSpPr bwMode="auto">
          <a:xfrm>
            <a:off x="6025599" y="3462131"/>
            <a:ext cx="1961597" cy="683316"/>
            <a:chOff x="3511" y="1295"/>
            <a:chExt cx="1421" cy="495"/>
          </a:xfrm>
        </p:grpSpPr>
        <p:sp>
          <p:nvSpPr>
            <p:cNvPr id="10562" name="Rectangle 243">
              <a:extLst>
                <a:ext uri="{FF2B5EF4-FFF2-40B4-BE49-F238E27FC236}">
                  <a16:creationId xmlns:a16="http://schemas.microsoft.com/office/drawing/2014/main" id="{9E13D743-026A-824D-9ABF-5A414E144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295"/>
              <a:ext cx="1421" cy="495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563" name="Group 244">
              <a:extLst>
                <a:ext uri="{FF2B5EF4-FFF2-40B4-BE49-F238E27FC236}">
                  <a16:creationId xmlns:a16="http://schemas.microsoft.com/office/drawing/2014/main" id="{24280F9C-C341-2B44-AC09-E39B8E234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33" y="1350"/>
              <a:ext cx="777" cy="391"/>
              <a:chOff x="3833" y="1350"/>
              <a:chExt cx="777" cy="391"/>
            </a:xfrm>
          </p:grpSpPr>
          <p:grpSp>
            <p:nvGrpSpPr>
              <p:cNvPr id="10564" name="Group 245">
                <a:extLst>
                  <a:ext uri="{FF2B5EF4-FFF2-40B4-BE49-F238E27FC236}">
                    <a16:creationId xmlns:a16="http://schemas.microsoft.com/office/drawing/2014/main" id="{D91C751F-621D-E448-871D-94B7A63520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33" y="1350"/>
                <a:ext cx="777" cy="202"/>
                <a:chOff x="3833" y="1350"/>
                <a:chExt cx="777" cy="202"/>
              </a:xfrm>
            </p:grpSpPr>
            <p:grpSp>
              <p:nvGrpSpPr>
                <p:cNvPr id="10566" name="Group 246">
                  <a:extLst>
                    <a:ext uri="{FF2B5EF4-FFF2-40B4-BE49-F238E27FC236}">
                      <a16:creationId xmlns:a16="http://schemas.microsoft.com/office/drawing/2014/main" id="{BF61B323-12B3-9D4F-80B3-EDCA047BC0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59" y="1368"/>
                  <a:ext cx="751" cy="184"/>
                  <a:chOff x="3859" y="1368"/>
                  <a:chExt cx="751" cy="184"/>
                </a:xfrm>
              </p:grpSpPr>
              <p:sp>
                <p:nvSpPr>
                  <p:cNvPr id="10572" name="Freeform 247">
                    <a:extLst>
                      <a:ext uri="{FF2B5EF4-FFF2-40B4-BE49-F238E27FC236}">
                        <a16:creationId xmlns:a16="http://schemas.microsoft.com/office/drawing/2014/main" id="{F755EC56-4C40-DD4F-A9E8-B8383FB35D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55" y="1368"/>
                    <a:ext cx="255" cy="184"/>
                  </a:xfrm>
                  <a:custGeom>
                    <a:avLst/>
                    <a:gdLst>
                      <a:gd name="T0" fmla="*/ 10 w 511"/>
                      <a:gd name="T1" fmla="*/ 0 h 369"/>
                      <a:gd name="T2" fmla="*/ 0 w 511"/>
                      <a:gd name="T3" fmla="*/ 0 h 369"/>
                      <a:gd name="T4" fmla="*/ 0 w 511"/>
                      <a:gd name="T5" fmla="*/ 11 h 369"/>
                      <a:gd name="T6" fmla="*/ 10 w 511"/>
                      <a:gd name="T7" fmla="*/ 11 h 369"/>
                      <a:gd name="T8" fmla="*/ 15 w 511"/>
                      <a:gd name="T9" fmla="*/ 5 h 369"/>
                      <a:gd name="T10" fmla="*/ 10 w 511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1"/>
                      <a:gd name="T19" fmla="*/ 0 h 369"/>
                      <a:gd name="T20" fmla="*/ 511 w 511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1" h="369">
                        <a:moveTo>
                          <a:pt x="342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342" y="369"/>
                        </a:lnTo>
                        <a:lnTo>
                          <a:pt x="511" y="186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73" name="Freeform 248">
                    <a:extLst>
                      <a:ext uri="{FF2B5EF4-FFF2-40B4-BE49-F238E27FC236}">
                        <a16:creationId xmlns:a16="http://schemas.microsoft.com/office/drawing/2014/main" id="{5FB3742A-7ED1-5346-A47B-2443BAD1A8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4" y="1368"/>
                    <a:ext cx="294" cy="184"/>
                  </a:xfrm>
                  <a:custGeom>
                    <a:avLst/>
                    <a:gdLst>
                      <a:gd name="T0" fmla="*/ 13 w 587"/>
                      <a:gd name="T1" fmla="*/ 0 h 369"/>
                      <a:gd name="T2" fmla="*/ 0 w 587"/>
                      <a:gd name="T3" fmla="*/ 0 h 369"/>
                      <a:gd name="T4" fmla="*/ 0 w 587"/>
                      <a:gd name="T5" fmla="*/ 11 h 369"/>
                      <a:gd name="T6" fmla="*/ 13 w 587"/>
                      <a:gd name="T7" fmla="*/ 11 h 369"/>
                      <a:gd name="T8" fmla="*/ 19 w 587"/>
                      <a:gd name="T9" fmla="*/ 5 h 369"/>
                      <a:gd name="T10" fmla="*/ 13 w 587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7"/>
                      <a:gd name="T19" fmla="*/ 0 h 369"/>
                      <a:gd name="T20" fmla="*/ 587 w 587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7" h="369">
                        <a:moveTo>
                          <a:pt x="392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392" y="369"/>
                        </a:lnTo>
                        <a:lnTo>
                          <a:pt x="587" y="186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74" name="Freeform 249">
                    <a:extLst>
                      <a:ext uri="{FF2B5EF4-FFF2-40B4-BE49-F238E27FC236}">
                        <a16:creationId xmlns:a16="http://schemas.microsoft.com/office/drawing/2014/main" id="{C8D20CAB-407F-F440-8397-1B6C9CE060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03" y="1368"/>
                    <a:ext cx="256" cy="184"/>
                  </a:xfrm>
                  <a:custGeom>
                    <a:avLst/>
                    <a:gdLst>
                      <a:gd name="T0" fmla="*/ 10 w 513"/>
                      <a:gd name="T1" fmla="*/ 0 h 369"/>
                      <a:gd name="T2" fmla="*/ 0 w 513"/>
                      <a:gd name="T3" fmla="*/ 0 h 369"/>
                      <a:gd name="T4" fmla="*/ 0 w 513"/>
                      <a:gd name="T5" fmla="*/ 11 h 369"/>
                      <a:gd name="T6" fmla="*/ 10 w 513"/>
                      <a:gd name="T7" fmla="*/ 11 h 369"/>
                      <a:gd name="T8" fmla="*/ 16 w 513"/>
                      <a:gd name="T9" fmla="*/ 5 h 369"/>
                      <a:gd name="T10" fmla="*/ 10 w 513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3"/>
                      <a:gd name="T19" fmla="*/ 0 h 369"/>
                      <a:gd name="T20" fmla="*/ 513 w 513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3" h="369">
                        <a:moveTo>
                          <a:pt x="342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342" y="369"/>
                        </a:lnTo>
                        <a:lnTo>
                          <a:pt x="513" y="186"/>
                        </a:lnTo>
                        <a:lnTo>
                          <a:pt x="34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75" name="Freeform 250">
                    <a:extLst>
                      <a:ext uri="{FF2B5EF4-FFF2-40B4-BE49-F238E27FC236}">
                        <a16:creationId xmlns:a16="http://schemas.microsoft.com/office/drawing/2014/main" id="{FC13BCA6-5B09-794C-8AF2-9671EC2734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9" y="1368"/>
                    <a:ext cx="219" cy="184"/>
                  </a:xfrm>
                  <a:custGeom>
                    <a:avLst/>
                    <a:gdLst>
                      <a:gd name="T0" fmla="*/ 10 w 437"/>
                      <a:gd name="T1" fmla="*/ 0 h 369"/>
                      <a:gd name="T2" fmla="*/ 0 w 437"/>
                      <a:gd name="T3" fmla="*/ 0 h 369"/>
                      <a:gd name="T4" fmla="*/ 0 w 437"/>
                      <a:gd name="T5" fmla="*/ 11 h 369"/>
                      <a:gd name="T6" fmla="*/ 10 w 437"/>
                      <a:gd name="T7" fmla="*/ 11 h 369"/>
                      <a:gd name="T8" fmla="*/ 14 w 437"/>
                      <a:gd name="T9" fmla="*/ 5 h 369"/>
                      <a:gd name="T10" fmla="*/ 10 w 437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7"/>
                      <a:gd name="T19" fmla="*/ 0 h 369"/>
                      <a:gd name="T20" fmla="*/ 437 w 437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7" h="369">
                        <a:moveTo>
                          <a:pt x="293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293" y="369"/>
                        </a:lnTo>
                        <a:lnTo>
                          <a:pt x="437" y="186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</p:grpSp>
            <p:grpSp>
              <p:nvGrpSpPr>
                <p:cNvPr id="10567" name="Group 251">
                  <a:extLst>
                    <a:ext uri="{FF2B5EF4-FFF2-40B4-BE49-F238E27FC236}">
                      <a16:creationId xmlns:a16="http://schemas.microsoft.com/office/drawing/2014/main" id="{C339C212-198B-704A-96BB-FBA05211F8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833" y="1350"/>
                  <a:ext cx="753" cy="182"/>
                  <a:chOff x="3833" y="1350"/>
                  <a:chExt cx="753" cy="182"/>
                </a:xfrm>
              </p:grpSpPr>
              <p:sp>
                <p:nvSpPr>
                  <p:cNvPr id="10568" name="Freeform 252">
                    <a:extLst>
                      <a:ext uri="{FF2B5EF4-FFF2-40B4-BE49-F238E27FC236}">
                        <a16:creationId xmlns:a16="http://schemas.microsoft.com/office/drawing/2014/main" id="{59B16BD6-8017-4C4B-B408-ED625F2CD8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328" y="1350"/>
                    <a:ext cx="258" cy="182"/>
                  </a:xfrm>
                  <a:custGeom>
                    <a:avLst/>
                    <a:gdLst>
                      <a:gd name="T0" fmla="*/ 11 w 515"/>
                      <a:gd name="T1" fmla="*/ 0 h 365"/>
                      <a:gd name="T2" fmla="*/ 0 w 515"/>
                      <a:gd name="T3" fmla="*/ 0 h 365"/>
                      <a:gd name="T4" fmla="*/ 0 w 515"/>
                      <a:gd name="T5" fmla="*/ 11 h 365"/>
                      <a:gd name="T6" fmla="*/ 11 w 515"/>
                      <a:gd name="T7" fmla="*/ 11 h 365"/>
                      <a:gd name="T8" fmla="*/ 17 w 515"/>
                      <a:gd name="T9" fmla="*/ 5 h 365"/>
                      <a:gd name="T10" fmla="*/ 11 w 515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5"/>
                      <a:gd name="T19" fmla="*/ 0 h 365"/>
                      <a:gd name="T20" fmla="*/ 515 w 515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5" h="365">
                        <a:moveTo>
                          <a:pt x="344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344" y="365"/>
                        </a:lnTo>
                        <a:lnTo>
                          <a:pt x="515" y="184"/>
                        </a:lnTo>
                        <a:lnTo>
                          <a:pt x="344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69" name="Freeform 253">
                    <a:extLst>
                      <a:ext uri="{FF2B5EF4-FFF2-40B4-BE49-F238E27FC236}">
                        <a16:creationId xmlns:a16="http://schemas.microsoft.com/office/drawing/2014/main" id="{6A016993-E169-5D4E-A600-DD698745B4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28" y="1350"/>
                    <a:ext cx="295" cy="182"/>
                  </a:xfrm>
                  <a:custGeom>
                    <a:avLst/>
                    <a:gdLst>
                      <a:gd name="T0" fmla="*/ 12 w 591"/>
                      <a:gd name="T1" fmla="*/ 0 h 365"/>
                      <a:gd name="T2" fmla="*/ 0 w 591"/>
                      <a:gd name="T3" fmla="*/ 0 h 365"/>
                      <a:gd name="T4" fmla="*/ 0 w 591"/>
                      <a:gd name="T5" fmla="*/ 11 h 365"/>
                      <a:gd name="T6" fmla="*/ 12 w 591"/>
                      <a:gd name="T7" fmla="*/ 11 h 365"/>
                      <a:gd name="T8" fmla="*/ 18 w 591"/>
                      <a:gd name="T9" fmla="*/ 5 h 365"/>
                      <a:gd name="T10" fmla="*/ 12 w 591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1"/>
                      <a:gd name="T19" fmla="*/ 0 h 365"/>
                      <a:gd name="T20" fmla="*/ 591 w 591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1" h="365">
                        <a:moveTo>
                          <a:pt x="396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396" y="365"/>
                        </a:lnTo>
                        <a:lnTo>
                          <a:pt x="591" y="184"/>
                        </a:lnTo>
                        <a:lnTo>
                          <a:pt x="396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70" name="Freeform 254">
                    <a:extLst>
                      <a:ext uri="{FF2B5EF4-FFF2-40B4-BE49-F238E27FC236}">
                        <a16:creationId xmlns:a16="http://schemas.microsoft.com/office/drawing/2014/main" id="{B9662BAE-589F-1A4D-8BA4-9759C39A06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978" y="1350"/>
                    <a:ext cx="257" cy="182"/>
                  </a:xfrm>
                  <a:custGeom>
                    <a:avLst/>
                    <a:gdLst>
                      <a:gd name="T0" fmla="*/ 11 w 513"/>
                      <a:gd name="T1" fmla="*/ 0 h 365"/>
                      <a:gd name="T2" fmla="*/ 0 w 513"/>
                      <a:gd name="T3" fmla="*/ 0 h 365"/>
                      <a:gd name="T4" fmla="*/ 0 w 513"/>
                      <a:gd name="T5" fmla="*/ 11 h 365"/>
                      <a:gd name="T6" fmla="*/ 11 w 513"/>
                      <a:gd name="T7" fmla="*/ 11 h 365"/>
                      <a:gd name="T8" fmla="*/ 17 w 513"/>
                      <a:gd name="T9" fmla="*/ 5 h 365"/>
                      <a:gd name="T10" fmla="*/ 11 w 513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3"/>
                      <a:gd name="T19" fmla="*/ 0 h 365"/>
                      <a:gd name="T20" fmla="*/ 513 w 513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3" h="365">
                        <a:moveTo>
                          <a:pt x="343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343" y="365"/>
                        </a:lnTo>
                        <a:lnTo>
                          <a:pt x="513" y="184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71" name="Freeform 255">
                    <a:extLst>
                      <a:ext uri="{FF2B5EF4-FFF2-40B4-BE49-F238E27FC236}">
                        <a16:creationId xmlns:a16="http://schemas.microsoft.com/office/drawing/2014/main" id="{1B898399-1B17-274D-8E06-96B89F321F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33" y="1350"/>
                    <a:ext cx="220" cy="182"/>
                  </a:xfrm>
                  <a:custGeom>
                    <a:avLst/>
                    <a:gdLst>
                      <a:gd name="T0" fmla="*/ 10 w 439"/>
                      <a:gd name="T1" fmla="*/ 0 h 365"/>
                      <a:gd name="T2" fmla="*/ 0 w 439"/>
                      <a:gd name="T3" fmla="*/ 0 h 365"/>
                      <a:gd name="T4" fmla="*/ 0 w 439"/>
                      <a:gd name="T5" fmla="*/ 11 h 365"/>
                      <a:gd name="T6" fmla="*/ 10 w 439"/>
                      <a:gd name="T7" fmla="*/ 11 h 365"/>
                      <a:gd name="T8" fmla="*/ 14 w 439"/>
                      <a:gd name="T9" fmla="*/ 5 h 365"/>
                      <a:gd name="T10" fmla="*/ 10 w 439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9"/>
                      <a:gd name="T19" fmla="*/ 0 h 365"/>
                      <a:gd name="T20" fmla="*/ 439 w 439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9" h="365">
                        <a:moveTo>
                          <a:pt x="293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293" y="365"/>
                        </a:lnTo>
                        <a:lnTo>
                          <a:pt x="439" y="184"/>
                        </a:lnTo>
                        <a:lnTo>
                          <a:pt x="293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</p:grpSp>
          </p:grpSp>
          <p:sp>
            <p:nvSpPr>
              <p:cNvPr id="10565" name="Rectangle 256">
                <a:extLst>
                  <a:ext uri="{FF2B5EF4-FFF2-40B4-BE49-F238E27FC236}">
                    <a16:creationId xmlns:a16="http://schemas.microsoft.com/office/drawing/2014/main" id="{3B36F096-9A16-0A48-885A-51D8AEF1C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6" y="1596"/>
                <a:ext cx="47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Processes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249" name="Group 257">
            <a:extLst>
              <a:ext uri="{FF2B5EF4-FFF2-40B4-BE49-F238E27FC236}">
                <a16:creationId xmlns:a16="http://schemas.microsoft.com/office/drawing/2014/main" id="{22317A56-D4D5-614D-B225-3733B00FE618}"/>
              </a:ext>
            </a:extLst>
          </p:cNvPr>
          <p:cNvGrpSpPr>
            <a:grpSpLocks/>
          </p:cNvGrpSpPr>
          <p:nvPr/>
        </p:nvGrpSpPr>
        <p:grpSpPr bwMode="auto">
          <a:xfrm>
            <a:off x="6025599" y="2799522"/>
            <a:ext cx="1961597" cy="683316"/>
            <a:chOff x="3511" y="1792"/>
            <a:chExt cx="1421" cy="495"/>
          </a:xfrm>
        </p:grpSpPr>
        <p:sp>
          <p:nvSpPr>
            <p:cNvPr id="10548" name="Rectangle 258">
              <a:extLst>
                <a:ext uri="{FF2B5EF4-FFF2-40B4-BE49-F238E27FC236}">
                  <a16:creationId xmlns:a16="http://schemas.microsoft.com/office/drawing/2014/main" id="{DC4B14CE-C6C5-9B45-BAD8-D6773CB3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1792"/>
              <a:ext cx="1421" cy="495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549" name="Group 259">
              <a:extLst>
                <a:ext uri="{FF2B5EF4-FFF2-40B4-BE49-F238E27FC236}">
                  <a16:creationId xmlns:a16="http://schemas.microsoft.com/office/drawing/2014/main" id="{E6B4D7AF-E187-6240-95B5-DACAD5BB0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1" y="1819"/>
              <a:ext cx="741" cy="462"/>
              <a:chOff x="3861" y="1819"/>
              <a:chExt cx="741" cy="462"/>
            </a:xfrm>
          </p:grpSpPr>
          <p:grpSp>
            <p:nvGrpSpPr>
              <p:cNvPr id="10550" name="Group 260">
                <a:extLst>
                  <a:ext uri="{FF2B5EF4-FFF2-40B4-BE49-F238E27FC236}">
                    <a16:creationId xmlns:a16="http://schemas.microsoft.com/office/drawing/2014/main" id="{1F90D7CF-5471-2C45-AF95-CA5649AC6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61" y="1819"/>
                <a:ext cx="741" cy="297"/>
                <a:chOff x="3861" y="1819"/>
                <a:chExt cx="741" cy="297"/>
              </a:xfrm>
            </p:grpSpPr>
            <p:sp>
              <p:nvSpPr>
                <p:cNvPr id="10552" name="Line 261">
                  <a:extLst>
                    <a:ext uri="{FF2B5EF4-FFF2-40B4-BE49-F238E27FC236}">
                      <a16:creationId xmlns:a16="http://schemas.microsoft.com/office/drawing/2014/main" id="{EC57955B-3D73-704D-A1C5-08AC40AB86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18" y="1891"/>
                  <a:ext cx="1" cy="1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553" name="Freeform 262">
                  <a:extLst>
                    <a:ext uri="{FF2B5EF4-FFF2-40B4-BE49-F238E27FC236}">
                      <a16:creationId xmlns:a16="http://schemas.microsoft.com/office/drawing/2014/main" id="{D1CBD2FA-034F-594F-9020-814CF280DC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31" y="1958"/>
                  <a:ext cx="579" cy="73"/>
                </a:xfrm>
                <a:custGeom>
                  <a:avLst/>
                  <a:gdLst>
                    <a:gd name="T0" fmla="*/ 0 w 1158"/>
                    <a:gd name="T1" fmla="*/ 5 h 146"/>
                    <a:gd name="T2" fmla="*/ 0 w 1158"/>
                    <a:gd name="T3" fmla="*/ 0 h 146"/>
                    <a:gd name="T4" fmla="*/ 36 w 1158"/>
                    <a:gd name="T5" fmla="*/ 0 h 146"/>
                    <a:gd name="T6" fmla="*/ 36 w 1158"/>
                    <a:gd name="T7" fmla="*/ 5 h 1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8"/>
                    <a:gd name="T13" fmla="*/ 0 h 146"/>
                    <a:gd name="T14" fmla="*/ 1158 w 1158"/>
                    <a:gd name="T15" fmla="*/ 146 h 1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8" h="146">
                      <a:moveTo>
                        <a:pt x="0" y="146"/>
                      </a:moveTo>
                      <a:lnTo>
                        <a:pt x="0" y="0"/>
                      </a:lnTo>
                      <a:lnTo>
                        <a:pt x="1158" y="0"/>
                      </a:lnTo>
                      <a:lnTo>
                        <a:pt x="1158" y="1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54" name="Rectangle 263">
                  <a:extLst>
                    <a:ext uri="{FF2B5EF4-FFF2-40B4-BE49-F238E27FC236}">
                      <a16:creationId xmlns:a16="http://schemas.microsoft.com/office/drawing/2014/main" id="{715E345C-B0A5-1944-81DC-340E29CA70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72" y="2021"/>
                  <a:ext cx="153" cy="9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55" name="Rectangle 264">
                  <a:extLst>
                    <a:ext uri="{FF2B5EF4-FFF2-40B4-BE49-F238E27FC236}">
                      <a16:creationId xmlns:a16="http://schemas.microsoft.com/office/drawing/2014/main" id="{D00BA8F2-E19B-FB4F-8CF7-AF56DFF33F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1" y="2010"/>
                  <a:ext cx="143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56" name="Rectangle 265">
                  <a:extLst>
                    <a:ext uri="{FF2B5EF4-FFF2-40B4-BE49-F238E27FC236}">
                      <a16:creationId xmlns:a16="http://schemas.microsoft.com/office/drawing/2014/main" id="{D4D8E02C-AF32-6543-BD7D-6131730DEA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50" y="2021"/>
                  <a:ext cx="152" cy="9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57" name="Rectangle 266">
                  <a:extLst>
                    <a:ext uri="{FF2B5EF4-FFF2-40B4-BE49-F238E27FC236}">
                      <a16:creationId xmlns:a16="http://schemas.microsoft.com/office/drawing/2014/main" id="{B5D8D527-1EDF-EF4B-BCF7-1E635F62B3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8" y="2010"/>
                  <a:ext cx="144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58" name="Rectangle 267">
                  <a:extLst>
                    <a:ext uri="{FF2B5EF4-FFF2-40B4-BE49-F238E27FC236}">
                      <a16:creationId xmlns:a16="http://schemas.microsoft.com/office/drawing/2014/main" id="{F0814001-E490-C148-859C-3D6761028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7" y="2021"/>
                  <a:ext cx="152" cy="9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59" name="Rectangle 268">
                  <a:extLst>
                    <a:ext uri="{FF2B5EF4-FFF2-40B4-BE49-F238E27FC236}">
                      <a16:creationId xmlns:a16="http://schemas.microsoft.com/office/drawing/2014/main" id="{EA5A276C-8A8A-DE4E-98B6-A3E6C75D1C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6" y="2010"/>
                  <a:ext cx="143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60" name="Rectangle 269">
                  <a:extLst>
                    <a:ext uri="{FF2B5EF4-FFF2-40B4-BE49-F238E27FC236}">
                      <a16:creationId xmlns:a16="http://schemas.microsoft.com/office/drawing/2014/main" id="{01E875BD-F20B-084E-83F8-9D22519346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57" y="1830"/>
                  <a:ext cx="152" cy="9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61" name="Rectangle 270">
                  <a:extLst>
                    <a:ext uri="{FF2B5EF4-FFF2-40B4-BE49-F238E27FC236}">
                      <a16:creationId xmlns:a16="http://schemas.microsoft.com/office/drawing/2014/main" id="{2BF5D901-A98A-9245-92DC-34A8ABAC9D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6" y="1819"/>
                  <a:ext cx="143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</p:grpSp>
          <p:sp>
            <p:nvSpPr>
              <p:cNvPr id="10551" name="Rectangle 271">
                <a:extLst>
                  <a:ext uri="{FF2B5EF4-FFF2-40B4-BE49-F238E27FC236}">
                    <a16:creationId xmlns:a16="http://schemas.microsoft.com/office/drawing/2014/main" id="{218897B6-070D-4B46-8898-F173714D1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5" y="2136"/>
                <a:ext cx="62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Organization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250" name="Group 272">
            <a:extLst>
              <a:ext uri="{FF2B5EF4-FFF2-40B4-BE49-F238E27FC236}">
                <a16:creationId xmlns:a16="http://schemas.microsoft.com/office/drawing/2014/main" id="{3DFB6A05-37A1-4746-BE9C-2DB401210393}"/>
              </a:ext>
            </a:extLst>
          </p:cNvPr>
          <p:cNvGrpSpPr>
            <a:grpSpLocks/>
          </p:cNvGrpSpPr>
          <p:nvPr/>
        </p:nvGrpSpPr>
        <p:grpSpPr bwMode="auto">
          <a:xfrm>
            <a:off x="6025599" y="4124739"/>
            <a:ext cx="1961597" cy="681935"/>
            <a:chOff x="3511" y="800"/>
            <a:chExt cx="1421" cy="494"/>
          </a:xfrm>
        </p:grpSpPr>
        <p:sp>
          <p:nvSpPr>
            <p:cNvPr id="10536" name="Rectangle 273">
              <a:extLst>
                <a:ext uri="{FF2B5EF4-FFF2-40B4-BE49-F238E27FC236}">
                  <a16:creationId xmlns:a16="http://schemas.microsoft.com/office/drawing/2014/main" id="{6A4AFF41-EA06-6349-8ADD-BF49AD1FA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" y="800"/>
              <a:ext cx="1421" cy="49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537" name="Group 274">
              <a:extLst>
                <a:ext uri="{FF2B5EF4-FFF2-40B4-BE49-F238E27FC236}">
                  <a16:creationId xmlns:a16="http://schemas.microsoft.com/office/drawing/2014/main" id="{50DE4550-05E7-E04F-B007-0AB58B2296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9" y="849"/>
              <a:ext cx="865" cy="379"/>
              <a:chOff x="3789" y="849"/>
              <a:chExt cx="865" cy="379"/>
            </a:xfrm>
          </p:grpSpPr>
          <p:sp>
            <p:nvSpPr>
              <p:cNvPr id="10538" name="Rectangle 275">
                <a:extLst>
                  <a:ext uri="{FF2B5EF4-FFF2-40B4-BE49-F238E27FC236}">
                    <a16:creationId xmlns:a16="http://schemas.microsoft.com/office/drawing/2014/main" id="{982ED59B-ED66-6147-B711-F4CD7FA40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9" y="1083"/>
                <a:ext cx="86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Business Strategy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539" name="Group 276">
                <a:extLst>
                  <a:ext uri="{FF2B5EF4-FFF2-40B4-BE49-F238E27FC236}">
                    <a16:creationId xmlns:a16="http://schemas.microsoft.com/office/drawing/2014/main" id="{599987E2-13E8-FA44-8C84-94D610FEA8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91" y="849"/>
                <a:ext cx="263" cy="225"/>
                <a:chOff x="4091" y="849"/>
                <a:chExt cx="263" cy="225"/>
              </a:xfrm>
            </p:grpSpPr>
            <p:sp>
              <p:nvSpPr>
                <p:cNvPr id="10540" name="Rectangle 277">
                  <a:extLst>
                    <a:ext uri="{FF2B5EF4-FFF2-40B4-BE49-F238E27FC236}">
                      <a16:creationId xmlns:a16="http://schemas.microsoft.com/office/drawing/2014/main" id="{86B8AF66-C58C-FA4E-93BE-69260F91B4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92" y="850"/>
                  <a:ext cx="259" cy="22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41" name="Line 278">
                  <a:extLst>
                    <a:ext uri="{FF2B5EF4-FFF2-40B4-BE49-F238E27FC236}">
                      <a16:creationId xmlns:a16="http://schemas.microsoft.com/office/drawing/2014/main" id="{632D426B-DF2E-AD48-A0A6-182F65292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21" y="849"/>
                  <a:ext cx="1" cy="2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542" name="Line 279">
                  <a:extLst>
                    <a:ext uri="{FF2B5EF4-FFF2-40B4-BE49-F238E27FC236}">
                      <a16:creationId xmlns:a16="http://schemas.microsoft.com/office/drawing/2014/main" id="{5B04C286-C291-E545-A209-F33F55B40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091" y="965"/>
                  <a:ext cx="26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543" name="Freeform 280">
                  <a:extLst>
                    <a:ext uri="{FF2B5EF4-FFF2-40B4-BE49-F238E27FC236}">
                      <a16:creationId xmlns:a16="http://schemas.microsoft.com/office/drawing/2014/main" id="{72C02325-772E-5D4F-AF55-198870A8A6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886"/>
                  <a:ext cx="59" cy="51"/>
                </a:xfrm>
                <a:custGeom>
                  <a:avLst/>
                  <a:gdLst>
                    <a:gd name="T0" fmla="*/ 1 w 119"/>
                    <a:gd name="T1" fmla="*/ 0 h 102"/>
                    <a:gd name="T2" fmla="*/ 1 w 119"/>
                    <a:gd name="T3" fmla="*/ 2 h 102"/>
                    <a:gd name="T4" fmla="*/ 0 w 119"/>
                    <a:gd name="T5" fmla="*/ 2 h 102"/>
                    <a:gd name="T6" fmla="*/ 1 w 119"/>
                    <a:gd name="T7" fmla="*/ 2 h 102"/>
                    <a:gd name="T8" fmla="*/ 0 w 119"/>
                    <a:gd name="T9" fmla="*/ 3 h 102"/>
                    <a:gd name="T10" fmla="*/ 1 w 119"/>
                    <a:gd name="T11" fmla="*/ 3 h 102"/>
                    <a:gd name="T12" fmla="*/ 3 w 119"/>
                    <a:gd name="T13" fmla="*/ 3 h 102"/>
                    <a:gd name="T14" fmla="*/ 2 w 119"/>
                    <a:gd name="T15" fmla="*/ 2 h 102"/>
                    <a:gd name="T16" fmla="*/ 3 w 119"/>
                    <a:gd name="T17" fmla="*/ 2 h 102"/>
                    <a:gd name="T18" fmla="*/ 2 w 119"/>
                    <a:gd name="T19" fmla="*/ 2 h 102"/>
                    <a:gd name="T20" fmla="*/ 1 w 119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9"/>
                    <a:gd name="T34" fmla="*/ 0 h 102"/>
                    <a:gd name="T35" fmla="*/ 119 w 119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9" h="102">
                      <a:moveTo>
                        <a:pt x="60" y="0"/>
                      </a:moveTo>
                      <a:lnTo>
                        <a:pt x="45" y="38"/>
                      </a:lnTo>
                      <a:lnTo>
                        <a:pt x="0" y="38"/>
                      </a:lnTo>
                      <a:lnTo>
                        <a:pt x="37" y="64"/>
                      </a:lnTo>
                      <a:lnTo>
                        <a:pt x="22" y="102"/>
                      </a:lnTo>
                      <a:lnTo>
                        <a:pt x="60" y="79"/>
                      </a:lnTo>
                      <a:lnTo>
                        <a:pt x="96" y="102"/>
                      </a:lnTo>
                      <a:lnTo>
                        <a:pt x="81" y="64"/>
                      </a:lnTo>
                      <a:lnTo>
                        <a:pt x="119" y="38"/>
                      </a:lnTo>
                      <a:lnTo>
                        <a:pt x="73" y="38"/>
                      </a:lnTo>
                      <a:lnTo>
                        <a:pt x="6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44" name="Line 281">
                  <a:extLst>
                    <a:ext uri="{FF2B5EF4-FFF2-40B4-BE49-F238E27FC236}">
                      <a16:creationId xmlns:a16="http://schemas.microsoft.com/office/drawing/2014/main" id="{A8296D56-51A9-1046-9EF5-D90A9B4CCA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113" y="907"/>
                  <a:ext cx="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545" name="Freeform 282">
                  <a:extLst>
                    <a:ext uri="{FF2B5EF4-FFF2-40B4-BE49-F238E27FC236}">
                      <a16:creationId xmlns:a16="http://schemas.microsoft.com/office/drawing/2014/main" id="{9AD593F0-6CD6-534C-A6A5-7458591C7D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2" y="882"/>
                  <a:ext cx="57" cy="49"/>
                </a:xfrm>
                <a:custGeom>
                  <a:avLst/>
                  <a:gdLst>
                    <a:gd name="T0" fmla="*/ 0 w 113"/>
                    <a:gd name="T1" fmla="*/ 3 h 99"/>
                    <a:gd name="T2" fmla="*/ 1 w 113"/>
                    <a:gd name="T3" fmla="*/ 1 h 99"/>
                    <a:gd name="T4" fmla="*/ 0 w 113"/>
                    <a:gd name="T5" fmla="*/ 0 h 99"/>
                    <a:gd name="T6" fmla="*/ 4 w 113"/>
                    <a:gd name="T7" fmla="*/ 1 h 99"/>
                    <a:gd name="T8" fmla="*/ 0 w 113"/>
                    <a:gd name="T9" fmla="*/ 3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"/>
                    <a:gd name="T16" fmla="*/ 0 h 99"/>
                    <a:gd name="T17" fmla="*/ 113 w 113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" h="99">
                      <a:moveTo>
                        <a:pt x="0" y="99"/>
                      </a:moveTo>
                      <a:lnTo>
                        <a:pt x="17" y="49"/>
                      </a:lnTo>
                      <a:lnTo>
                        <a:pt x="0" y="0"/>
                      </a:lnTo>
                      <a:lnTo>
                        <a:pt x="113" y="4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546" name="Line 283">
                  <a:extLst>
                    <a:ext uri="{FF2B5EF4-FFF2-40B4-BE49-F238E27FC236}">
                      <a16:creationId xmlns:a16="http://schemas.microsoft.com/office/drawing/2014/main" id="{E243DEB3-2FC2-7D49-96A7-3CE7BAF6B4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285" y="1018"/>
                  <a:ext cx="1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547" name="Freeform 284">
                  <a:extLst>
                    <a:ext uri="{FF2B5EF4-FFF2-40B4-BE49-F238E27FC236}">
                      <a16:creationId xmlns:a16="http://schemas.microsoft.com/office/drawing/2014/main" id="{DF5E3617-5B2F-EB4D-B74D-A03EE2659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0" y="976"/>
                  <a:ext cx="49" cy="57"/>
                </a:xfrm>
                <a:custGeom>
                  <a:avLst/>
                  <a:gdLst>
                    <a:gd name="T0" fmla="*/ 3 w 99"/>
                    <a:gd name="T1" fmla="*/ 4 h 113"/>
                    <a:gd name="T2" fmla="*/ 1 w 99"/>
                    <a:gd name="T3" fmla="*/ 3 h 113"/>
                    <a:gd name="T4" fmla="*/ 0 w 99"/>
                    <a:gd name="T5" fmla="*/ 4 h 113"/>
                    <a:gd name="T6" fmla="*/ 1 w 99"/>
                    <a:gd name="T7" fmla="*/ 0 h 113"/>
                    <a:gd name="T8" fmla="*/ 3 w 99"/>
                    <a:gd name="T9" fmla="*/ 4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"/>
                    <a:gd name="T16" fmla="*/ 0 h 113"/>
                    <a:gd name="T17" fmla="*/ 99 w 99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" h="113">
                      <a:moveTo>
                        <a:pt x="99" y="113"/>
                      </a:moveTo>
                      <a:lnTo>
                        <a:pt x="50" y="96"/>
                      </a:lnTo>
                      <a:lnTo>
                        <a:pt x="0" y="113"/>
                      </a:lnTo>
                      <a:lnTo>
                        <a:pt x="50" y="0"/>
                      </a:lnTo>
                      <a:lnTo>
                        <a:pt x="99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</p:grpSp>
        </p:grpSp>
      </p:grpSp>
      <p:sp>
        <p:nvSpPr>
          <p:cNvPr id="10251" name="Freeform 285">
            <a:extLst>
              <a:ext uri="{FF2B5EF4-FFF2-40B4-BE49-F238E27FC236}">
                <a16:creationId xmlns:a16="http://schemas.microsoft.com/office/drawing/2014/main" id="{0628B76D-5199-F547-BEA6-19FB31B5F18A}"/>
              </a:ext>
            </a:extLst>
          </p:cNvPr>
          <p:cNvSpPr>
            <a:spLocks/>
          </p:cNvSpPr>
          <p:nvPr/>
        </p:nvSpPr>
        <p:spPr bwMode="auto">
          <a:xfrm>
            <a:off x="1315555" y="2161761"/>
            <a:ext cx="461065" cy="2534478"/>
          </a:xfrm>
          <a:custGeom>
            <a:avLst/>
            <a:gdLst>
              <a:gd name="T0" fmla="*/ 2147483647 w 668"/>
              <a:gd name="T1" fmla="*/ 0 h 3671"/>
              <a:gd name="T2" fmla="*/ 2147483647 w 668"/>
              <a:gd name="T3" fmla="*/ 2147483647 h 3671"/>
              <a:gd name="T4" fmla="*/ 2147483647 w 668"/>
              <a:gd name="T5" fmla="*/ 2147483647 h 3671"/>
              <a:gd name="T6" fmla="*/ 2147483647 w 668"/>
              <a:gd name="T7" fmla="*/ 2147483647 h 3671"/>
              <a:gd name="T8" fmla="*/ 2147483647 w 668"/>
              <a:gd name="T9" fmla="*/ 2147483647 h 3671"/>
              <a:gd name="T10" fmla="*/ 0 w 668"/>
              <a:gd name="T11" fmla="*/ 2147483647 h 3671"/>
              <a:gd name="T12" fmla="*/ 2147483647 w 668"/>
              <a:gd name="T13" fmla="*/ 2147483647 h 3671"/>
              <a:gd name="T14" fmla="*/ 2147483647 w 668"/>
              <a:gd name="T15" fmla="*/ 2147483647 h 367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68"/>
              <a:gd name="T25" fmla="*/ 0 h 3671"/>
              <a:gd name="T26" fmla="*/ 668 w 668"/>
              <a:gd name="T27" fmla="*/ 3671 h 367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68" h="3671">
                <a:moveTo>
                  <a:pt x="335" y="0"/>
                </a:moveTo>
                <a:lnTo>
                  <a:pt x="335" y="1525"/>
                </a:lnTo>
                <a:lnTo>
                  <a:pt x="559" y="1663"/>
                </a:lnTo>
                <a:lnTo>
                  <a:pt x="112" y="1854"/>
                </a:lnTo>
                <a:lnTo>
                  <a:pt x="668" y="1977"/>
                </a:lnTo>
                <a:lnTo>
                  <a:pt x="0" y="2280"/>
                </a:lnTo>
                <a:lnTo>
                  <a:pt x="489" y="2471"/>
                </a:lnTo>
                <a:lnTo>
                  <a:pt x="489" y="3671"/>
                </a:lnTo>
              </a:path>
            </a:pathLst>
          </a:custGeom>
          <a:noFill/>
          <a:ln w="96838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 sz="1478"/>
          </a:p>
        </p:txBody>
      </p:sp>
      <p:sp>
        <p:nvSpPr>
          <p:cNvPr id="10252" name="Freeform 286">
            <a:extLst>
              <a:ext uri="{FF2B5EF4-FFF2-40B4-BE49-F238E27FC236}">
                <a16:creationId xmlns:a16="http://schemas.microsoft.com/office/drawing/2014/main" id="{AF09568B-35A8-1C4E-9D17-8D38F32FFE04}"/>
              </a:ext>
            </a:extLst>
          </p:cNvPr>
          <p:cNvSpPr>
            <a:spLocks/>
          </p:cNvSpPr>
          <p:nvPr/>
        </p:nvSpPr>
        <p:spPr bwMode="auto">
          <a:xfrm>
            <a:off x="1424609" y="1881533"/>
            <a:ext cx="245717" cy="392043"/>
          </a:xfrm>
          <a:custGeom>
            <a:avLst/>
            <a:gdLst>
              <a:gd name="T0" fmla="*/ 2147483647 w 356"/>
              <a:gd name="T1" fmla="*/ 2147483647 h 567"/>
              <a:gd name="T2" fmla="*/ 2147483647 w 356"/>
              <a:gd name="T3" fmla="*/ 2147483647 h 567"/>
              <a:gd name="T4" fmla="*/ 0 w 356"/>
              <a:gd name="T5" fmla="*/ 2147483647 h 567"/>
              <a:gd name="T6" fmla="*/ 2147483647 w 356"/>
              <a:gd name="T7" fmla="*/ 0 h 567"/>
              <a:gd name="T8" fmla="*/ 2147483647 w 356"/>
              <a:gd name="T9" fmla="*/ 2147483647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6"/>
              <a:gd name="T16" fmla="*/ 0 h 567"/>
              <a:gd name="T17" fmla="*/ 356 w 356"/>
              <a:gd name="T18" fmla="*/ 567 h 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6" h="567">
                <a:moveTo>
                  <a:pt x="356" y="567"/>
                </a:moveTo>
                <a:lnTo>
                  <a:pt x="178" y="497"/>
                </a:lnTo>
                <a:lnTo>
                  <a:pt x="0" y="567"/>
                </a:lnTo>
                <a:lnTo>
                  <a:pt x="178" y="0"/>
                </a:lnTo>
                <a:lnTo>
                  <a:pt x="356" y="567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 sz="1478"/>
          </a:p>
        </p:txBody>
      </p:sp>
      <p:sp>
        <p:nvSpPr>
          <p:cNvPr id="10253" name="Freeform 287">
            <a:extLst>
              <a:ext uri="{FF2B5EF4-FFF2-40B4-BE49-F238E27FC236}">
                <a16:creationId xmlns:a16="http://schemas.microsoft.com/office/drawing/2014/main" id="{296C13ED-1831-FA4A-8594-095063BED92A}"/>
              </a:ext>
            </a:extLst>
          </p:cNvPr>
          <p:cNvSpPr>
            <a:spLocks/>
          </p:cNvSpPr>
          <p:nvPr/>
        </p:nvSpPr>
        <p:spPr bwMode="auto">
          <a:xfrm>
            <a:off x="1529522" y="4592707"/>
            <a:ext cx="245717" cy="392043"/>
          </a:xfrm>
          <a:custGeom>
            <a:avLst/>
            <a:gdLst>
              <a:gd name="T0" fmla="*/ 0 w 355"/>
              <a:gd name="T1" fmla="*/ 0 h 567"/>
              <a:gd name="T2" fmla="*/ 2147483647 w 355"/>
              <a:gd name="T3" fmla="*/ 2147483647 h 567"/>
              <a:gd name="T4" fmla="*/ 2147483647 w 355"/>
              <a:gd name="T5" fmla="*/ 0 h 567"/>
              <a:gd name="T6" fmla="*/ 2147483647 w 355"/>
              <a:gd name="T7" fmla="*/ 2147483647 h 567"/>
              <a:gd name="T8" fmla="*/ 0 w 355"/>
              <a:gd name="T9" fmla="*/ 0 h 5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5"/>
              <a:gd name="T16" fmla="*/ 0 h 567"/>
              <a:gd name="T17" fmla="*/ 355 w 355"/>
              <a:gd name="T18" fmla="*/ 567 h 5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5" h="567">
                <a:moveTo>
                  <a:pt x="0" y="0"/>
                </a:moveTo>
                <a:lnTo>
                  <a:pt x="178" y="70"/>
                </a:lnTo>
                <a:lnTo>
                  <a:pt x="355" y="0"/>
                </a:lnTo>
                <a:lnTo>
                  <a:pt x="178" y="567"/>
                </a:lnTo>
                <a:lnTo>
                  <a:pt x="0" y="0"/>
                </a:lnTo>
                <a:close/>
              </a:path>
            </a:pathLst>
          </a:cu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altLang="en-US" sz="1478"/>
          </a:p>
        </p:txBody>
      </p:sp>
      <p:grpSp>
        <p:nvGrpSpPr>
          <p:cNvPr id="10254" name="Group 288">
            <a:extLst>
              <a:ext uri="{FF2B5EF4-FFF2-40B4-BE49-F238E27FC236}">
                <a16:creationId xmlns:a16="http://schemas.microsoft.com/office/drawing/2014/main" id="{20325CA1-E057-4846-87CF-0D169310D1BD}"/>
              </a:ext>
            </a:extLst>
          </p:cNvPr>
          <p:cNvGrpSpPr>
            <a:grpSpLocks/>
          </p:cNvGrpSpPr>
          <p:nvPr/>
        </p:nvGrpSpPr>
        <p:grpSpPr bwMode="auto">
          <a:xfrm>
            <a:off x="2646295" y="2092742"/>
            <a:ext cx="1961597" cy="686077"/>
            <a:chOff x="959" y="2285"/>
            <a:chExt cx="1421" cy="497"/>
          </a:xfrm>
        </p:grpSpPr>
        <p:sp>
          <p:nvSpPr>
            <p:cNvPr id="10303" name="Rectangle 289">
              <a:extLst>
                <a:ext uri="{FF2B5EF4-FFF2-40B4-BE49-F238E27FC236}">
                  <a16:creationId xmlns:a16="http://schemas.microsoft.com/office/drawing/2014/main" id="{853BD45C-8817-2F47-9290-8754839F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" y="2285"/>
              <a:ext cx="1421" cy="495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304" name="Group 290">
              <a:extLst>
                <a:ext uri="{FF2B5EF4-FFF2-40B4-BE49-F238E27FC236}">
                  <a16:creationId xmlns:a16="http://schemas.microsoft.com/office/drawing/2014/main" id="{2D915F3F-EE8A-2448-ADC1-BE33BACCBE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0" y="2312"/>
              <a:ext cx="569" cy="470"/>
              <a:chOff x="1380" y="2312"/>
              <a:chExt cx="569" cy="470"/>
            </a:xfrm>
          </p:grpSpPr>
          <p:grpSp>
            <p:nvGrpSpPr>
              <p:cNvPr id="10305" name="Group 291">
                <a:extLst>
                  <a:ext uri="{FF2B5EF4-FFF2-40B4-BE49-F238E27FC236}">
                    <a16:creationId xmlns:a16="http://schemas.microsoft.com/office/drawing/2014/main" id="{266EF971-E23D-BA4A-9876-5D4DB39AD1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2312"/>
                <a:ext cx="554" cy="300"/>
                <a:chOff x="1392" y="2312"/>
                <a:chExt cx="554" cy="300"/>
              </a:xfrm>
            </p:grpSpPr>
            <p:grpSp>
              <p:nvGrpSpPr>
                <p:cNvPr id="10307" name="Group 292">
                  <a:extLst>
                    <a:ext uri="{FF2B5EF4-FFF2-40B4-BE49-F238E27FC236}">
                      <a16:creationId xmlns:a16="http://schemas.microsoft.com/office/drawing/2014/main" id="{A14EAEEE-A717-DD4C-B3AA-5108155908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2312"/>
                  <a:ext cx="554" cy="300"/>
                  <a:chOff x="1392" y="2312"/>
                  <a:chExt cx="554" cy="300"/>
                </a:xfrm>
              </p:grpSpPr>
              <p:sp>
                <p:nvSpPr>
                  <p:cNvPr id="10336" name="Line 293">
                    <a:extLst>
                      <a:ext uri="{FF2B5EF4-FFF2-40B4-BE49-F238E27FC236}">
                        <a16:creationId xmlns:a16="http://schemas.microsoft.com/office/drawing/2014/main" id="{8F7877FE-D393-EC43-88A4-AF0E894E61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56" y="2537"/>
                    <a:ext cx="438" cy="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37" name="Line 294">
                    <a:extLst>
                      <a:ext uri="{FF2B5EF4-FFF2-40B4-BE49-F238E27FC236}">
                        <a16:creationId xmlns:a16="http://schemas.microsoft.com/office/drawing/2014/main" id="{5423C59D-B981-F242-ACAF-4DCC6EF4F2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8" y="2406"/>
                    <a:ext cx="163" cy="97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38" name="Line 295">
                    <a:extLst>
                      <a:ext uri="{FF2B5EF4-FFF2-40B4-BE49-F238E27FC236}">
                        <a16:creationId xmlns:a16="http://schemas.microsoft.com/office/drawing/2014/main" id="{56EB912D-512A-9C4A-9328-8474EB0873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68" y="2406"/>
                    <a:ext cx="174" cy="10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39" name="Rectangle 296">
                    <a:extLst>
                      <a:ext uri="{FF2B5EF4-FFF2-40B4-BE49-F238E27FC236}">
                        <a16:creationId xmlns:a16="http://schemas.microsoft.com/office/drawing/2014/main" id="{44434B2D-664B-974D-8AB0-2F4E58F96A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29" y="2396"/>
                    <a:ext cx="101" cy="29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0" name="Freeform 297">
                    <a:extLst>
                      <a:ext uri="{FF2B5EF4-FFF2-40B4-BE49-F238E27FC236}">
                        <a16:creationId xmlns:a16="http://schemas.microsoft.com/office/drawing/2014/main" id="{BE63D2BE-DA68-404A-B40F-2E54E36F6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9" y="2375"/>
                    <a:ext cx="101" cy="21"/>
                  </a:xfrm>
                  <a:custGeom>
                    <a:avLst/>
                    <a:gdLst>
                      <a:gd name="T0" fmla="*/ 0 w 202"/>
                      <a:gd name="T1" fmla="*/ 2 h 41"/>
                      <a:gd name="T2" fmla="*/ 6 w 202"/>
                      <a:gd name="T3" fmla="*/ 2 h 41"/>
                      <a:gd name="T4" fmla="*/ 6 w 202"/>
                      <a:gd name="T5" fmla="*/ 0 h 41"/>
                      <a:gd name="T6" fmla="*/ 1 w 202"/>
                      <a:gd name="T7" fmla="*/ 0 h 41"/>
                      <a:gd name="T8" fmla="*/ 0 w 202"/>
                      <a:gd name="T9" fmla="*/ 2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2"/>
                      <a:gd name="T16" fmla="*/ 0 h 41"/>
                      <a:gd name="T17" fmla="*/ 202 w 202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2" h="41">
                        <a:moveTo>
                          <a:pt x="0" y="41"/>
                        </a:moveTo>
                        <a:lnTo>
                          <a:pt x="202" y="41"/>
                        </a:lnTo>
                        <a:lnTo>
                          <a:pt x="182" y="0"/>
                        </a:lnTo>
                        <a:lnTo>
                          <a:pt x="21" y="0"/>
                        </a:lnTo>
                        <a:lnTo>
                          <a:pt x="0" y="41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1" name="Rectangle 298">
                    <a:extLst>
                      <a:ext uri="{FF2B5EF4-FFF2-40B4-BE49-F238E27FC236}">
                        <a16:creationId xmlns:a16="http://schemas.microsoft.com/office/drawing/2014/main" id="{52321A92-98DA-AD45-8D1F-68FD8D22C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09"/>
                    <a:ext cx="61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2" name="Rectangle 299">
                    <a:extLst>
                      <a:ext uri="{FF2B5EF4-FFF2-40B4-BE49-F238E27FC236}">
                        <a16:creationId xmlns:a16="http://schemas.microsoft.com/office/drawing/2014/main" id="{49162895-08FB-F341-B742-1A011A7445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13"/>
                    <a:ext cx="61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3" name="Rectangle 300">
                    <a:extLst>
                      <a:ext uri="{FF2B5EF4-FFF2-40B4-BE49-F238E27FC236}">
                        <a16:creationId xmlns:a16="http://schemas.microsoft.com/office/drawing/2014/main" id="{5D2CBDA3-8BB3-8043-B43D-51682A546A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17"/>
                    <a:ext cx="61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4" name="Rectangle 301">
                    <a:extLst>
                      <a:ext uri="{FF2B5EF4-FFF2-40B4-BE49-F238E27FC236}">
                        <a16:creationId xmlns:a16="http://schemas.microsoft.com/office/drawing/2014/main" id="{D8CD774B-54AB-184C-8E91-2864543987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1" y="2421"/>
                    <a:ext cx="61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5" name="Rectangle 302">
                    <a:extLst>
                      <a:ext uri="{FF2B5EF4-FFF2-40B4-BE49-F238E27FC236}">
                        <a16:creationId xmlns:a16="http://schemas.microsoft.com/office/drawing/2014/main" id="{21C99830-D556-C348-BD76-52DAA8241A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3" y="2401"/>
                    <a:ext cx="9" cy="6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6" name="Rectangle 303">
                    <a:extLst>
                      <a:ext uri="{FF2B5EF4-FFF2-40B4-BE49-F238E27FC236}">
                        <a16:creationId xmlns:a16="http://schemas.microsoft.com/office/drawing/2014/main" id="{9B73B16A-6451-574C-BAB1-68396462F0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45" y="2401"/>
                    <a:ext cx="21" cy="6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7" name="Rectangle 304">
                    <a:extLst>
                      <a:ext uri="{FF2B5EF4-FFF2-40B4-BE49-F238E27FC236}">
                        <a16:creationId xmlns:a16="http://schemas.microsoft.com/office/drawing/2014/main" id="{FADEA113-5795-B84E-A24E-28D0DF02EE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2403"/>
                    <a:ext cx="3" cy="3"/>
                  </a:xfrm>
                  <a:prstGeom prst="rect">
                    <a:avLst/>
                  </a:prstGeom>
                  <a:solidFill>
                    <a:srgbClr val="FF0016"/>
                  </a:solidFill>
                  <a:ln w="1588">
                    <a:solidFill>
                      <a:srgbClr val="FF001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8" name="Rectangle 305">
                    <a:extLst>
                      <a:ext uri="{FF2B5EF4-FFF2-40B4-BE49-F238E27FC236}">
                        <a16:creationId xmlns:a16="http://schemas.microsoft.com/office/drawing/2014/main" id="{FA851456-2098-584C-940E-9983C13B03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61" y="2404"/>
                    <a:ext cx="3" cy="2"/>
                  </a:xfrm>
                  <a:prstGeom prst="rect">
                    <a:avLst/>
                  </a:prstGeom>
                  <a:solidFill>
                    <a:srgbClr val="FF0000"/>
                  </a:solidFill>
                  <a:ln w="1588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49" name="Rectangle 306">
                    <a:extLst>
                      <a:ext uri="{FF2B5EF4-FFF2-40B4-BE49-F238E27FC236}">
                        <a16:creationId xmlns:a16="http://schemas.microsoft.com/office/drawing/2014/main" id="{B77973B9-1A6C-E04A-A13C-A1D9D068DE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2404"/>
                    <a:ext cx="3" cy="2"/>
                  </a:xfrm>
                  <a:prstGeom prst="rect">
                    <a:avLst/>
                  </a:prstGeom>
                  <a:solidFill>
                    <a:srgbClr val="00FF00"/>
                  </a:solidFill>
                  <a:ln w="1588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0" name="Freeform 307">
                    <a:extLst>
                      <a:ext uri="{FF2B5EF4-FFF2-40B4-BE49-F238E27FC236}">
                        <a16:creationId xmlns:a16="http://schemas.microsoft.com/office/drawing/2014/main" id="{C182D70A-24C1-FC4A-B030-BD8DDEFAFA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6" y="2402"/>
                    <a:ext cx="5" cy="4"/>
                  </a:xfrm>
                  <a:custGeom>
                    <a:avLst/>
                    <a:gdLst>
                      <a:gd name="T0" fmla="*/ 1 w 9"/>
                      <a:gd name="T1" fmla="*/ 1 h 7"/>
                      <a:gd name="T2" fmla="*/ 1 w 9"/>
                      <a:gd name="T3" fmla="*/ 1 h 7"/>
                      <a:gd name="T4" fmla="*/ 1 w 9"/>
                      <a:gd name="T5" fmla="*/ 1 h 7"/>
                      <a:gd name="T6" fmla="*/ 1 w 9"/>
                      <a:gd name="T7" fmla="*/ 1 h 7"/>
                      <a:gd name="T8" fmla="*/ 1 w 9"/>
                      <a:gd name="T9" fmla="*/ 0 h 7"/>
                      <a:gd name="T10" fmla="*/ 1 w 9"/>
                      <a:gd name="T11" fmla="*/ 0 h 7"/>
                      <a:gd name="T12" fmla="*/ 1 w 9"/>
                      <a:gd name="T13" fmla="*/ 0 h 7"/>
                      <a:gd name="T14" fmla="*/ 1 w 9"/>
                      <a:gd name="T15" fmla="*/ 0 h 7"/>
                      <a:gd name="T16" fmla="*/ 1 w 9"/>
                      <a:gd name="T17" fmla="*/ 0 h 7"/>
                      <a:gd name="T18" fmla="*/ 1 w 9"/>
                      <a:gd name="T19" fmla="*/ 0 h 7"/>
                      <a:gd name="T20" fmla="*/ 1 w 9"/>
                      <a:gd name="T21" fmla="*/ 0 h 7"/>
                      <a:gd name="T22" fmla="*/ 1 w 9"/>
                      <a:gd name="T23" fmla="*/ 0 h 7"/>
                      <a:gd name="T24" fmla="*/ 1 w 9"/>
                      <a:gd name="T25" fmla="*/ 0 h 7"/>
                      <a:gd name="T26" fmla="*/ 1 w 9"/>
                      <a:gd name="T27" fmla="*/ 0 h 7"/>
                      <a:gd name="T28" fmla="*/ 1 w 9"/>
                      <a:gd name="T29" fmla="*/ 1 h 7"/>
                      <a:gd name="T30" fmla="*/ 0 w 9"/>
                      <a:gd name="T31" fmla="*/ 1 h 7"/>
                      <a:gd name="T32" fmla="*/ 0 w 9"/>
                      <a:gd name="T33" fmla="*/ 1 h 7"/>
                      <a:gd name="T34" fmla="*/ 0 w 9"/>
                      <a:gd name="T35" fmla="*/ 1 h 7"/>
                      <a:gd name="T36" fmla="*/ 0 w 9"/>
                      <a:gd name="T37" fmla="*/ 1 h 7"/>
                      <a:gd name="T38" fmla="*/ 0 w 9"/>
                      <a:gd name="T39" fmla="*/ 1 h 7"/>
                      <a:gd name="T40" fmla="*/ 0 w 9"/>
                      <a:gd name="T41" fmla="*/ 1 h 7"/>
                      <a:gd name="T42" fmla="*/ 1 w 9"/>
                      <a:gd name="T43" fmla="*/ 1 h 7"/>
                      <a:gd name="T44" fmla="*/ 1 w 9"/>
                      <a:gd name="T45" fmla="*/ 1 h 7"/>
                      <a:gd name="T46" fmla="*/ 1 w 9"/>
                      <a:gd name="T47" fmla="*/ 1 h 7"/>
                      <a:gd name="T48" fmla="*/ 1 w 9"/>
                      <a:gd name="T49" fmla="*/ 1 h 7"/>
                      <a:gd name="T50" fmla="*/ 1 w 9"/>
                      <a:gd name="T51" fmla="*/ 1 h 7"/>
                      <a:gd name="T52" fmla="*/ 1 w 9"/>
                      <a:gd name="T53" fmla="*/ 1 h 7"/>
                      <a:gd name="T54" fmla="*/ 1 w 9"/>
                      <a:gd name="T55" fmla="*/ 1 h 7"/>
                      <a:gd name="T56" fmla="*/ 1 w 9"/>
                      <a:gd name="T57" fmla="*/ 1 h 7"/>
                      <a:gd name="T58" fmla="*/ 1 w 9"/>
                      <a:gd name="T59" fmla="*/ 1 h 7"/>
                      <a:gd name="T60" fmla="*/ 1 w 9"/>
                      <a:gd name="T61" fmla="*/ 1 h 7"/>
                      <a:gd name="T62" fmla="*/ 1 w 9"/>
                      <a:gd name="T63" fmla="*/ 1 h 7"/>
                      <a:gd name="T64" fmla="*/ 1 w 9"/>
                      <a:gd name="T65" fmla="*/ 1 h 7"/>
                      <a:gd name="T66" fmla="*/ 1 w 9"/>
                      <a:gd name="T67" fmla="*/ 1 h 7"/>
                      <a:gd name="T68" fmla="*/ 1 w 9"/>
                      <a:gd name="T69" fmla="*/ 1 h 7"/>
                      <a:gd name="T70" fmla="*/ 1 w 9"/>
                      <a:gd name="T71" fmla="*/ 1 h 7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"/>
                      <a:gd name="T109" fmla="*/ 0 h 7"/>
                      <a:gd name="T110" fmla="*/ 9 w 9"/>
                      <a:gd name="T111" fmla="*/ 7 h 7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" h="7">
                        <a:moveTo>
                          <a:pt x="9" y="3"/>
                        </a:moveTo>
                        <a:lnTo>
                          <a:pt x="9" y="3"/>
                        </a:lnTo>
                        <a:lnTo>
                          <a:pt x="9" y="2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7"/>
                        </a:lnTo>
                        <a:lnTo>
                          <a:pt x="4" y="7"/>
                        </a:lnTo>
                        <a:lnTo>
                          <a:pt x="6" y="7"/>
                        </a:lnTo>
                        <a:lnTo>
                          <a:pt x="8" y="7"/>
                        </a:lnTo>
                        <a:lnTo>
                          <a:pt x="8" y="5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1" name="Freeform 308">
                    <a:extLst>
                      <a:ext uri="{FF2B5EF4-FFF2-40B4-BE49-F238E27FC236}">
                        <a16:creationId xmlns:a16="http://schemas.microsoft.com/office/drawing/2014/main" id="{19D755B6-31DD-DA43-AC0C-072523399B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7" y="2403"/>
                    <a:ext cx="3" cy="2"/>
                  </a:xfrm>
                  <a:custGeom>
                    <a:avLst/>
                    <a:gdLst>
                      <a:gd name="T0" fmla="*/ 1 w 6"/>
                      <a:gd name="T1" fmla="*/ 1 h 3"/>
                      <a:gd name="T2" fmla="*/ 1 w 6"/>
                      <a:gd name="T3" fmla="*/ 1 h 3"/>
                      <a:gd name="T4" fmla="*/ 1 w 6"/>
                      <a:gd name="T5" fmla="*/ 1 h 3"/>
                      <a:gd name="T6" fmla="*/ 1 w 6"/>
                      <a:gd name="T7" fmla="*/ 1 h 3"/>
                      <a:gd name="T8" fmla="*/ 1 w 6"/>
                      <a:gd name="T9" fmla="*/ 1 h 3"/>
                      <a:gd name="T10" fmla="*/ 1 w 6"/>
                      <a:gd name="T11" fmla="*/ 1 h 3"/>
                      <a:gd name="T12" fmla="*/ 1 w 6"/>
                      <a:gd name="T13" fmla="*/ 1 h 3"/>
                      <a:gd name="T14" fmla="*/ 1 w 6"/>
                      <a:gd name="T15" fmla="*/ 0 h 3"/>
                      <a:gd name="T16" fmla="*/ 1 w 6"/>
                      <a:gd name="T17" fmla="*/ 0 h 3"/>
                      <a:gd name="T18" fmla="*/ 1 w 6"/>
                      <a:gd name="T19" fmla="*/ 0 h 3"/>
                      <a:gd name="T20" fmla="*/ 1 w 6"/>
                      <a:gd name="T21" fmla="*/ 0 h 3"/>
                      <a:gd name="T22" fmla="*/ 1 w 6"/>
                      <a:gd name="T23" fmla="*/ 0 h 3"/>
                      <a:gd name="T24" fmla="*/ 1 w 6"/>
                      <a:gd name="T25" fmla="*/ 0 h 3"/>
                      <a:gd name="T26" fmla="*/ 0 w 6"/>
                      <a:gd name="T27" fmla="*/ 0 h 3"/>
                      <a:gd name="T28" fmla="*/ 0 w 6"/>
                      <a:gd name="T29" fmla="*/ 1 h 3"/>
                      <a:gd name="T30" fmla="*/ 0 w 6"/>
                      <a:gd name="T31" fmla="*/ 1 h 3"/>
                      <a:gd name="T32" fmla="*/ 0 w 6"/>
                      <a:gd name="T33" fmla="*/ 1 h 3"/>
                      <a:gd name="T34" fmla="*/ 0 w 6"/>
                      <a:gd name="T35" fmla="*/ 1 h 3"/>
                      <a:gd name="T36" fmla="*/ 1 w 6"/>
                      <a:gd name="T37" fmla="*/ 1 h 3"/>
                      <a:gd name="T38" fmla="*/ 1 w 6"/>
                      <a:gd name="T39" fmla="*/ 1 h 3"/>
                      <a:gd name="T40" fmla="*/ 1 w 6"/>
                      <a:gd name="T41" fmla="*/ 1 h 3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6"/>
                      <a:gd name="T64" fmla="*/ 0 h 3"/>
                      <a:gd name="T65" fmla="*/ 6 w 6"/>
                      <a:gd name="T66" fmla="*/ 3 h 3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6" h="3">
                        <a:moveTo>
                          <a:pt x="2" y="3"/>
                        </a:moveTo>
                        <a:lnTo>
                          <a:pt x="4" y="3"/>
                        </a:lnTo>
                        <a:lnTo>
                          <a:pt x="6" y="3"/>
                        </a:lnTo>
                        <a:lnTo>
                          <a:pt x="6" y="1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2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2" name="Freeform 309">
                    <a:extLst>
                      <a:ext uri="{FF2B5EF4-FFF2-40B4-BE49-F238E27FC236}">
                        <a16:creationId xmlns:a16="http://schemas.microsoft.com/office/drawing/2014/main" id="{C5F93BB0-6F0D-874F-B535-D4BDFC6E11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8" y="2403"/>
                    <a:ext cx="1" cy="2"/>
                  </a:xfrm>
                  <a:custGeom>
                    <a:avLst/>
                    <a:gdLst>
                      <a:gd name="T0" fmla="*/ 0 w 2"/>
                      <a:gd name="T1" fmla="*/ 1 h 3"/>
                      <a:gd name="T2" fmla="*/ 1 w 2"/>
                      <a:gd name="T3" fmla="*/ 1 h 3"/>
                      <a:gd name="T4" fmla="*/ 1 w 2"/>
                      <a:gd name="T5" fmla="*/ 1 h 3"/>
                      <a:gd name="T6" fmla="*/ 1 w 2"/>
                      <a:gd name="T7" fmla="*/ 1 h 3"/>
                      <a:gd name="T8" fmla="*/ 1 w 2"/>
                      <a:gd name="T9" fmla="*/ 1 h 3"/>
                      <a:gd name="T10" fmla="*/ 1 w 2"/>
                      <a:gd name="T11" fmla="*/ 1 h 3"/>
                      <a:gd name="T12" fmla="*/ 1 w 2"/>
                      <a:gd name="T13" fmla="*/ 0 h 3"/>
                      <a:gd name="T14" fmla="*/ 1 w 2"/>
                      <a:gd name="T15" fmla="*/ 0 h 3"/>
                      <a:gd name="T16" fmla="*/ 0 w 2"/>
                      <a:gd name="T17" fmla="*/ 0 h 3"/>
                      <a:gd name="T18" fmla="*/ 0 w 2"/>
                      <a:gd name="T19" fmla="*/ 0 h 3"/>
                      <a:gd name="T20" fmla="*/ 0 w 2"/>
                      <a:gd name="T21" fmla="*/ 0 h 3"/>
                      <a:gd name="T22" fmla="*/ 0 w 2"/>
                      <a:gd name="T23" fmla="*/ 1 h 3"/>
                      <a:gd name="T24" fmla="*/ 0 w 2"/>
                      <a:gd name="T25" fmla="*/ 1 h 3"/>
                      <a:gd name="T26" fmla="*/ 0 w 2"/>
                      <a:gd name="T27" fmla="*/ 1 h 3"/>
                      <a:gd name="T28" fmla="*/ 0 w 2"/>
                      <a:gd name="T29" fmla="*/ 1 h 3"/>
                      <a:gd name="T30" fmla="*/ 0 w 2"/>
                      <a:gd name="T31" fmla="*/ 1 h 3"/>
                      <a:gd name="T32" fmla="*/ 0 w 2"/>
                      <a:gd name="T33" fmla="*/ 1 h 3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"/>
                      <a:gd name="T52" fmla="*/ 0 h 3"/>
                      <a:gd name="T53" fmla="*/ 2 w 2"/>
                      <a:gd name="T54" fmla="*/ 3 h 3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" h="3">
                        <a:moveTo>
                          <a:pt x="0" y="3"/>
                        </a:move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3" name="Rectangle 310">
                    <a:extLst>
                      <a:ext uri="{FF2B5EF4-FFF2-40B4-BE49-F238E27FC236}">
                        <a16:creationId xmlns:a16="http://schemas.microsoft.com/office/drawing/2014/main" id="{617F9627-29F1-134B-BDD2-E7E967CCD9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4" y="2401"/>
                    <a:ext cx="8" cy="5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4" name="Rectangle 311">
                    <a:extLst>
                      <a:ext uri="{FF2B5EF4-FFF2-40B4-BE49-F238E27FC236}">
                        <a16:creationId xmlns:a16="http://schemas.microsoft.com/office/drawing/2014/main" id="{40301E91-DF47-734E-B625-EBD2FE797E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4" y="2398"/>
                    <a:ext cx="32" cy="19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5" name="Freeform 312">
                    <a:extLst>
                      <a:ext uri="{FF2B5EF4-FFF2-40B4-BE49-F238E27FC236}">
                        <a16:creationId xmlns:a16="http://schemas.microsoft.com/office/drawing/2014/main" id="{A8BB76AF-4430-0044-B15B-92DFA0F3D3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8" y="2411"/>
                    <a:ext cx="25" cy="3"/>
                  </a:xfrm>
                  <a:custGeom>
                    <a:avLst/>
                    <a:gdLst>
                      <a:gd name="T0" fmla="*/ 0 w 49"/>
                      <a:gd name="T1" fmla="*/ 1 h 5"/>
                      <a:gd name="T2" fmla="*/ 1 w 49"/>
                      <a:gd name="T3" fmla="*/ 1 h 5"/>
                      <a:gd name="T4" fmla="*/ 1 w 49"/>
                      <a:gd name="T5" fmla="*/ 0 h 5"/>
                      <a:gd name="T6" fmla="*/ 2 w 49"/>
                      <a:gd name="T7" fmla="*/ 0 h 5"/>
                      <a:gd name="T8" fmla="*/ 2 w 49"/>
                      <a:gd name="T9" fmla="*/ 1 h 5"/>
                      <a:gd name="T10" fmla="*/ 2 w 49"/>
                      <a:gd name="T11" fmla="*/ 1 h 5"/>
                      <a:gd name="T12" fmla="*/ 2 w 49"/>
                      <a:gd name="T13" fmla="*/ 1 h 5"/>
                      <a:gd name="T14" fmla="*/ 2 w 49"/>
                      <a:gd name="T15" fmla="*/ 1 h 5"/>
                      <a:gd name="T16" fmla="*/ 2 w 49"/>
                      <a:gd name="T17" fmla="*/ 1 h 5"/>
                      <a:gd name="T18" fmla="*/ 1 w 49"/>
                      <a:gd name="T19" fmla="*/ 1 h 5"/>
                      <a:gd name="T20" fmla="*/ 1 w 49"/>
                      <a:gd name="T21" fmla="*/ 1 h 5"/>
                      <a:gd name="T22" fmla="*/ 0 w 49"/>
                      <a:gd name="T23" fmla="*/ 1 h 5"/>
                      <a:gd name="T24" fmla="*/ 0 w 49"/>
                      <a:gd name="T25" fmla="*/ 1 h 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5"/>
                      <a:gd name="T41" fmla="*/ 49 w 49"/>
                      <a:gd name="T42" fmla="*/ 5 h 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5">
                        <a:moveTo>
                          <a:pt x="0" y="1"/>
                        </a:moveTo>
                        <a:lnTo>
                          <a:pt x="11" y="1"/>
                        </a:lnTo>
                        <a:lnTo>
                          <a:pt x="11" y="0"/>
                        </a:lnTo>
                        <a:lnTo>
                          <a:pt x="36" y="0"/>
                        </a:lnTo>
                        <a:lnTo>
                          <a:pt x="36" y="1"/>
                        </a:lnTo>
                        <a:lnTo>
                          <a:pt x="49" y="1"/>
                        </a:lnTo>
                        <a:lnTo>
                          <a:pt x="49" y="3"/>
                        </a:lnTo>
                        <a:lnTo>
                          <a:pt x="36" y="3"/>
                        </a:lnTo>
                        <a:lnTo>
                          <a:pt x="36" y="5"/>
                        </a:lnTo>
                        <a:lnTo>
                          <a:pt x="11" y="5"/>
                        </a:lnTo>
                        <a:lnTo>
                          <a:pt x="11" y="3"/>
                        </a:lnTo>
                        <a:lnTo>
                          <a:pt x="0" y="3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6" name="Rectangle 313">
                    <a:extLst>
                      <a:ext uri="{FF2B5EF4-FFF2-40B4-BE49-F238E27FC236}">
                        <a16:creationId xmlns:a16="http://schemas.microsoft.com/office/drawing/2014/main" id="{49B4AC7C-D8D0-D540-9E0D-4593B27BA4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18" y="2414"/>
                    <a:ext cx="3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7" name="Rectangle 314">
                    <a:extLst>
                      <a:ext uri="{FF2B5EF4-FFF2-40B4-BE49-F238E27FC236}">
                        <a16:creationId xmlns:a16="http://schemas.microsoft.com/office/drawing/2014/main" id="{3D594327-CCDF-0942-A17B-8E72F4451A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2414"/>
                    <a:ext cx="3" cy="2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8" name="Rectangle 315">
                    <a:extLst>
                      <a:ext uri="{FF2B5EF4-FFF2-40B4-BE49-F238E27FC236}">
                        <a16:creationId xmlns:a16="http://schemas.microsoft.com/office/drawing/2014/main" id="{2827A83D-BB29-9C4A-A7A7-D7D1DCE1A3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5" y="2408"/>
                    <a:ext cx="30" cy="0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59" name="Freeform 316">
                    <a:extLst>
                      <a:ext uri="{FF2B5EF4-FFF2-40B4-BE49-F238E27FC236}">
                        <a16:creationId xmlns:a16="http://schemas.microsoft.com/office/drawing/2014/main" id="{242269C9-9977-584C-8EFF-CECFE6DC8E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6" y="2400"/>
                    <a:ext cx="29" cy="8"/>
                  </a:xfrm>
                  <a:custGeom>
                    <a:avLst/>
                    <a:gdLst>
                      <a:gd name="T0" fmla="*/ 0 w 57"/>
                      <a:gd name="T1" fmla="*/ 1 h 15"/>
                      <a:gd name="T2" fmla="*/ 1 w 57"/>
                      <a:gd name="T3" fmla="*/ 1 h 15"/>
                      <a:gd name="T4" fmla="*/ 1 w 57"/>
                      <a:gd name="T5" fmla="*/ 0 h 15"/>
                      <a:gd name="T6" fmla="*/ 2 w 57"/>
                      <a:gd name="T7" fmla="*/ 0 h 15"/>
                      <a:gd name="T8" fmla="*/ 2 w 57"/>
                      <a:gd name="T9" fmla="*/ 1 h 15"/>
                      <a:gd name="T10" fmla="*/ 2 w 57"/>
                      <a:gd name="T11" fmla="*/ 1 h 15"/>
                      <a:gd name="T12" fmla="*/ 2 w 57"/>
                      <a:gd name="T13" fmla="*/ 1 h 15"/>
                      <a:gd name="T14" fmla="*/ 2 w 57"/>
                      <a:gd name="T15" fmla="*/ 1 h 15"/>
                      <a:gd name="T16" fmla="*/ 2 w 57"/>
                      <a:gd name="T17" fmla="*/ 1 h 15"/>
                      <a:gd name="T18" fmla="*/ 1 w 57"/>
                      <a:gd name="T19" fmla="*/ 1 h 15"/>
                      <a:gd name="T20" fmla="*/ 1 w 57"/>
                      <a:gd name="T21" fmla="*/ 1 h 15"/>
                      <a:gd name="T22" fmla="*/ 0 w 57"/>
                      <a:gd name="T23" fmla="*/ 1 h 15"/>
                      <a:gd name="T24" fmla="*/ 0 w 57"/>
                      <a:gd name="T25" fmla="*/ 1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7"/>
                      <a:gd name="T40" fmla="*/ 0 h 15"/>
                      <a:gd name="T41" fmla="*/ 57 w 57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7" h="15">
                        <a:moveTo>
                          <a:pt x="0" y="4"/>
                        </a:moveTo>
                        <a:lnTo>
                          <a:pt x="27" y="4"/>
                        </a:lnTo>
                        <a:lnTo>
                          <a:pt x="27" y="0"/>
                        </a:lnTo>
                        <a:lnTo>
                          <a:pt x="48" y="0"/>
                        </a:lnTo>
                        <a:lnTo>
                          <a:pt x="48" y="4"/>
                        </a:lnTo>
                        <a:lnTo>
                          <a:pt x="57" y="4"/>
                        </a:lnTo>
                        <a:lnTo>
                          <a:pt x="57" y="11"/>
                        </a:lnTo>
                        <a:lnTo>
                          <a:pt x="51" y="11"/>
                        </a:lnTo>
                        <a:lnTo>
                          <a:pt x="51" y="15"/>
                        </a:lnTo>
                        <a:lnTo>
                          <a:pt x="27" y="15"/>
                        </a:lnTo>
                        <a:lnTo>
                          <a:pt x="27" y="11"/>
                        </a:lnTo>
                        <a:lnTo>
                          <a:pt x="0" y="11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0" name="Rectangle 317">
                    <a:extLst>
                      <a:ext uri="{FF2B5EF4-FFF2-40B4-BE49-F238E27FC236}">
                        <a16:creationId xmlns:a16="http://schemas.microsoft.com/office/drawing/2014/main" id="{22A56198-B6B6-AA4D-AE98-1237A25164E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96" y="2403"/>
                    <a:ext cx="28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1" name="Freeform 318">
                    <a:extLst>
                      <a:ext uri="{FF2B5EF4-FFF2-40B4-BE49-F238E27FC236}">
                        <a16:creationId xmlns:a16="http://schemas.microsoft.com/office/drawing/2014/main" id="{6FA3F349-DE98-7C46-B2FE-F7F1BDABFA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16" y="2400"/>
                    <a:ext cx="4" cy="8"/>
                  </a:xfrm>
                  <a:custGeom>
                    <a:avLst/>
                    <a:gdLst>
                      <a:gd name="T0" fmla="*/ 1 w 8"/>
                      <a:gd name="T1" fmla="*/ 1 h 15"/>
                      <a:gd name="T2" fmla="*/ 1 w 8"/>
                      <a:gd name="T3" fmla="*/ 1 h 15"/>
                      <a:gd name="T4" fmla="*/ 1 w 8"/>
                      <a:gd name="T5" fmla="*/ 1 h 15"/>
                      <a:gd name="T6" fmla="*/ 1 w 8"/>
                      <a:gd name="T7" fmla="*/ 1 h 15"/>
                      <a:gd name="T8" fmla="*/ 1 w 8"/>
                      <a:gd name="T9" fmla="*/ 1 h 15"/>
                      <a:gd name="T10" fmla="*/ 1 w 8"/>
                      <a:gd name="T11" fmla="*/ 1 h 15"/>
                      <a:gd name="T12" fmla="*/ 1 w 8"/>
                      <a:gd name="T13" fmla="*/ 1 h 15"/>
                      <a:gd name="T14" fmla="*/ 1 w 8"/>
                      <a:gd name="T15" fmla="*/ 0 h 15"/>
                      <a:gd name="T16" fmla="*/ 1 w 8"/>
                      <a:gd name="T17" fmla="*/ 0 h 15"/>
                      <a:gd name="T18" fmla="*/ 1 w 8"/>
                      <a:gd name="T19" fmla="*/ 0 h 15"/>
                      <a:gd name="T20" fmla="*/ 1 w 8"/>
                      <a:gd name="T21" fmla="*/ 0 h 15"/>
                      <a:gd name="T22" fmla="*/ 1 w 8"/>
                      <a:gd name="T23" fmla="*/ 0 h 15"/>
                      <a:gd name="T24" fmla="*/ 1 w 8"/>
                      <a:gd name="T25" fmla="*/ 0 h 15"/>
                      <a:gd name="T26" fmla="*/ 1 w 8"/>
                      <a:gd name="T27" fmla="*/ 0 h 15"/>
                      <a:gd name="T28" fmla="*/ 1 w 8"/>
                      <a:gd name="T29" fmla="*/ 0 h 15"/>
                      <a:gd name="T30" fmla="*/ 1 w 8"/>
                      <a:gd name="T31" fmla="*/ 1 h 15"/>
                      <a:gd name="T32" fmla="*/ 0 w 8"/>
                      <a:gd name="T33" fmla="*/ 1 h 15"/>
                      <a:gd name="T34" fmla="*/ 0 w 8"/>
                      <a:gd name="T35" fmla="*/ 1 h 15"/>
                      <a:gd name="T36" fmla="*/ 0 w 8"/>
                      <a:gd name="T37" fmla="*/ 1 h 15"/>
                      <a:gd name="T38" fmla="*/ 0 w 8"/>
                      <a:gd name="T39" fmla="*/ 1 h 15"/>
                      <a:gd name="T40" fmla="*/ 0 w 8"/>
                      <a:gd name="T41" fmla="*/ 1 h 15"/>
                      <a:gd name="T42" fmla="*/ 1 w 8"/>
                      <a:gd name="T43" fmla="*/ 1 h 15"/>
                      <a:gd name="T44" fmla="*/ 1 w 8"/>
                      <a:gd name="T45" fmla="*/ 1 h 15"/>
                      <a:gd name="T46" fmla="*/ 1 w 8"/>
                      <a:gd name="T47" fmla="*/ 1 h 15"/>
                      <a:gd name="T48" fmla="*/ 1 w 8"/>
                      <a:gd name="T49" fmla="*/ 1 h 15"/>
                      <a:gd name="T50" fmla="*/ 1 w 8"/>
                      <a:gd name="T51" fmla="*/ 1 h 15"/>
                      <a:gd name="T52" fmla="*/ 1 w 8"/>
                      <a:gd name="T53" fmla="*/ 1 h 1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8"/>
                      <a:gd name="T82" fmla="*/ 0 h 15"/>
                      <a:gd name="T83" fmla="*/ 8 w 8"/>
                      <a:gd name="T84" fmla="*/ 15 h 1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8" h="15">
                        <a:moveTo>
                          <a:pt x="6" y="9"/>
                        </a:moveTo>
                        <a:lnTo>
                          <a:pt x="6" y="15"/>
                        </a:lnTo>
                        <a:lnTo>
                          <a:pt x="8" y="15"/>
                        </a:lnTo>
                        <a:lnTo>
                          <a:pt x="8" y="4"/>
                        </a:lnTo>
                        <a:lnTo>
                          <a:pt x="8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7"/>
                        </a:lnTo>
                        <a:lnTo>
                          <a:pt x="4" y="7"/>
                        </a:lnTo>
                        <a:lnTo>
                          <a:pt x="4" y="9"/>
                        </a:lnTo>
                        <a:lnTo>
                          <a:pt x="6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2" name="Rectangle 319">
                    <a:extLst>
                      <a:ext uri="{FF2B5EF4-FFF2-40B4-BE49-F238E27FC236}">
                        <a16:creationId xmlns:a16="http://schemas.microsoft.com/office/drawing/2014/main" id="{58A68E70-CA72-214D-8F02-93699A237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59" y="2390"/>
                    <a:ext cx="40" cy="2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3" name="Freeform 320">
                    <a:extLst>
                      <a:ext uri="{FF2B5EF4-FFF2-40B4-BE49-F238E27FC236}">
                        <a16:creationId xmlns:a16="http://schemas.microsoft.com/office/drawing/2014/main" id="{CF9E465F-2B5B-EC4A-AA9E-3F7577BC7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9" y="2378"/>
                    <a:ext cx="40" cy="12"/>
                  </a:xfrm>
                  <a:custGeom>
                    <a:avLst/>
                    <a:gdLst>
                      <a:gd name="T0" fmla="*/ 0 w 80"/>
                      <a:gd name="T1" fmla="*/ 1 h 23"/>
                      <a:gd name="T2" fmla="*/ 3 w 80"/>
                      <a:gd name="T3" fmla="*/ 1 h 23"/>
                      <a:gd name="T4" fmla="*/ 3 w 80"/>
                      <a:gd name="T5" fmla="*/ 0 h 23"/>
                      <a:gd name="T6" fmla="*/ 1 w 80"/>
                      <a:gd name="T7" fmla="*/ 0 h 23"/>
                      <a:gd name="T8" fmla="*/ 0 w 80"/>
                      <a:gd name="T9" fmla="*/ 1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23"/>
                      <a:gd name="T17" fmla="*/ 80 w 80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23">
                        <a:moveTo>
                          <a:pt x="0" y="23"/>
                        </a:moveTo>
                        <a:lnTo>
                          <a:pt x="80" y="23"/>
                        </a:lnTo>
                        <a:lnTo>
                          <a:pt x="70" y="0"/>
                        </a:lnTo>
                        <a:lnTo>
                          <a:pt x="12" y="0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4" name="Freeform 321">
                    <a:extLst>
                      <a:ext uri="{FF2B5EF4-FFF2-40B4-BE49-F238E27FC236}">
                        <a16:creationId xmlns:a16="http://schemas.microsoft.com/office/drawing/2014/main" id="{83E6D706-BCD5-BA42-AA6F-A87B19573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0" y="2381"/>
                    <a:ext cx="20" cy="5"/>
                  </a:xfrm>
                  <a:custGeom>
                    <a:avLst/>
                    <a:gdLst>
                      <a:gd name="T0" fmla="*/ 1 w 40"/>
                      <a:gd name="T1" fmla="*/ 0 h 9"/>
                      <a:gd name="T2" fmla="*/ 1 w 40"/>
                      <a:gd name="T3" fmla="*/ 0 h 9"/>
                      <a:gd name="T4" fmla="*/ 1 w 40"/>
                      <a:gd name="T5" fmla="*/ 1 h 9"/>
                      <a:gd name="T6" fmla="*/ 1 w 40"/>
                      <a:gd name="T7" fmla="*/ 1 h 9"/>
                      <a:gd name="T8" fmla="*/ 0 w 40"/>
                      <a:gd name="T9" fmla="*/ 1 h 9"/>
                      <a:gd name="T10" fmla="*/ 0 w 40"/>
                      <a:gd name="T11" fmla="*/ 1 h 9"/>
                      <a:gd name="T12" fmla="*/ 1 w 40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"/>
                      <a:gd name="T22" fmla="*/ 0 h 9"/>
                      <a:gd name="T23" fmla="*/ 40 w 40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" h="9">
                        <a:moveTo>
                          <a:pt x="4" y="0"/>
                        </a:moveTo>
                        <a:lnTo>
                          <a:pt x="38" y="0"/>
                        </a:lnTo>
                        <a:lnTo>
                          <a:pt x="40" y="4"/>
                        </a:lnTo>
                        <a:lnTo>
                          <a:pt x="40" y="9"/>
                        </a:lnTo>
                        <a:lnTo>
                          <a:pt x="0" y="9"/>
                        </a:lnTo>
                        <a:lnTo>
                          <a:pt x="0" y="4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5" name="Freeform 322">
                    <a:extLst>
                      <a:ext uri="{FF2B5EF4-FFF2-40B4-BE49-F238E27FC236}">
                        <a16:creationId xmlns:a16="http://schemas.microsoft.com/office/drawing/2014/main" id="{B861ACAA-CBAE-824E-A88D-73E919BE22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8" y="2375"/>
                    <a:ext cx="23" cy="8"/>
                  </a:xfrm>
                  <a:custGeom>
                    <a:avLst/>
                    <a:gdLst>
                      <a:gd name="T0" fmla="*/ 0 w 48"/>
                      <a:gd name="T1" fmla="*/ 0 h 15"/>
                      <a:gd name="T2" fmla="*/ 1 w 48"/>
                      <a:gd name="T3" fmla="*/ 0 h 15"/>
                      <a:gd name="T4" fmla="*/ 1 w 48"/>
                      <a:gd name="T5" fmla="*/ 1 h 15"/>
                      <a:gd name="T6" fmla="*/ 1 w 48"/>
                      <a:gd name="T7" fmla="*/ 1 h 15"/>
                      <a:gd name="T8" fmla="*/ 1 w 48"/>
                      <a:gd name="T9" fmla="*/ 1 h 15"/>
                      <a:gd name="T10" fmla="*/ 1 w 48"/>
                      <a:gd name="T11" fmla="*/ 1 h 15"/>
                      <a:gd name="T12" fmla="*/ 1 w 48"/>
                      <a:gd name="T13" fmla="*/ 1 h 15"/>
                      <a:gd name="T14" fmla="*/ 0 w 48"/>
                      <a:gd name="T15" fmla="*/ 1 h 15"/>
                      <a:gd name="T16" fmla="*/ 0 w 48"/>
                      <a:gd name="T17" fmla="*/ 1 h 15"/>
                      <a:gd name="T18" fmla="*/ 0 w 48"/>
                      <a:gd name="T19" fmla="*/ 1 h 15"/>
                      <a:gd name="T20" fmla="*/ 0 w 48"/>
                      <a:gd name="T21" fmla="*/ 1 h 15"/>
                      <a:gd name="T22" fmla="*/ 0 w 48"/>
                      <a:gd name="T23" fmla="*/ 1 h 15"/>
                      <a:gd name="T24" fmla="*/ 0 w 48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8"/>
                      <a:gd name="T40" fmla="*/ 0 h 15"/>
                      <a:gd name="T41" fmla="*/ 48 w 48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8" h="15">
                        <a:moveTo>
                          <a:pt x="0" y="0"/>
                        </a:moveTo>
                        <a:lnTo>
                          <a:pt x="48" y="0"/>
                        </a:lnTo>
                        <a:lnTo>
                          <a:pt x="46" y="15"/>
                        </a:lnTo>
                        <a:lnTo>
                          <a:pt x="42" y="15"/>
                        </a:lnTo>
                        <a:lnTo>
                          <a:pt x="42" y="13"/>
                        </a:lnTo>
                        <a:lnTo>
                          <a:pt x="40" y="13"/>
                        </a:lnTo>
                        <a:lnTo>
                          <a:pt x="40" y="15"/>
                        </a:lnTo>
                        <a:lnTo>
                          <a:pt x="8" y="15"/>
                        </a:lnTo>
                        <a:lnTo>
                          <a:pt x="8" y="13"/>
                        </a:lnTo>
                        <a:lnTo>
                          <a:pt x="6" y="13"/>
                        </a:lnTo>
                        <a:lnTo>
                          <a:pt x="6" y="15"/>
                        </a:lnTo>
                        <a:lnTo>
                          <a:pt x="4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6" name="Freeform 323">
                    <a:extLst>
                      <a:ext uri="{FF2B5EF4-FFF2-40B4-BE49-F238E27FC236}">
                        <a16:creationId xmlns:a16="http://schemas.microsoft.com/office/drawing/2014/main" id="{FBFBB8AB-DBD3-1442-8EED-EA9DA932A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0" y="2375"/>
                    <a:ext cx="2" cy="7"/>
                  </a:xfrm>
                  <a:custGeom>
                    <a:avLst/>
                    <a:gdLst>
                      <a:gd name="T0" fmla="*/ 0 w 4"/>
                      <a:gd name="T1" fmla="*/ 0 h 13"/>
                      <a:gd name="T2" fmla="*/ 1 w 4"/>
                      <a:gd name="T3" fmla="*/ 0 h 13"/>
                      <a:gd name="T4" fmla="*/ 1 w 4"/>
                      <a:gd name="T5" fmla="*/ 1 h 13"/>
                      <a:gd name="T6" fmla="*/ 1 w 4"/>
                      <a:gd name="T7" fmla="*/ 1 h 13"/>
                      <a:gd name="T8" fmla="*/ 0 w 4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3"/>
                      <a:gd name="T17" fmla="*/ 4 w 4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3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4" y="13"/>
                        </a:lnTo>
                        <a:lnTo>
                          <a:pt x="2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7" name="Freeform 324">
                    <a:extLst>
                      <a:ext uri="{FF2B5EF4-FFF2-40B4-BE49-F238E27FC236}">
                        <a16:creationId xmlns:a16="http://schemas.microsoft.com/office/drawing/2014/main" id="{24617F0A-8368-E64E-A751-7C60D48442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88" y="2375"/>
                    <a:ext cx="2" cy="7"/>
                  </a:xfrm>
                  <a:custGeom>
                    <a:avLst/>
                    <a:gdLst>
                      <a:gd name="T0" fmla="*/ 1 w 4"/>
                      <a:gd name="T1" fmla="*/ 0 h 13"/>
                      <a:gd name="T2" fmla="*/ 1 w 4"/>
                      <a:gd name="T3" fmla="*/ 0 h 13"/>
                      <a:gd name="T4" fmla="*/ 0 w 4"/>
                      <a:gd name="T5" fmla="*/ 1 h 13"/>
                      <a:gd name="T6" fmla="*/ 1 w 4"/>
                      <a:gd name="T7" fmla="*/ 1 h 13"/>
                      <a:gd name="T8" fmla="*/ 1 w 4"/>
                      <a:gd name="T9" fmla="*/ 0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3"/>
                      <a:gd name="T17" fmla="*/ 4 w 4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3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13"/>
                        </a:lnTo>
                        <a:lnTo>
                          <a:pt x="2" y="1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8" name="Freeform 325">
                    <a:extLst>
                      <a:ext uri="{FF2B5EF4-FFF2-40B4-BE49-F238E27FC236}">
                        <a16:creationId xmlns:a16="http://schemas.microsoft.com/office/drawing/2014/main" id="{1D7A72B6-F457-2744-8844-150A53DC6D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5" y="2312"/>
                    <a:ext cx="90" cy="67"/>
                  </a:xfrm>
                  <a:custGeom>
                    <a:avLst/>
                    <a:gdLst>
                      <a:gd name="T0" fmla="*/ 6 w 180"/>
                      <a:gd name="T1" fmla="*/ 0 h 134"/>
                      <a:gd name="T2" fmla="*/ 6 w 180"/>
                      <a:gd name="T3" fmla="*/ 0 h 134"/>
                      <a:gd name="T4" fmla="*/ 6 w 180"/>
                      <a:gd name="T5" fmla="*/ 1 h 134"/>
                      <a:gd name="T6" fmla="*/ 6 w 180"/>
                      <a:gd name="T7" fmla="*/ 1 h 134"/>
                      <a:gd name="T8" fmla="*/ 6 w 180"/>
                      <a:gd name="T9" fmla="*/ 1 h 134"/>
                      <a:gd name="T10" fmla="*/ 6 w 180"/>
                      <a:gd name="T11" fmla="*/ 1 h 134"/>
                      <a:gd name="T12" fmla="*/ 6 w 180"/>
                      <a:gd name="T13" fmla="*/ 1 h 134"/>
                      <a:gd name="T14" fmla="*/ 6 w 180"/>
                      <a:gd name="T15" fmla="*/ 1 h 134"/>
                      <a:gd name="T16" fmla="*/ 6 w 180"/>
                      <a:gd name="T17" fmla="*/ 1 h 134"/>
                      <a:gd name="T18" fmla="*/ 6 w 180"/>
                      <a:gd name="T19" fmla="*/ 3 h 134"/>
                      <a:gd name="T20" fmla="*/ 6 w 180"/>
                      <a:gd name="T21" fmla="*/ 4 h 134"/>
                      <a:gd name="T22" fmla="*/ 6 w 180"/>
                      <a:gd name="T23" fmla="*/ 4 h 134"/>
                      <a:gd name="T24" fmla="*/ 6 w 180"/>
                      <a:gd name="T25" fmla="*/ 4 h 134"/>
                      <a:gd name="T26" fmla="*/ 6 w 180"/>
                      <a:gd name="T27" fmla="*/ 4 h 134"/>
                      <a:gd name="T28" fmla="*/ 6 w 180"/>
                      <a:gd name="T29" fmla="*/ 4 h 134"/>
                      <a:gd name="T30" fmla="*/ 6 w 180"/>
                      <a:gd name="T31" fmla="*/ 4 h 134"/>
                      <a:gd name="T32" fmla="*/ 6 w 180"/>
                      <a:gd name="T33" fmla="*/ 4 h 134"/>
                      <a:gd name="T34" fmla="*/ 1 w 180"/>
                      <a:gd name="T35" fmla="*/ 4 h 134"/>
                      <a:gd name="T36" fmla="*/ 1 w 180"/>
                      <a:gd name="T37" fmla="*/ 4 h 134"/>
                      <a:gd name="T38" fmla="*/ 1 w 180"/>
                      <a:gd name="T39" fmla="*/ 4 h 134"/>
                      <a:gd name="T40" fmla="*/ 1 w 180"/>
                      <a:gd name="T41" fmla="*/ 4 h 134"/>
                      <a:gd name="T42" fmla="*/ 1 w 180"/>
                      <a:gd name="T43" fmla="*/ 4 h 134"/>
                      <a:gd name="T44" fmla="*/ 1 w 180"/>
                      <a:gd name="T45" fmla="*/ 4 h 134"/>
                      <a:gd name="T46" fmla="*/ 0 w 180"/>
                      <a:gd name="T47" fmla="*/ 4 h 134"/>
                      <a:gd name="T48" fmla="*/ 0 w 180"/>
                      <a:gd name="T49" fmla="*/ 3 h 134"/>
                      <a:gd name="T50" fmla="*/ 0 w 180"/>
                      <a:gd name="T51" fmla="*/ 3 h 134"/>
                      <a:gd name="T52" fmla="*/ 0 w 180"/>
                      <a:gd name="T53" fmla="*/ 1 h 134"/>
                      <a:gd name="T54" fmla="*/ 0 w 180"/>
                      <a:gd name="T55" fmla="*/ 1 h 134"/>
                      <a:gd name="T56" fmla="*/ 0 w 180"/>
                      <a:gd name="T57" fmla="*/ 1 h 134"/>
                      <a:gd name="T58" fmla="*/ 1 w 180"/>
                      <a:gd name="T59" fmla="*/ 1 h 134"/>
                      <a:gd name="T60" fmla="*/ 1 w 180"/>
                      <a:gd name="T61" fmla="*/ 1 h 134"/>
                      <a:gd name="T62" fmla="*/ 1 w 180"/>
                      <a:gd name="T63" fmla="*/ 1 h 134"/>
                      <a:gd name="T64" fmla="*/ 1 w 180"/>
                      <a:gd name="T65" fmla="*/ 1 h 134"/>
                      <a:gd name="T66" fmla="*/ 1 w 180"/>
                      <a:gd name="T67" fmla="*/ 0 h 13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0"/>
                      <a:gd name="T103" fmla="*/ 0 h 134"/>
                      <a:gd name="T104" fmla="*/ 180 w 180"/>
                      <a:gd name="T105" fmla="*/ 134 h 13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0" h="134">
                        <a:moveTo>
                          <a:pt x="8" y="0"/>
                        </a:moveTo>
                        <a:lnTo>
                          <a:pt x="172" y="0"/>
                        </a:lnTo>
                        <a:lnTo>
                          <a:pt x="174" y="2"/>
                        </a:lnTo>
                        <a:lnTo>
                          <a:pt x="176" y="2"/>
                        </a:lnTo>
                        <a:lnTo>
                          <a:pt x="178" y="4"/>
                        </a:lnTo>
                        <a:lnTo>
                          <a:pt x="180" y="6"/>
                        </a:lnTo>
                        <a:lnTo>
                          <a:pt x="180" y="7"/>
                        </a:lnTo>
                        <a:lnTo>
                          <a:pt x="180" y="9"/>
                        </a:lnTo>
                        <a:lnTo>
                          <a:pt x="180" y="125"/>
                        </a:lnTo>
                        <a:lnTo>
                          <a:pt x="180" y="127"/>
                        </a:lnTo>
                        <a:lnTo>
                          <a:pt x="180" y="129"/>
                        </a:lnTo>
                        <a:lnTo>
                          <a:pt x="178" y="130"/>
                        </a:lnTo>
                        <a:lnTo>
                          <a:pt x="178" y="132"/>
                        </a:lnTo>
                        <a:lnTo>
                          <a:pt x="176" y="132"/>
                        </a:lnTo>
                        <a:lnTo>
                          <a:pt x="174" y="134"/>
                        </a:lnTo>
                        <a:lnTo>
                          <a:pt x="172" y="134"/>
                        </a:lnTo>
                        <a:lnTo>
                          <a:pt x="8" y="134"/>
                        </a:lnTo>
                        <a:lnTo>
                          <a:pt x="6" y="134"/>
                        </a:lnTo>
                        <a:lnTo>
                          <a:pt x="4" y="132"/>
                        </a:lnTo>
                        <a:lnTo>
                          <a:pt x="2" y="132"/>
                        </a:lnTo>
                        <a:lnTo>
                          <a:pt x="2" y="130"/>
                        </a:lnTo>
                        <a:lnTo>
                          <a:pt x="0" y="129"/>
                        </a:lnTo>
                        <a:lnTo>
                          <a:pt x="0" y="127"/>
                        </a:lnTo>
                        <a:lnTo>
                          <a:pt x="0" y="125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69" name="Rectangle 326">
                    <a:extLst>
                      <a:ext uri="{FF2B5EF4-FFF2-40B4-BE49-F238E27FC236}">
                        <a16:creationId xmlns:a16="http://schemas.microsoft.com/office/drawing/2014/main" id="{0BB10AD7-98ED-284A-A6E1-72B4583888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9" y="2314"/>
                    <a:ext cx="81" cy="6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0" name="Rectangle 327">
                    <a:extLst>
                      <a:ext uri="{FF2B5EF4-FFF2-40B4-BE49-F238E27FC236}">
                        <a16:creationId xmlns:a16="http://schemas.microsoft.com/office/drawing/2014/main" id="{E243EADD-8AE8-5449-98ED-5357E20BD7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44" y="2319"/>
                    <a:ext cx="71" cy="5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1" name="Freeform 328">
                    <a:extLst>
                      <a:ext uri="{FF2B5EF4-FFF2-40B4-BE49-F238E27FC236}">
                        <a16:creationId xmlns:a16="http://schemas.microsoft.com/office/drawing/2014/main" id="{EF0C08E8-6172-1741-AC50-5CFF1F1BA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8" y="2323"/>
                    <a:ext cx="63" cy="43"/>
                  </a:xfrm>
                  <a:custGeom>
                    <a:avLst/>
                    <a:gdLst>
                      <a:gd name="T0" fmla="*/ 0 w 127"/>
                      <a:gd name="T1" fmla="*/ 0 h 85"/>
                      <a:gd name="T2" fmla="*/ 3 w 127"/>
                      <a:gd name="T3" fmla="*/ 0 h 85"/>
                      <a:gd name="T4" fmla="*/ 3 w 127"/>
                      <a:gd name="T5" fmla="*/ 0 h 85"/>
                      <a:gd name="T6" fmla="*/ 3 w 127"/>
                      <a:gd name="T7" fmla="*/ 0 h 85"/>
                      <a:gd name="T8" fmla="*/ 3 w 127"/>
                      <a:gd name="T9" fmla="*/ 0 h 85"/>
                      <a:gd name="T10" fmla="*/ 3 w 127"/>
                      <a:gd name="T11" fmla="*/ 1 h 85"/>
                      <a:gd name="T12" fmla="*/ 3 w 127"/>
                      <a:gd name="T13" fmla="*/ 1 h 85"/>
                      <a:gd name="T14" fmla="*/ 3 w 127"/>
                      <a:gd name="T15" fmla="*/ 1 h 85"/>
                      <a:gd name="T16" fmla="*/ 3 w 127"/>
                      <a:gd name="T17" fmla="*/ 1 h 85"/>
                      <a:gd name="T18" fmla="*/ 3 w 127"/>
                      <a:gd name="T19" fmla="*/ 1 h 85"/>
                      <a:gd name="T20" fmla="*/ 3 w 127"/>
                      <a:gd name="T21" fmla="*/ 1 h 85"/>
                      <a:gd name="T22" fmla="*/ 3 w 127"/>
                      <a:gd name="T23" fmla="*/ 1 h 85"/>
                      <a:gd name="T24" fmla="*/ 3 w 127"/>
                      <a:gd name="T25" fmla="*/ 1 h 85"/>
                      <a:gd name="T26" fmla="*/ 3 w 127"/>
                      <a:gd name="T27" fmla="*/ 3 h 85"/>
                      <a:gd name="T28" fmla="*/ 3 w 127"/>
                      <a:gd name="T29" fmla="*/ 3 h 85"/>
                      <a:gd name="T30" fmla="*/ 3 w 127"/>
                      <a:gd name="T31" fmla="*/ 3 h 85"/>
                      <a:gd name="T32" fmla="*/ 3 w 127"/>
                      <a:gd name="T33" fmla="*/ 3 h 85"/>
                      <a:gd name="T34" fmla="*/ 3 w 127"/>
                      <a:gd name="T35" fmla="*/ 3 h 85"/>
                      <a:gd name="T36" fmla="*/ 3 w 127"/>
                      <a:gd name="T37" fmla="*/ 3 h 85"/>
                      <a:gd name="T38" fmla="*/ 3 w 127"/>
                      <a:gd name="T39" fmla="*/ 3 h 85"/>
                      <a:gd name="T40" fmla="*/ 3 w 127"/>
                      <a:gd name="T41" fmla="*/ 3 h 85"/>
                      <a:gd name="T42" fmla="*/ 3 w 127"/>
                      <a:gd name="T43" fmla="*/ 3 h 85"/>
                      <a:gd name="T44" fmla="*/ 3 w 127"/>
                      <a:gd name="T45" fmla="*/ 3 h 85"/>
                      <a:gd name="T46" fmla="*/ 3 w 127"/>
                      <a:gd name="T47" fmla="*/ 3 h 85"/>
                      <a:gd name="T48" fmla="*/ 3 w 127"/>
                      <a:gd name="T49" fmla="*/ 3 h 85"/>
                      <a:gd name="T50" fmla="*/ 0 w 127"/>
                      <a:gd name="T51" fmla="*/ 3 h 85"/>
                      <a:gd name="T52" fmla="*/ 0 w 127"/>
                      <a:gd name="T53" fmla="*/ 3 h 85"/>
                      <a:gd name="T54" fmla="*/ 0 w 127"/>
                      <a:gd name="T55" fmla="*/ 3 h 85"/>
                      <a:gd name="T56" fmla="*/ 0 w 127"/>
                      <a:gd name="T57" fmla="*/ 3 h 85"/>
                      <a:gd name="T58" fmla="*/ 0 w 127"/>
                      <a:gd name="T59" fmla="*/ 3 h 85"/>
                      <a:gd name="T60" fmla="*/ 0 w 127"/>
                      <a:gd name="T61" fmla="*/ 3 h 85"/>
                      <a:gd name="T62" fmla="*/ 0 w 127"/>
                      <a:gd name="T63" fmla="*/ 3 h 85"/>
                      <a:gd name="T64" fmla="*/ 0 w 127"/>
                      <a:gd name="T65" fmla="*/ 3 h 85"/>
                      <a:gd name="T66" fmla="*/ 0 w 127"/>
                      <a:gd name="T67" fmla="*/ 3 h 85"/>
                      <a:gd name="T68" fmla="*/ 0 w 127"/>
                      <a:gd name="T69" fmla="*/ 3 h 85"/>
                      <a:gd name="T70" fmla="*/ 0 w 127"/>
                      <a:gd name="T71" fmla="*/ 3 h 85"/>
                      <a:gd name="T72" fmla="*/ 0 w 127"/>
                      <a:gd name="T73" fmla="*/ 3 h 85"/>
                      <a:gd name="T74" fmla="*/ 0 w 127"/>
                      <a:gd name="T75" fmla="*/ 1 h 85"/>
                      <a:gd name="T76" fmla="*/ 0 w 127"/>
                      <a:gd name="T77" fmla="*/ 1 h 85"/>
                      <a:gd name="T78" fmla="*/ 0 w 127"/>
                      <a:gd name="T79" fmla="*/ 1 h 85"/>
                      <a:gd name="T80" fmla="*/ 0 w 127"/>
                      <a:gd name="T81" fmla="*/ 1 h 85"/>
                      <a:gd name="T82" fmla="*/ 0 w 127"/>
                      <a:gd name="T83" fmla="*/ 1 h 85"/>
                      <a:gd name="T84" fmla="*/ 0 w 127"/>
                      <a:gd name="T85" fmla="*/ 1 h 85"/>
                      <a:gd name="T86" fmla="*/ 0 w 127"/>
                      <a:gd name="T87" fmla="*/ 1 h 85"/>
                      <a:gd name="T88" fmla="*/ 0 w 127"/>
                      <a:gd name="T89" fmla="*/ 1 h 85"/>
                      <a:gd name="T90" fmla="*/ 0 w 127"/>
                      <a:gd name="T91" fmla="*/ 0 h 85"/>
                      <a:gd name="T92" fmla="*/ 0 w 127"/>
                      <a:gd name="T93" fmla="*/ 0 h 85"/>
                      <a:gd name="T94" fmla="*/ 0 w 127"/>
                      <a:gd name="T95" fmla="*/ 0 h 85"/>
                      <a:gd name="T96" fmla="*/ 0 w 127"/>
                      <a:gd name="T97" fmla="*/ 0 h 8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27"/>
                      <a:gd name="T148" fmla="*/ 0 h 85"/>
                      <a:gd name="T149" fmla="*/ 127 w 127"/>
                      <a:gd name="T150" fmla="*/ 85 h 8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27" h="85">
                        <a:moveTo>
                          <a:pt x="7" y="0"/>
                        </a:moveTo>
                        <a:lnTo>
                          <a:pt x="119" y="0"/>
                        </a:lnTo>
                        <a:lnTo>
                          <a:pt x="121" y="0"/>
                        </a:lnTo>
                        <a:lnTo>
                          <a:pt x="123" y="1"/>
                        </a:lnTo>
                        <a:lnTo>
                          <a:pt x="125" y="1"/>
                        </a:lnTo>
                        <a:lnTo>
                          <a:pt x="125" y="3"/>
                        </a:lnTo>
                        <a:lnTo>
                          <a:pt x="125" y="5"/>
                        </a:lnTo>
                        <a:lnTo>
                          <a:pt x="127" y="5"/>
                        </a:lnTo>
                        <a:lnTo>
                          <a:pt x="127" y="7"/>
                        </a:lnTo>
                        <a:lnTo>
                          <a:pt x="127" y="79"/>
                        </a:lnTo>
                        <a:lnTo>
                          <a:pt x="125" y="81"/>
                        </a:lnTo>
                        <a:lnTo>
                          <a:pt x="125" y="83"/>
                        </a:lnTo>
                        <a:lnTo>
                          <a:pt x="123" y="83"/>
                        </a:lnTo>
                        <a:lnTo>
                          <a:pt x="123" y="85"/>
                        </a:lnTo>
                        <a:lnTo>
                          <a:pt x="121" y="85"/>
                        </a:lnTo>
                        <a:lnTo>
                          <a:pt x="119" y="85"/>
                        </a:lnTo>
                        <a:lnTo>
                          <a:pt x="7" y="85"/>
                        </a:lnTo>
                        <a:lnTo>
                          <a:pt x="5" y="85"/>
                        </a:lnTo>
                        <a:lnTo>
                          <a:pt x="4" y="85"/>
                        </a:lnTo>
                        <a:lnTo>
                          <a:pt x="2" y="83"/>
                        </a:lnTo>
                        <a:lnTo>
                          <a:pt x="2" y="81"/>
                        </a:lnTo>
                        <a:lnTo>
                          <a:pt x="0" y="81"/>
                        </a:lnTo>
                        <a:lnTo>
                          <a:pt x="0" y="79"/>
                        </a:lnTo>
                        <a:lnTo>
                          <a:pt x="0" y="7"/>
                        </a:lnTo>
                        <a:lnTo>
                          <a:pt x="0" y="5"/>
                        </a:lnTo>
                        <a:lnTo>
                          <a:pt x="2" y="3"/>
                        </a:lnTo>
                        <a:lnTo>
                          <a:pt x="2" y="1"/>
                        </a:lnTo>
                        <a:lnTo>
                          <a:pt x="4" y="1"/>
                        </a:lnTo>
                        <a:lnTo>
                          <a:pt x="5" y="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solidFill>
                    <a:srgbClr val="6565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2" name="Freeform 329">
                    <a:extLst>
                      <a:ext uri="{FF2B5EF4-FFF2-40B4-BE49-F238E27FC236}">
                        <a16:creationId xmlns:a16="http://schemas.microsoft.com/office/drawing/2014/main" id="{C1E65FF0-4803-3946-B6DC-972456E156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1" y="2325"/>
                    <a:ext cx="8" cy="23"/>
                  </a:xfrm>
                  <a:custGeom>
                    <a:avLst/>
                    <a:gdLst>
                      <a:gd name="T0" fmla="*/ 0 w 17"/>
                      <a:gd name="T1" fmla="*/ 1 h 46"/>
                      <a:gd name="T2" fmla="*/ 0 w 17"/>
                      <a:gd name="T3" fmla="*/ 1 h 46"/>
                      <a:gd name="T4" fmla="*/ 0 w 17"/>
                      <a:gd name="T5" fmla="*/ 1 h 46"/>
                      <a:gd name="T6" fmla="*/ 0 w 17"/>
                      <a:gd name="T7" fmla="*/ 1 h 46"/>
                      <a:gd name="T8" fmla="*/ 0 w 17"/>
                      <a:gd name="T9" fmla="*/ 1 h 46"/>
                      <a:gd name="T10" fmla="*/ 0 w 17"/>
                      <a:gd name="T11" fmla="*/ 1 h 46"/>
                      <a:gd name="T12" fmla="*/ 0 w 17"/>
                      <a:gd name="T13" fmla="*/ 1 h 46"/>
                      <a:gd name="T14" fmla="*/ 0 w 17"/>
                      <a:gd name="T15" fmla="*/ 1 h 46"/>
                      <a:gd name="T16" fmla="*/ 0 w 17"/>
                      <a:gd name="T17" fmla="*/ 1 h 46"/>
                      <a:gd name="T18" fmla="*/ 0 w 17"/>
                      <a:gd name="T19" fmla="*/ 1 h 46"/>
                      <a:gd name="T20" fmla="*/ 0 w 17"/>
                      <a:gd name="T21" fmla="*/ 1 h 46"/>
                      <a:gd name="T22" fmla="*/ 0 w 17"/>
                      <a:gd name="T23" fmla="*/ 1 h 46"/>
                      <a:gd name="T24" fmla="*/ 0 w 17"/>
                      <a:gd name="T25" fmla="*/ 0 h 46"/>
                      <a:gd name="T26" fmla="*/ 0 w 17"/>
                      <a:gd name="T27" fmla="*/ 0 h 46"/>
                      <a:gd name="T28" fmla="*/ 0 w 17"/>
                      <a:gd name="T29" fmla="*/ 1 h 46"/>
                      <a:gd name="T30" fmla="*/ 0 w 17"/>
                      <a:gd name="T31" fmla="*/ 1 h 46"/>
                      <a:gd name="T32" fmla="*/ 0 w 17"/>
                      <a:gd name="T33" fmla="*/ 1 h 46"/>
                      <a:gd name="T34" fmla="*/ 0 w 17"/>
                      <a:gd name="T35" fmla="*/ 1 h 46"/>
                      <a:gd name="T36" fmla="*/ 0 w 17"/>
                      <a:gd name="T37" fmla="*/ 1 h 46"/>
                      <a:gd name="T38" fmla="*/ 0 w 17"/>
                      <a:gd name="T39" fmla="*/ 1 h 46"/>
                      <a:gd name="T40" fmla="*/ 0 w 17"/>
                      <a:gd name="T41" fmla="*/ 1 h 46"/>
                      <a:gd name="T42" fmla="*/ 0 w 17"/>
                      <a:gd name="T43" fmla="*/ 1 h 46"/>
                      <a:gd name="T44" fmla="*/ 0 w 17"/>
                      <a:gd name="T45" fmla="*/ 1 h 46"/>
                      <a:gd name="T46" fmla="*/ 0 w 17"/>
                      <a:gd name="T47" fmla="*/ 1 h 46"/>
                      <a:gd name="T48" fmla="*/ 0 w 17"/>
                      <a:gd name="T49" fmla="*/ 1 h 46"/>
                      <a:gd name="T50" fmla="*/ 0 w 17"/>
                      <a:gd name="T51" fmla="*/ 1 h 46"/>
                      <a:gd name="T52" fmla="*/ 0 w 17"/>
                      <a:gd name="T53" fmla="*/ 1 h 46"/>
                      <a:gd name="T54" fmla="*/ 0 w 17"/>
                      <a:gd name="T55" fmla="*/ 1 h 46"/>
                      <a:gd name="T56" fmla="*/ 0 w 17"/>
                      <a:gd name="T57" fmla="*/ 1 h 46"/>
                      <a:gd name="T58" fmla="*/ 0 w 17"/>
                      <a:gd name="T59" fmla="*/ 1 h 46"/>
                      <a:gd name="T60" fmla="*/ 0 w 17"/>
                      <a:gd name="T61" fmla="*/ 1 h 4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7"/>
                      <a:gd name="T94" fmla="*/ 0 h 46"/>
                      <a:gd name="T95" fmla="*/ 17 w 17"/>
                      <a:gd name="T96" fmla="*/ 46 h 46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7" h="46">
                        <a:moveTo>
                          <a:pt x="0" y="17"/>
                        </a:moveTo>
                        <a:lnTo>
                          <a:pt x="0" y="14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2" y="2"/>
                        </a:lnTo>
                        <a:lnTo>
                          <a:pt x="6" y="2"/>
                        </a:lnTo>
                        <a:lnTo>
                          <a:pt x="8" y="0"/>
                        </a:lnTo>
                        <a:lnTo>
                          <a:pt x="17" y="0"/>
                        </a:lnTo>
                        <a:lnTo>
                          <a:pt x="14" y="2"/>
                        </a:lnTo>
                        <a:lnTo>
                          <a:pt x="12" y="2"/>
                        </a:lnTo>
                        <a:lnTo>
                          <a:pt x="10" y="4"/>
                        </a:lnTo>
                        <a:lnTo>
                          <a:pt x="8" y="6"/>
                        </a:lnTo>
                        <a:lnTo>
                          <a:pt x="6" y="8"/>
                        </a:lnTo>
                        <a:lnTo>
                          <a:pt x="4" y="10"/>
                        </a:lnTo>
                        <a:lnTo>
                          <a:pt x="2" y="12"/>
                        </a:lnTo>
                        <a:lnTo>
                          <a:pt x="2" y="15"/>
                        </a:lnTo>
                        <a:lnTo>
                          <a:pt x="2" y="17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0" y="36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3" name="Freeform 330">
                    <a:extLst>
                      <a:ext uri="{FF2B5EF4-FFF2-40B4-BE49-F238E27FC236}">
                        <a16:creationId xmlns:a16="http://schemas.microsoft.com/office/drawing/2014/main" id="{49402122-CEDA-C748-A05A-0E42799608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2" y="2326"/>
                    <a:ext cx="7" cy="32"/>
                  </a:xfrm>
                  <a:custGeom>
                    <a:avLst/>
                    <a:gdLst>
                      <a:gd name="T0" fmla="*/ 0 w 15"/>
                      <a:gd name="T1" fmla="*/ 0 h 65"/>
                      <a:gd name="T2" fmla="*/ 0 w 15"/>
                      <a:gd name="T3" fmla="*/ 0 h 65"/>
                      <a:gd name="T4" fmla="*/ 0 w 15"/>
                      <a:gd name="T5" fmla="*/ 0 h 65"/>
                      <a:gd name="T6" fmla="*/ 0 w 15"/>
                      <a:gd name="T7" fmla="*/ 0 h 65"/>
                      <a:gd name="T8" fmla="*/ 0 w 15"/>
                      <a:gd name="T9" fmla="*/ 0 h 65"/>
                      <a:gd name="T10" fmla="*/ 0 w 15"/>
                      <a:gd name="T11" fmla="*/ 0 h 65"/>
                      <a:gd name="T12" fmla="*/ 0 w 15"/>
                      <a:gd name="T13" fmla="*/ 0 h 65"/>
                      <a:gd name="T14" fmla="*/ 0 w 15"/>
                      <a:gd name="T15" fmla="*/ 0 h 65"/>
                      <a:gd name="T16" fmla="*/ 0 w 15"/>
                      <a:gd name="T17" fmla="*/ 0 h 65"/>
                      <a:gd name="T18" fmla="*/ 0 w 15"/>
                      <a:gd name="T19" fmla="*/ 0 h 65"/>
                      <a:gd name="T20" fmla="*/ 0 w 15"/>
                      <a:gd name="T21" fmla="*/ 0 h 65"/>
                      <a:gd name="T22" fmla="*/ 0 w 15"/>
                      <a:gd name="T23" fmla="*/ 0 h 65"/>
                      <a:gd name="T24" fmla="*/ 0 w 15"/>
                      <a:gd name="T25" fmla="*/ 0 h 65"/>
                      <a:gd name="T26" fmla="*/ 0 w 15"/>
                      <a:gd name="T27" fmla="*/ 1 h 65"/>
                      <a:gd name="T28" fmla="*/ 0 w 15"/>
                      <a:gd name="T29" fmla="*/ 1 h 65"/>
                      <a:gd name="T30" fmla="*/ 0 w 15"/>
                      <a:gd name="T31" fmla="*/ 2 h 65"/>
                      <a:gd name="T32" fmla="*/ 0 w 15"/>
                      <a:gd name="T33" fmla="*/ 1 h 65"/>
                      <a:gd name="T34" fmla="*/ 0 w 15"/>
                      <a:gd name="T35" fmla="*/ 1 h 65"/>
                      <a:gd name="T36" fmla="*/ 0 w 15"/>
                      <a:gd name="T37" fmla="*/ 1 h 65"/>
                      <a:gd name="T38" fmla="*/ 0 w 15"/>
                      <a:gd name="T39" fmla="*/ 1 h 65"/>
                      <a:gd name="T40" fmla="*/ 0 w 15"/>
                      <a:gd name="T41" fmla="*/ 1 h 65"/>
                      <a:gd name="T42" fmla="*/ 0 w 15"/>
                      <a:gd name="T43" fmla="*/ 0 h 65"/>
                      <a:gd name="T44" fmla="*/ 0 w 15"/>
                      <a:gd name="T45" fmla="*/ 0 h 65"/>
                      <a:gd name="T46" fmla="*/ 0 w 15"/>
                      <a:gd name="T47" fmla="*/ 0 h 65"/>
                      <a:gd name="T48" fmla="*/ 0 w 15"/>
                      <a:gd name="T49" fmla="*/ 0 h 65"/>
                      <a:gd name="T50" fmla="*/ 0 w 15"/>
                      <a:gd name="T51" fmla="*/ 0 h 65"/>
                      <a:gd name="T52" fmla="*/ 0 w 15"/>
                      <a:gd name="T53" fmla="*/ 0 h 65"/>
                      <a:gd name="T54" fmla="*/ 0 w 15"/>
                      <a:gd name="T55" fmla="*/ 0 h 65"/>
                      <a:gd name="T56" fmla="*/ 0 w 15"/>
                      <a:gd name="T57" fmla="*/ 0 h 65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5"/>
                      <a:gd name="T88" fmla="*/ 0 h 65"/>
                      <a:gd name="T89" fmla="*/ 15 w 15"/>
                      <a:gd name="T90" fmla="*/ 65 h 65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5" h="65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7" y="0"/>
                        </a:lnTo>
                        <a:lnTo>
                          <a:pt x="9" y="2"/>
                        </a:lnTo>
                        <a:lnTo>
                          <a:pt x="11" y="4"/>
                        </a:lnTo>
                        <a:lnTo>
                          <a:pt x="13" y="6"/>
                        </a:lnTo>
                        <a:lnTo>
                          <a:pt x="13" y="8"/>
                        </a:lnTo>
                        <a:lnTo>
                          <a:pt x="13" y="12"/>
                        </a:lnTo>
                        <a:lnTo>
                          <a:pt x="13" y="15"/>
                        </a:lnTo>
                        <a:lnTo>
                          <a:pt x="15" y="19"/>
                        </a:lnTo>
                        <a:lnTo>
                          <a:pt x="13" y="25"/>
                        </a:lnTo>
                        <a:lnTo>
                          <a:pt x="13" y="49"/>
                        </a:lnTo>
                        <a:lnTo>
                          <a:pt x="13" y="57"/>
                        </a:lnTo>
                        <a:lnTo>
                          <a:pt x="13" y="65"/>
                        </a:lnTo>
                        <a:lnTo>
                          <a:pt x="13" y="55"/>
                        </a:lnTo>
                        <a:lnTo>
                          <a:pt x="11" y="49"/>
                        </a:lnTo>
                        <a:lnTo>
                          <a:pt x="11" y="44"/>
                        </a:lnTo>
                        <a:lnTo>
                          <a:pt x="11" y="38"/>
                        </a:lnTo>
                        <a:lnTo>
                          <a:pt x="11" y="32"/>
                        </a:lnTo>
                        <a:lnTo>
                          <a:pt x="9" y="29"/>
                        </a:lnTo>
                        <a:lnTo>
                          <a:pt x="9" y="23"/>
                        </a:lnTo>
                        <a:lnTo>
                          <a:pt x="9" y="17"/>
                        </a:lnTo>
                        <a:lnTo>
                          <a:pt x="7" y="13"/>
                        </a:lnTo>
                        <a:lnTo>
                          <a:pt x="5" y="10"/>
                        </a:lnTo>
                        <a:lnTo>
                          <a:pt x="3" y="6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4" name="Freeform 331">
                    <a:extLst>
                      <a:ext uri="{FF2B5EF4-FFF2-40B4-BE49-F238E27FC236}">
                        <a16:creationId xmlns:a16="http://schemas.microsoft.com/office/drawing/2014/main" id="{D8CD5DE2-B12E-EE47-8BDA-B9DDE98E5C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0" y="2314"/>
                    <a:ext cx="1" cy="61"/>
                  </a:xfrm>
                  <a:custGeom>
                    <a:avLst/>
                    <a:gdLst>
                      <a:gd name="T0" fmla="*/ 0 w 1"/>
                      <a:gd name="T1" fmla="*/ 0 h 123"/>
                      <a:gd name="T2" fmla="*/ 1 w 1"/>
                      <a:gd name="T3" fmla="*/ 0 h 123"/>
                      <a:gd name="T4" fmla="*/ 1 w 1"/>
                      <a:gd name="T5" fmla="*/ 3 h 123"/>
                      <a:gd name="T6" fmla="*/ 0 w 1"/>
                      <a:gd name="T7" fmla="*/ 3 h 123"/>
                      <a:gd name="T8" fmla="*/ 0 w 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3"/>
                      <a:gd name="T17" fmla="*/ 1 w 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3">
                        <a:moveTo>
                          <a:pt x="0" y="0"/>
                        </a:moveTo>
                        <a:lnTo>
                          <a:pt x="1" y="2"/>
                        </a:lnTo>
                        <a:lnTo>
                          <a:pt x="1" y="121"/>
                        </a:lnTo>
                        <a:lnTo>
                          <a:pt x="0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5" name="Freeform 332">
                    <a:extLst>
                      <a:ext uri="{FF2B5EF4-FFF2-40B4-BE49-F238E27FC236}">
                        <a16:creationId xmlns:a16="http://schemas.microsoft.com/office/drawing/2014/main" id="{2F469E6A-04BF-4745-BD89-C098653658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7" y="2314"/>
                    <a:ext cx="2" cy="61"/>
                  </a:xfrm>
                  <a:custGeom>
                    <a:avLst/>
                    <a:gdLst>
                      <a:gd name="T0" fmla="*/ 1 w 4"/>
                      <a:gd name="T1" fmla="*/ 0 h 123"/>
                      <a:gd name="T2" fmla="*/ 0 w 4"/>
                      <a:gd name="T3" fmla="*/ 0 h 123"/>
                      <a:gd name="T4" fmla="*/ 0 w 4"/>
                      <a:gd name="T5" fmla="*/ 3 h 123"/>
                      <a:gd name="T6" fmla="*/ 1 w 4"/>
                      <a:gd name="T7" fmla="*/ 3 h 123"/>
                      <a:gd name="T8" fmla="*/ 1 w 4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23"/>
                      <a:gd name="T17" fmla="*/ 4 w 4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23">
                        <a:moveTo>
                          <a:pt x="4" y="0"/>
                        </a:moveTo>
                        <a:lnTo>
                          <a:pt x="0" y="2"/>
                        </a:lnTo>
                        <a:lnTo>
                          <a:pt x="0" y="121"/>
                        </a:lnTo>
                        <a:lnTo>
                          <a:pt x="4" y="123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6" name="Freeform 333">
                    <a:extLst>
                      <a:ext uri="{FF2B5EF4-FFF2-40B4-BE49-F238E27FC236}">
                        <a16:creationId xmlns:a16="http://schemas.microsoft.com/office/drawing/2014/main" id="{29D03E1B-57C8-1546-9294-82E2A21137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5" y="2364"/>
                    <a:ext cx="6" cy="5"/>
                  </a:xfrm>
                  <a:custGeom>
                    <a:avLst/>
                    <a:gdLst>
                      <a:gd name="T0" fmla="*/ 1 w 11"/>
                      <a:gd name="T1" fmla="*/ 0 h 9"/>
                      <a:gd name="T2" fmla="*/ 0 w 11"/>
                      <a:gd name="T3" fmla="*/ 1 h 9"/>
                      <a:gd name="T4" fmla="*/ 1 w 11"/>
                      <a:gd name="T5" fmla="*/ 1 h 9"/>
                      <a:gd name="T6" fmla="*/ 1 w 11"/>
                      <a:gd name="T7" fmla="*/ 1 h 9"/>
                      <a:gd name="T8" fmla="*/ 1 w 11"/>
                      <a:gd name="T9" fmla="*/ 1 h 9"/>
                      <a:gd name="T10" fmla="*/ 1 w 11"/>
                      <a:gd name="T11" fmla="*/ 1 h 9"/>
                      <a:gd name="T12" fmla="*/ 1 w 11"/>
                      <a:gd name="T13" fmla="*/ 1 h 9"/>
                      <a:gd name="T14" fmla="*/ 1 w 11"/>
                      <a:gd name="T15" fmla="*/ 1 h 9"/>
                      <a:gd name="T16" fmla="*/ 1 w 11"/>
                      <a:gd name="T17" fmla="*/ 0 h 9"/>
                      <a:gd name="T18" fmla="*/ 1 w 11"/>
                      <a:gd name="T19" fmla="*/ 0 h 9"/>
                      <a:gd name="T20" fmla="*/ 1 w 11"/>
                      <a:gd name="T21" fmla="*/ 0 h 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9"/>
                      <a:gd name="T35" fmla="*/ 11 w 11"/>
                      <a:gd name="T36" fmla="*/ 9 h 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9">
                        <a:moveTo>
                          <a:pt x="6" y="0"/>
                        </a:moveTo>
                        <a:lnTo>
                          <a:pt x="0" y="9"/>
                        </a:lnTo>
                        <a:lnTo>
                          <a:pt x="11" y="4"/>
                        </a:lnTo>
                        <a:lnTo>
                          <a:pt x="10" y="4"/>
                        </a:lnTo>
                        <a:lnTo>
                          <a:pt x="8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7" name="Freeform 334">
                    <a:extLst>
                      <a:ext uri="{FF2B5EF4-FFF2-40B4-BE49-F238E27FC236}">
                        <a16:creationId xmlns:a16="http://schemas.microsoft.com/office/drawing/2014/main" id="{6CC66304-B8B6-0943-8A23-37EED7C8CF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5" y="2320"/>
                    <a:ext cx="5" cy="6"/>
                  </a:xfrm>
                  <a:custGeom>
                    <a:avLst/>
                    <a:gdLst>
                      <a:gd name="T0" fmla="*/ 1 w 10"/>
                      <a:gd name="T1" fmla="*/ 1 h 11"/>
                      <a:gd name="T2" fmla="*/ 0 w 10"/>
                      <a:gd name="T3" fmla="*/ 0 h 11"/>
                      <a:gd name="T4" fmla="*/ 1 w 10"/>
                      <a:gd name="T5" fmla="*/ 1 h 11"/>
                      <a:gd name="T6" fmla="*/ 1 w 10"/>
                      <a:gd name="T7" fmla="*/ 1 h 11"/>
                      <a:gd name="T8" fmla="*/ 1 w 10"/>
                      <a:gd name="T9" fmla="*/ 1 h 11"/>
                      <a:gd name="T10" fmla="*/ 1 w 10"/>
                      <a:gd name="T11" fmla="*/ 1 h 11"/>
                      <a:gd name="T12" fmla="*/ 1 w 10"/>
                      <a:gd name="T13" fmla="*/ 1 h 11"/>
                      <a:gd name="T14" fmla="*/ 1 w 10"/>
                      <a:gd name="T15" fmla="*/ 1 h 11"/>
                      <a:gd name="T16" fmla="*/ 1 w 10"/>
                      <a:gd name="T17" fmla="*/ 1 h 11"/>
                      <a:gd name="T18" fmla="*/ 1 w 10"/>
                      <a:gd name="T19" fmla="*/ 1 h 11"/>
                      <a:gd name="T20" fmla="*/ 1 w 10"/>
                      <a:gd name="T21" fmla="*/ 1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"/>
                      <a:gd name="T34" fmla="*/ 0 h 11"/>
                      <a:gd name="T35" fmla="*/ 10 w 10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" h="11">
                        <a:moveTo>
                          <a:pt x="6" y="11"/>
                        </a:moveTo>
                        <a:lnTo>
                          <a:pt x="0" y="0"/>
                        </a:lnTo>
                        <a:lnTo>
                          <a:pt x="10" y="6"/>
                        </a:lnTo>
                        <a:lnTo>
                          <a:pt x="8" y="7"/>
                        </a:lnTo>
                        <a:lnTo>
                          <a:pt x="6" y="9"/>
                        </a:lnTo>
                        <a:lnTo>
                          <a:pt x="6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8" name="Freeform 335">
                    <a:extLst>
                      <a:ext uri="{FF2B5EF4-FFF2-40B4-BE49-F238E27FC236}">
                        <a16:creationId xmlns:a16="http://schemas.microsoft.com/office/drawing/2014/main" id="{677AA8A1-EFD9-CC49-A618-8FBC068716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8" y="2364"/>
                    <a:ext cx="6" cy="6"/>
                  </a:xfrm>
                  <a:custGeom>
                    <a:avLst/>
                    <a:gdLst>
                      <a:gd name="T0" fmla="*/ 1 w 11"/>
                      <a:gd name="T1" fmla="*/ 0 h 11"/>
                      <a:gd name="T2" fmla="*/ 1 w 11"/>
                      <a:gd name="T3" fmla="*/ 1 h 11"/>
                      <a:gd name="T4" fmla="*/ 0 w 11"/>
                      <a:gd name="T5" fmla="*/ 1 h 11"/>
                      <a:gd name="T6" fmla="*/ 1 w 11"/>
                      <a:gd name="T7" fmla="*/ 1 h 11"/>
                      <a:gd name="T8" fmla="*/ 1 w 11"/>
                      <a:gd name="T9" fmla="*/ 1 h 11"/>
                      <a:gd name="T10" fmla="*/ 1 w 11"/>
                      <a:gd name="T11" fmla="*/ 1 h 11"/>
                      <a:gd name="T12" fmla="*/ 1 w 11"/>
                      <a:gd name="T13" fmla="*/ 1 h 11"/>
                      <a:gd name="T14" fmla="*/ 1 w 11"/>
                      <a:gd name="T15" fmla="*/ 1 h 11"/>
                      <a:gd name="T16" fmla="*/ 1 w 11"/>
                      <a:gd name="T17" fmla="*/ 1 h 11"/>
                      <a:gd name="T18" fmla="*/ 1 w 11"/>
                      <a:gd name="T19" fmla="*/ 0 h 11"/>
                      <a:gd name="T20" fmla="*/ 1 w 11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1"/>
                      <a:gd name="T35" fmla="*/ 11 w 11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1">
                        <a:moveTo>
                          <a:pt x="6" y="0"/>
                        </a:moveTo>
                        <a:lnTo>
                          <a:pt x="11" y="11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79" name="Freeform 336">
                    <a:extLst>
                      <a:ext uri="{FF2B5EF4-FFF2-40B4-BE49-F238E27FC236}">
                        <a16:creationId xmlns:a16="http://schemas.microsoft.com/office/drawing/2014/main" id="{C023551D-7D83-2041-A38F-25A151FF4D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8" y="2320"/>
                    <a:ext cx="6" cy="6"/>
                  </a:xfrm>
                  <a:custGeom>
                    <a:avLst/>
                    <a:gdLst>
                      <a:gd name="T0" fmla="*/ 1 w 11"/>
                      <a:gd name="T1" fmla="*/ 1 h 11"/>
                      <a:gd name="T2" fmla="*/ 1 w 11"/>
                      <a:gd name="T3" fmla="*/ 0 h 11"/>
                      <a:gd name="T4" fmla="*/ 0 w 11"/>
                      <a:gd name="T5" fmla="*/ 1 h 11"/>
                      <a:gd name="T6" fmla="*/ 1 w 11"/>
                      <a:gd name="T7" fmla="*/ 1 h 11"/>
                      <a:gd name="T8" fmla="*/ 1 w 11"/>
                      <a:gd name="T9" fmla="*/ 1 h 11"/>
                      <a:gd name="T10" fmla="*/ 1 w 11"/>
                      <a:gd name="T11" fmla="*/ 1 h 11"/>
                      <a:gd name="T12" fmla="*/ 1 w 11"/>
                      <a:gd name="T13" fmla="*/ 1 h 11"/>
                      <a:gd name="T14" fmla="*/ 1 w 11"/>
                      <a:gd name="T15" fmla="*/ 1 h 11"/>
                      <a:gd name="T16" fmla="*/ 1 w 11"/>
                      <a:gd name="T17" fmla="*/ 1 h 11"/>
                      <a:gd name="T18" fmla="*/ 1 w 11"/>
                      <a:gd name="T19" fmla="*/ 1 h 11"/>
                      <a:gd name="T20" fmla="*/ 1 w 11"/>
                      <a:gd name="T21" fmla="*/ 1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1"/>
                      <a:gd name="T35" fmla="*/ 11 w 11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1">
                        <a:moveTo>
                          <a:pt x="6" y="11"/>
                        </a:moveTo>
                        <a:lnTo>
                          <a:pt x="11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4" y="7"/>
                        </a:lnTo>
                        <a:lnTo>
                          <a:pt x="6" y="9"/>
                        </a:lnTo>
                        <a:lnTo>
                          <a:pt x="6" y="1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0" name="Freeform 337">
                    <a:extLst>
                      <a:ext uri="{FF2B5EF4-FFF2-40B4-BE49-F238E27FC236}">
                        <a16:creationId xmlns:a16="http://schemas.microsoft.com/office/drawing/2014/main" id="{D288AEF8-F0B7-DA46-ACFF-ED58CBF597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9" y="2371"/>
                    <a:ext cx="3" cy="3"/>
                  </a:xfrm>
                  <a:custGeom>
                    <a:avLst/>
                    <a:gdLst>
                      <a:gd name="T0" fmla="*/ 1 w 5"/>
                      <a:gd name="T1" fmla="*/ 0 h 8"/>
                      <a:gd name="T2" fmla="*/ 1 w 5"/>
                      <a:gd name="T3" fmla="*/ 0 h 8"/>
                      <a:gd name="T4" fmla="*/ 1 w 5"/>
                      <a:gd name="T5" fmla="*/ 0 h 8"/>
                      <a:gd name="T6" fmla="*/ 0 w 5"/>
                      <a:gd name="T7" fmla="*/ 0 h 8"/>
                      <a:gd name="T8" fmla="*/ 1 w 5"/>
                      <a:gd name="T9" fmla="*/ 0 h 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"/>
                      <a:gd name="T16" fmla="*/ 0 h 8"/>
                      <a:gd name="T17" fmla="*/ 5 w 5"/>
                      <a:gd name="T18" fmla="*/ 8 h 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" h="8">
                        <a:moveTo>
                          <a:pt x="2" y="0"/>
                        </a:moveTo>
                        <a:lnTo>
                          <a:pt x="5" y="0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1" name="Freeform 338">
                    <a:extLst>
                      <a:ext uri="{FF2B5EF4-FFF2-40B4-BE49-F238E27FC236}">
                        <a16:creationId xmlns:a16="http://schemas.microsoft.com/office/drawing/2014/main" id="{9464B3DD-58A0-4A4D-AA88-ACE55F695B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9" y="2372"/>
                    <a:ext cx="2" cy="2"/>
                  </a:xfrm>
                  <a:custGeom>
                    <a:avLst/>
                    <a:gdLst>
                      <a:gd name="T0" fmla="*/ 1 w 4"/>
                      <a:gd name="T1" fmla="*/ 0 h 6"/>
                      <a:gd name="T2" fmla="*/ 1 w 4"/>
                      <a:gd name="T3" fmla="*/ 0 h 6"/>
                      <a:gd name="T4" fmla="*/ 1 w 4"/>
                      <a:gd name="T5" fmla="*/ 0 h 6"/>
                      <a:gd name="T6" fmla="*/ 0 w 4"/>
                      <a:gd name="T7" fmla="*/ 0 h 6"/>
                      <a:gd name="T8" fmla="*/ 1 w 4"/>
                      <a:gd name="T9" fmla="*/ 0 h 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6"/>
                      <a:gd name="T17" fmla="*/ 4 w 4"/>
                      <a:gd name="T18" fmla="*/ 6 h 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6">
                        <a:moveTo>
                          <a:pt x="2" y="0"/>
                        </a:moveTo>
                        <a:lnTo>
                          <a:pt x="4" y="0"/>
                        </a:lnTo>
                        <a:lnTo>
                          <a:pt x="4" y="6"/>
                        </a:lnTo>
                        <a:lnTo>
                          <a:pt x="0" y="6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2" name="Rectangle 339">
                    <a:extLst>
                      <a:ext uri="{FF2B5EF4-FFF2-40B4-BE49-F238E27FC236}">
                        <a16:creationId xmlns:a16="http://schemas.microsoft.com/office/drawing/2014/main" id="{324AB03D-5AED-B24E-895D-F3E4E5C975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7" y="2376"/>
                    <a:ext cx="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3" name="Rectangle 340">
                    <a:extLst>
                      <a:ext uri="{FF2B5EF4-FFF2-40B4-BE49-F238E27FC236}">
                        <a16:creationId xmlns:a16="http://schemas.microsoft.com/office/drawing/2014/main" id="{E784219D-5993-374E-B5F8-29E18AF27D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07" y="2376"/>
                    <a:ext cx="6" cy="2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4" name="Freeform 341">
                    <a:extLst>
                      <a:ext uri="{FF2B5EF4-FFF2-40B4-BE49-F238E27FC236}">
                        <a16:creationId xmlns:a16="http://schemas.microsoft.com/office/drawing/2014/main" id="{340D0A78-019C-E14E-AFE5-54B4A767B5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1" y="2421"/>
                    <a:ext cx="97" cy="29"/>
                  </a:xfrm>
                  <a:custGeom>
                    <a:avLst/>
                    <a:gdLst>
                      <a:gd name="T0" fmla="*/ 0 w 195"/>
                      <a:gd name="T1" fmla="*/ 2 h 58"/>
                      <a:gd name="T2" fmla="*/ 0 w 195"/>
                      <a:gd name="T3" fmla="*/ 0 h 58"/>
                      <a:gd name="T4" fmla="*/ 5 w 195"/>
                      <a:gd name="T5" fmla="*/ 0 h 58"/>
                      <a:gd name="T6" fmla="*/ 6 w 195"/>
                      <a:gd name="T7" fmla="*/ 2 h 58"/>
                      <a:gd name="T8" fmla="*/ 5 w 195"/>
                      <a:gd name="T9" fmla="*/ 2 h 58"/>
                      <a:gd name="T10" fmla="*/ 0 w 195"/>
                      <a:gd name="T11" fmla="*/ 2 h 58"/>
                      <a:gd name="T12" fmla="*/ 0 w 195"/>
                      <a:gd name="T13" fmla="*/ 2 h 5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5"/>
                      <a:gd name="T22" fmla="*/ 0 h 58"/>
                      <a:gd name="T23" fmla="*/ 195 w 195"/>
                      <a:gd name="T24" fmla="*/ 58 h 5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5" h="58">
                        <a:moveTo>
                          <a:pt x="0" y="51"/>
                        </a:moveTo>
                        <a:lnTo>
                          <a:pt x="15" y="0"/>
                        </a:lnTo>
                        <a:lnTo>
                          <a:pt x="179" y="0"/>
                        </a:lnTo>
                        <a:lnTo>
                          <a:pt x="195" y="51"/>
                        </a:lnTo>
                        <a:lnTo>
                          <a:pt x="191" y="58"/>
                        </a:lnTo>
                        <a:lnTo>
                          <a:pt x="3" y="58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5" name="Freeform 342">
                    <a:extLst>
                      <a:ext uri="{FF2B5EF4-FFF2-40B4-BE49-F238E27FC236}">
                        <a16:creationId xmlns:a16="http://schemas.microsoft.com/office/drawing/2014/main" id="{549A4750-59AB-974D-A218-B4DBE26F56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7" y="2425"/>
                    <a:ext cx="14" cy="19"/>
                  </a:xfrm>
                  <a:custGeom>
                    <a:avLst/>
                    <a:gdLst>
                      <a:gd name="T0" fmla="*/ 1 w 28"/>
                      <a:gd name="T1" fmla="*/ 0 h 38"/>
                      <a:gd name="T2" fmla="*/ 1 w 28"/>
                      <a:gd name="T3" fmla="*/ 0 h 38"/>
                      <a:gd name="T4" fmla="*/ 1 w 28"/>
                      <a:gd name="T5" fmla="*/ 1 h 38"/>
                      <a:gd name="T6" fmla="*/ 0 w 28"/>
                      <a:gd name="T7" fmla="*/ 1 h 38"/>
                      <a:gd name="T8" fmla="*/ 1 w 28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8"/>
                      <a:gd name="T17" fmla="*/ 28 w 28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8">
                        <a:moveTo>
                          <a:pt x="11" y="0"/>
                        </a:moveTo>
                        <a:lnTo>
                          <a:pt x="28" y="0"/>
                        </a:lnTo>
                        <a:lnTo>
                          <a:pt x="21" y="38"/>
                        </a:lnTo>
                        <a:lnTo>
                          <a:pt x="0" y="38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6" name="Freeform 343">
                    <a:extLst>
                      <a:ext uri="{FF2B5EF4-FFF2-40B4-BE49-F238E27FC236}">
                        <a16:creationId xmlns:a16="http://schemas.microsoft.com/office/drawing/2014/main" id="{414EA188-4122-2E46-9F2D-2E8C8187F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5" y="2425"/>
                    <a:ext cx="18" cy="19"/>
                  </a:xfrm>
                  <a:custGeom>
                    <a:avLst/>
                    <a:gdLst>
                      <a:gd name="T0" fmla="*/ 1 w 36"/>
                      <a:gd name="T1" fmla="*/ 0 h 38"/>
                      <a:gd name="T2" fmla="*/ 0 w 36"/>
                      <a:gd name="T3" fmla="*/ 0 h 38"/>
                      <a:gd name="T4" fmla="*/ 1 w 36"/>
                      <a:gd name="T5" fmla="*/ 1 h 38"/>
                      <a:gd name="T6" fmla="*/ 1 w 36"/>
                      <a:gd name="T7" fmla="*/ 1 h 38"/>
                      <a:gd name="T8" fmla="*/ 1 w 3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8"/>
                      <a:gd name="T17" fmla="*/ 36 w 3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8">
                        <a:moveTo>
                          <a:pt x="27" y="0"/>
                        </a:moveTo>
                        <a:lnTo>
                          <a:pt x="0" y="0"/>
                        </a:lnTo>
                        <a:lnTo>
                          <a:pt x="6" y="38"/>
                        </a:lnTo>
                        <a:lnTo>
                          <a:pt x="36" y="38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7" name="Freeform 344">
                    <a:extLst>
                      <a:ext uri="{FF2B5EF4-FFF2-40B4-BE49-F238E27FC236}">
                        <a16:creationId xmlns:a16="http://schemas.microsoft.com/office/drawing/2014/main" id="{1906CDF3-6F66-7146-8ECD-37CBCF0262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2" y="2426"/>
                    <a:ext cx="51" cy="18"/>
                  </a:xfrm>
                  <a:custGeom>
                    <a:avLst/>
                    <a:gdLst>
                      <a:gd name="T0" fmla="*/ 0 w 103"/>
                      <a:gd name="T1" fmla="*/ 0 h 36"/>
                      <a:gd name="T2" fmla="*/ 3 w 103"/>
                      <a:gd name="T3" fmla="*/ 0 h 36"/>
                      <a:gd name="T4" fmla="*/ 3 w 103"/>
                      <a:gd name="T5" fmla="*/ 1 h 36"/>
                      <a:gd name="T6" fmla="*/ 0 w 103"/>
                      <a:gd name="T7" fmla="*/ 1 h 36"/>
                      <a:gd name="T8" fmla="*/ 0 w 103"/>
                      <a:gd name="T9" fmla="*/ 0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"/>
                      <a:gd name="T16" fmla="*/ 0 h 36"/>
                      <a:gd name="T17" fmla="*/ 103 w 103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" h="36">
                        <a:moveTo>
                          <a:pt x="8" y="0"/>
                        </a:moveTo>
                        <a:lnTo>
                          <a:pt x="99" y="0"/>
                        </a:lnTo>
                        <a:lnTo>
                          <a:pt x="103" y="36"/>
                        </a:lnTo>
                        <a:lnTo>
                          <a:pt x="0" y="3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388" name="Line 345">
                    <a:extLst>
                      <a:ext uri="{FF2B5EF4-FFF2-40B4-BE49-F238E27FC236}">
                        <a16:creationId xmlns:a16="http://schemas.microsoft.com/office/drawing/2014/main" id="{6A5C664C-9A3F-FC44-AD62-82FEB9BB0D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41" y="2425"/>
                    <a:ext cx="5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89" name="Line 346">
                    <a:extLst>
                      <a:ext uri="{FF2B5EF4-FFF2-40B4-BE49-F238E27FC236}">
                        <a16:creationId xmlns:a16="http://schemas.microsoft.com/office/drawing/2014/main" id="{275683D4-3B5D-5245-9E93-B2234AB4D7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13" y="2425"/>
                    <a:ext cx="5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0" name="Line 347">
                    <a:extLst>
                      <a:ext uri="{FF2B5EF4-FFF2-40B4-BE49-F238E27FC236}">
                        <a16:creationId xmlns:a16="http://schemas.microsoft.com/office/drawing/2014/main" id="{9E46EDD7-515C-1F42-9856-06D6EA9ABC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8" y="2425"/>
                    <a:ext cx="4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1" name="Line 348">
                    <a:extLst>
                      <a:ext uri="{FF2B5EF4-FFF2-40B4-BE49-F238E27FC236}">
                        <a16:creationId xmlns:a16="http://schemas.microsoft.com/office/drawing/2014/main" id="{8EDC149B-C79C-AA4D-98EE-63E77F1B82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8" y="2441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2" name="Line 349">
                    <a:extLst>
                      <a:ext uri="{FF2B5EF4-FFF2-40B4-BE49-F238E27FC236}">
                        <a16:creationId xmlns:a16="http://schemas.microsoft.com/office/drawing/2014/main" id="{D8ADD422-C478-EC4A-9CE4-3FEB8638DB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54" y="2429"/>
                    <a:ext cx="4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3" name="Line 350">
                    <a:extLst>
                      <a:ext uri="{FF2B5EF4-FFF2-40B4-BE49-F238E27FC236}">
                        <a16:creationId xmlns:a16="http://schemas.microsoft.com/office/drawing/2014/main" id="{FB38918D-910D-5849-9F7F-5393D8B49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54" y="2432"/>
                    <a:ext cx="4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4" name="Line 351">
                    <a:extLst>
                      <a:ext uri="{FF2B5EF4-FFF2-40B4-BE49-F238E27FC236}">
                        <a16:creationId xmlns:a16="http://schemas.microsoft.com/office/drawing/2014/main" id="{A3E11FDD-0F78-0249-8AD5-DC56C08116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54" y="2436"/>
                    <a:ext cx="4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5" name="Line 352">
                    <a:extLst>
                      <a:ext uri="{FF2B5EF4-FFF2-40B4-BE49-F238E27FC236}">
                        <a16:creationId xmlns:a16="http://schemas.microsoft.com/office/drawing/2014/main" id="{1BCA96A0-DE03-4645-8320-63CA1C1025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53" y="2441"/>
                    <a:ext cx="5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6" name="Line 353">
                    <a:extLst>
                      <a:ext uri="{FF2B5EF4-FFF2-40B4-BE49-F238E27FC236}">
                        <a16:creationId xmlns:a16="http://schemas.microsoft.com/office/drawing/2014/main" id="{8DFCBC52-0C38-3F4F-9C7F-3A76558196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7" y="2441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7" name="Line 354">
                    <a:extLst>
                      <a:ext uri="{FF2B5EF4-FFF2-40B4-BE49-F238E27FC236}">
                        <a16:creationId xmlns:a16="http://schemas.microsoft.com/office/drawing/2014/main" id="{E0646B7E-77D9-A641-99EE-D3A3B4408A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9" y="2436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8" name="Line 355">
                    <a:extLst>
                      <a:ext uri="{FF2B5EF4-FFF2-40B4-BE49-F238E27FC236}">
                        <a16:creationId xmlns:a16="http://schemas.microsoft.com/office/drawing/2014/main" id="{C50F7B43-284D-3B4C-BEA0-12C206FE31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7" y="2436"/>
                    <a:ext cx="1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399" name="Line 356">
                    <a:extLst>
                      <a:ext uri="{FF2B5EF4-FFF2-40B4-BE49-F238E27FC236}">
                        <a16:creationId xmlns:a16="http://schemas.microsoft.com/office/drawing/2014/main" id="{B3CA92E8-7D77-1740-96F9-D840609629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0" y="2432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0" name="Line 357">
                    <a:extLst>
                      <a:ext uri="{FF2B5EF4-FFF2-40B4-BE49-F238E27FC236}">
                        <a16:creationId xmlns:a16="http://schemas.microsoft.com/office/drawing/2014/main" id="{C5478716-A809-F94D-9F4E-54F95055E2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6" y="2432"/>
                    <a:ext cx="1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1" name="Line 358">
                    <a:extLst>
                      <a:ext uri="{FF2B5EF4-FFF2-40B4-BE49-F238E27FC236}">
                        <a16:creationId xmlns:a16="http://schemas.microsoft.com/office/drawing/2014/main" id="{B3B515D2-2989-9645-ABB4-8AA5B9E57E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41" y="2429"/>
                    <a:ext cx="9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2" name="Line 359">
                    <a:extLst>
                      <a:ext uri="{FF2B5EF4-FFF2-40B4-BE49-F238E27FC236}">
                        <a16:creationId xmlns:a16="http://schemas.microsoft.com/office/drawing/2014/main" id="{F13DFB1D-8081-F146-803E-117B72E1CD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5" y="2429"/>
                    <a:ext cx="1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3" name="Line 360">
                    <a:extLst>
                      <a:ext uri="{FF2B5EF4-FFF2-40B4-BE49-F238E27FC236}">
                        <a16:creationId xmlns:a16="http://schemas.microsoft.com/office/drawing/2014/main" id="{72A74833-4AD6-8A41-B320-00C1EA789C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31" y="2446"/>
                    <a:ext cx="9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4" name="Freeform 361">
                    <a:extLst>
                      <a:ext uri="{FF2B5EF4-FFF2-40B4-BE49-F238E27FC236}">
                        <a16:creationId xmlns:a16="http://schemas.microsoft.com/office/drawing/2014/main" id="{622B247D-BC7B-0B43-9A75-DA98B59706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33" y="2447"/>
                    <a:ext cx="94" cy="2"/>
                  </a:xfrm>
                  <a:custGeom>
                    <a:avLst/>
                    <a:gdLst>
                      <a:gd name="T0" fmla="*/ 0 w 190"/>
                      <a:gd name="T1" fmla="*/ 0 h 4"/>
                      <a:gd name="T2" fmla="*/ 5 w 190"/>
                      <a:gd name="T3" fmla="*/ 0 h 4"/>
                      <a:gd name="T4" fmla="*/ 5 w 190"/>
                      <a:gd name="T5" fmla="*/ 1 h 4"/>
                      <a:gd name="T6" fmla="*/ 0 w 190"/>
                      <a:gd name="T7" fmla="*/ 1 h 4"/>
                      <a:gd name="T8" fmla="*/ 0 w 190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0"/>
                      <a:gd name="T16" fmla="*/ 0 h 4"/>
                      <a:gd name="T17" fmla="*/ 190 w 190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0" h="4">
                        <a:moveTo>
                          <a:pt x="0" y="0"/>
                        </a:moveTo>
                        <a:lnTo>
                          <a:pt x="190" y="0"/>
                        </a:lnTo>
                        <a:lnTo>
                          <a:pt x="188" y="4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05" name="Line 362">
                    <a:extLst>
                      <a:ext uri="{FF2B5EF4-FFF2-40B4-BE49-F238E27FC236}">
                        <a16:creationId xmlns:a16="http://schemas.microsoft.com/office/drawing/2014/main" id="{7C0EB2D3-94C3-4442-B5B9-EDEF979238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62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6" name="Line 363">
                    <a:extLst>
                      <a:ext uri="{FF2B5EF4-FFF2-40B4-BE49-F238E27FC236}">
                        <a16:creationId xmlns:a16="http://schemas.microsoft.com/office/drawing/2014/main" id="{E065136B-3003-A34F-9727-D9D76E1428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91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7" name="Line 364">
                    <a:extLst>
                      <a:ext uri="{FF2B5EF4-FFF2-40B4-BE49-F238E27FC236}">
                        <a16:creationId xmlns:a16="http://schemas.microsoft.com/office/drawing/2014/main" id="{F9F1A25E-DEC6-C848-8595-55525D03C7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696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8" name="Line 365">
                    <a:extLst>
                      <a:ext uri="{FF2B5EF4-FFF2-40B4-BE49-F238E27FC236}">
                        <a16:creationId xmlns:a16="http://schemas.microsoft.com/office/drawing/2014/main" id="{528F97D7-9A32-EA44-AB78-40C21AFC45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7" y="2426"/>
                    <a:ext cx="2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09" name="Line 366">
                    <a:extLst>
                      <a:ext uri="{FF2B5EF4-FFF2-40B4-BE49-F238E27FC236}">
                        <a16:creationId xmlns:a16="http://schemas.microsoft.com/office/drawing/2014/main" id="{BCF6A429-818C-8844-9E2C-0314CE710C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72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10" name="Line 367">
                    <a:extLst>
                      <a:ext uri="{FF2B5EF4-FFF2-40B4-BE49-F238E27FC236}">
                        <a16:creationId xmlns:a16="http://schemas.microsoft.com/office/drawing/2014/main" id="{D1823362-B7A2-1A43-9E56-C7936E339A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87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11" name="Line 368">
                    <a:extLst>
                      <a:ext uri="{FF2B5EF4-FFF2-40B4-BE49-F238E27FC236}">
                        <a16:creationId xmlns:a16="http://schemas.microsoft.com/office/drawing/2014/main" id="{F1D0A1E3-6736-BE48-B83D-07C02E05A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82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12" name="Line 369">
                    <a:extLst>
                      <a:ext uri="{FF2B5EF4-FFF2-40B4-BE49-F238E27FC236}">
                        <a16:creationId xmlns:a16="http://schemas.microsoft.com/office/drawing/2014/main" id="{8C6D96CC-6DD2-8445-A730-863E0BA831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67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13" name="Line 370">
                    <a:extLst>
                      <a:ext uri="{FF2B5EF4-FFF2-40B4-BE49-F238E27FC236}">
                        <a16:creationId xmlns:a16="http://schemas.microsoft.com/office/drawing/2014/main" id="{757BB594-B194-CB43-BF39-A75B44526A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677" y="2426"/>
                    <a:ext cx="1" cy="15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14" name="Rectangle 371">
                    <a:extLst>
                      <a:ext uri="{FF2B5EF4-FFF2-40B4-BE49-F238E27FC236}">
                        <a16:creationId xmlns:a16="http://schemas.microsoft.com/office/drawing/2014/main" id="{BC8FBBA7-3C73-4D4F-BBD7-0AFA58ADFA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4" y="2559"/>
                    <a:ext cx="102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15" name="Freeform 372">
                    <a:extLst>
                      <a:ext uri="{FF2B5EF4-FFF2-40B4-BE49-F238E27FC236}">
                        <a16:creationId xmlns:a16="http://schemas.microsoft.com/office/drawing/2014/main" id="{3FD1DE53-F7AD-4443-83CB-7A8FD0E0F1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4" y="2537"/>
                    <a:ext cx="102" cy="21"/>
                  </a:xfrm>
                  <a:custGeom>
                    <a:avLst/>
                    <a:gdLst>
                      <a:gd name="T0" fmla="*/ 0 w 204"/>
                      <a:gd name="T1" fmla="*/ 1 h 42"/>
                      <a:gd name="T2" fmla="*/ 6 w 204"/>
                      <a:gd name="T3" fmla="*/ 1 h 42"/>
                      <a:gd name="T4" fmla="*/ 6 w 204"/>
                      <a:gd name="T5" fmla="*/ 0 h 42"/>
                      <a:gd name="T6" fmla="*/ 1 w 204"/>
                      <a:gd name="T7" fmla="*/ 0 h 42"/>
                      <a:gd name="T8" fmla="*/ 0 w 204"/>
                      <a:gd name="T9" fmla="*/ 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42"/>
                      <a:gd name="T17" fmla="*/ 204 w 204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42">
                        <a:moveTo>
                          <a:pt x="0" y="42"/>
                        </a:moveTo>
                        <a:lnTo>
                          <a:pt x="204" y="42"/>
                        </a:lnTo>
                        <a:lnTo>
                          <a:pt x="183" y="0"/>
                        </a:lnTo>
                        <a:lnTo>
                          <a:pt x="2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16" name="Rectangle 373">
                    <a:extLst>
                      <a:ext uri="{FF2B5EF4-FFF2-40B4-BE49-F238E27FC236}">
                        <a16:creationId xmlns:a16="http://schemas.microsoft.com/office/drawing/2014/main" id="{AF82746C-DB58-574A-877D-89D5E45B9D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571"/>
                    <a:ext cx="62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17" name="Rectangle 374">
                    <a:extLst>
                      <a:ext uri="{FF2B5EF4-FFF2-40B4-BE49-F238E27FC236}">
                        <a16:creationId xmlns:a16="http://schemas.microsoft.com/office/drawing/2014/main" id="{3182AB79-DBEF-F64B-BA17-646EF86793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575"/>
                    <a:ext cx="62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18" name="Rectangle 375">
                    <a:extLst>
                      <a:ext uri="{FF2B5EF4-FFF2-40B4-BE49-F238E27FC236}">
                        <a16:creationId xmlns:a16="http://schemas.microsoft.com/office/drawing/2014/main" id="{1E010A2E-42E2-2A45-B3FC-69E82E35A8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580"/>
                    <a:ext cx="62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19" name="Rectangle 376">
                    <a:extLst>
                      <a:ext uri="{FF2B5EF4-FFF2-40B4-BE49-F238E27FC236}">
                        <a16:creationId xmlns:a16="http://schemas.microsoft.com/office/drawing/2014/main" id="{5E71198F-9572-C44C-956E-5B2C7A217B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6" y="2584"/>
                    <a:ext cx="62" cy="0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0" name="Rectangle 377">
                    <a:extLst>
                      <a:ext uri="{FF2B5EF4-FFF2-40B4-BE49-F238E27FC236}">
                        <a16:creationId xmlns:a16="http://schemas.microsoft.com/office/drawing/2014/main" id="{314FDE0B-1599-AB4B-9566-97A094E1FE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2563"/>
                    <a:ext cx="9" cy="5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1" name="Rectangle 378">
                    <a:extLst>
                      <a:ext uri="{FF2B5EF4-FFF2-40B4-BE49-F238E27FC236}">
                        <a16:creationId xmlns:a16="http://schemas.microsoft.com/office/drawing/2014/main" id="{BCD007D6-080E-244E-9BC7-A57113F925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0" y="2563"/>
                    <a:ext cx="21" cy="5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2" name="Rectangle 379">
                    <a:extLst>
                      <a:ext uri="{FF2B5EF4-FFF2-40B4-BE49-F238E27FC236}">
                        <a16:creationId xmlns:a16="http://schemas.microsoft.com/office/drawing/2014/main" id="{AEDF980B-0539-B443-BF7B-D521AF5F72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7" y="2565"/>
                    <a:ext cx="3" cy="2"/>
                  </a:xfrm>
                  <a:prstGeom prst="rect">
                    <a:avLst/>
                  </a:prstGeom>
                  <a:solidFill>
                    <a:srgbClr val="FF0016"/>
                  </a:solidFill>
                  <a:ln w="1588">
                    <a:solidFill>
                      <a:srgbClr val="FF001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3" name="Rectangle 380">
                    <a:extLst>
                      <a:ext uri="{FF2B5EF4-FFF2-40B4-BE49-F238E27FC236}">
                        <a16:creationId xmlns:a16="http://schemas.microsoft.com/office/drawing/2014/main" id="{C8D99508-A80E-2D4A-B12B-0203352F1E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6" y="2566"/>
                    <a:ext cx="3" cy="1"/>
                  </a:xfrm>
                  <a:prstGeom prst="rect">
                    <a:avLst/>
                  </a:prstGeom>
                  <a:solidFill>
                    <a:srgbClr val="FF0000"/>
                  </a:solidFill>
                  <a:ln w="1588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4" name="Rectangle 381">
                    <a:extLst>
                      <a:ext uri="{FF2B5EF4-FFF2-40B4-BE49-F238E27FC236}">
                        <a16:creationId xmlns:a16="http://schemas.microsoft.com/office/drawing/2014/main" id="{0C1A344C-54D7-3645-98A9-75A7D4D870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2" y="2566"/>
                    <a:ext cx="3" cy="1"/>
                  </a:xfrm>
                  <a:prstGeom prst="rect">
                    <a:avLst/>
                  </a:prstGeom>
                  <a:solidFill>
                    <a:srgbClr val="00FF00"/>
                  </a:solidFill>
                  <a:ln w="1588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5" name="Freeform 382">
                    <a:extLst>
                      <a:ext uri="{FF2B5EF4-FFF2-40B4-BE49-F238E27FC236}">
                        <a16:creationId xmlns:a16="http://schemas.microsoft.com/office/drawing/2014/main" id="{F7EBE9CD-44B7-F64D-8022-D25CD3DEAB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1" y="2564"/>
                    <a:ext cx="5" cy="3"/>
                  </a:xfrm>
                  <a:custGeom>
                    <a:avLst/>
                    <a:gdLst>
                      <a:gd name="T0" fmla="*/ 1 w 9"/>
                      <a:gd name="T1" fmla="*/ 0 h 8"/>
                      <a:gd name="T2" fmla="*/ 1 w 9"/>
                      <a:gd name="T3" fmla="*/ 0 h 8"/>
                      <a:gd name="T4" fmla="*/ 1 w 9"/>
                      <a:gd name="T5" fmla="*/ 0 h 8"/>
                      <a:gd name="T6" fmla="*/ 1 w 9"/>
                      <a:gd name="T7" fmla="*/ 0 h 8"/>
                      <a:gd name="T8" fmla="*/ 1 w 9"/>
                      <a:gd name="T9" fmla="*/ 0 h 8"/>
                      <a:gd name="T10" fmla="*/ 1 w 9"/>
                      <a:gd name="T11" fmla="*/ 0 h 8"/>
                      <a:gd name="T12" fmla="*/ 1 w 9"/>
                      <a:gd name="T13" fmla="*/ 0 h 8"/>
                      <a:gd name="T14" fmla="*/ 1 w 9"/>
                      <a:gd name="T15" fmla="*/ 0 h 8"/>
                      <a:gd name="T16" fmla="*/ 1 w 9"/>
                      <a:gd name="T17" fmla="*/ 0 h 8"/>
                      <a:gd name="T18" fmla="*/ 1 w 9"/>
                      <a:gd name="T19" fmla="*/ 0 h 8"/>
                      <a:gd name="T20" fmla="*/ 1 w 9"/>
                      <a:gd name="T21" fmla="*/ 0 h 8"/>
                      <a:gd name="T22" fmla="*/ 1 w 9"/>
                      <a:gd name="T23" fmla="*/ 0 h 8"/>
                      <a:gd name="T24" fmla="*/ 1 w 9"/>
                      <a:gd name="T25" fmla="*/ 0 h 8"/>
                      <a:gd name="T26" fmla="*/ 1 w 9"/>
                      <a:gd name="T27" fmla="*/ 0 h 8"/>
                      <a:gd name="T28" fmla="*/ 1 w 9"/>
                      <a:gd name="T29" fmla="*/ 0 h 8"/>
                      <a:gd name="T30" fmla="*/ 1 w 9"/>
                      <a:gd name="T31" fmla="*/ 0 h 8"/>
                      <a:gd name="T32" fmla="*/ 0 w 9"/>
                      <a:gd name="T33" fmla="*/ 0 h 8"/>
                      <a:gd name="T34" fmla="*/ 0 w 9"/>
                      <a:gd name="T35" fmla="*/ 0 h 8"/>
                      <a:gd name="T36" fmla="*/ 0 w 9"/>
                      <a:gd name="T37" fmla="*/ 0 h 8"/>
                      <a:gd name="T38" fmla="*/ 0 w 9"/>
                      <a:gd name="T39" fmla="*/ 0 h 8"/>
                      <a:gd name="T40" fmla="*/ 1 w 9"/>
                      <a:gd name="T41" fmla="*/ 0 h 8"/>
                      <a:gd name="T42" fmla="*/ 1 w 9"/>
                      <a:gd name="T43" fmla="*/ 0 h 8"/>
                      <a:gd name="T44" fmla="*/ 1 w 9"/>
                      <a:gd name="T45" fmla="*/ 0 h 8"/>
                      <a:gd name="T46" fmla="*/ 1 w 9"/>
                      <a:gd name="T47" fmla="*/ 0 h 8"/>
                      <a:gd name="T48" fmla="*/ 1 w 9"/>
                      <a:gd name="T49" fmla="*/ 0 h 8"/>
                      <a:gd name="T50" fmla="*/ 1 w 9"/>
                      <a:gd name="T51" fmla="*/ 0 h 8"/>
                      <a:gd name="T52" fmla="*/ 1 w 9"/>
                      <a:gd name="T53" fmla="*/ 0 h 8"/>
                      <a:gd name="T54" fmla="*/ 1 w 9"/>
                      <a:gd name="T55" fmla="*/ 0 h 8"/>
                      <a:gd name="T56" fmla="*/ 1 w 9"/>
                      <a:gd name="T57" fmla="*/ 0 h 8"/>
                      <a:gd name="T58" fmla="*/ 1 w 9"/>
                      <a:gd name="T59" fmla="*/ 0 h 8"/>
                      <a:gd name="T60" fmla="*/ 1 w 9"/>
                      <a:gd name="T61" fmla="*/ 0 h 8"/>
                      <a:gd name="T62" fmla="*/ 1 w 9"/>
                      <a:gd name="T63" fmla="*/ 0 h 8"/>
                      <a:gd name="T64" fmla="*/ 1 w 9"/>
                      <a:gd name="T65" fmla="*/ 0 h 8"/>
                      <a:gd name="T66" fmla="*/ 1 w 9"/>
                      <a:gd name="T67" fmla="*/ 0 h 8"/>
                      <a:gd name="T68" fmla="*/ 1 w 9"/>
                      <a:gd name="T69" fmla="*/ 0 h 8"/>
                      <a:gd name="T70" fmla="*/ 1 w 9"/>
                      <a:gd name="T71" fmla="*/ 0 h 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"/>
                      <a:gd name="T109" fmla="*/ 0 h 8"/>
                      <a:gd name="T110" fmla="*/ 9 w 9"/>
                      <a:gd name="T111" fmla="*/ 8 h 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" h="8">
                        <a:moveTo>
                          <a:pt x="9" y="4"/>
                        </a:moveTo>
                        <a:lnTo>
                          <a:pt x="9" y="4"/>
                        </a:ln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5" y="8"/>
                        </a:lnTo>
                        <a:lnTo>
                          <a:pt x="7" y="8"/>
                        </a:lnTo>
                        <a:lnTo>
                          <a:pt x="9" y="8"/>
                        </a:lnTo>
                        <a:lnTo>
                          <a:pt x="9" y="6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6" name="Freeform 383">
                    <a:extLst>
                      <a:ext uri="{FF2B5EF4-FFF2-40B4-BE49-F238E27FC236}">
                        <a16:creationId xmlns:a16="http://schemas.microsoft.com/office/drawing/2014/main" id="{59FC0BB0-9E89-844D-BBEB-3A32835F2EA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2" y="2565"/>
                    <a:ext cx="3" cy="2"/>
                  </a:xfrm>
                  <a:custGeom>
                    <a:avLst/>
                    <a:gdLst>
                      <a:gd name="T0" fmla="*/ 1 w 5"/>
                      <a:gd name="T1" fmla="*/ 0 h 6"/>
                      <a:gd name="T2" fmla="*/ 1 w 5"/>
                      <a:gd name="T3" fmla="*/ 0 h 6"/>
                      <a:gd name="T4" fmla="*/ 1 w 5"/>
                      <a:gd name="T5" fmla="*/ 0 h 6"/>
                      <a:gd name="T6" fmla="*/ 1 w 5"/>
                      <a:gd name="T7" fmla="*/ 0 h 6"/>
                      <a:gd name="T8" fmla="*/ 1 w 5"/>
                      <a:gd name="T9" fmla="*/ 0 h 6"/>
                      <a:gd name="T10" fmla="*/ 1 w 5"/>
                      <a:gd name="T11" fmla="*/ 0 h 6"/>
                      <a:gd name="T12" fmla="*/ 1 w 5"/>
                      <a:gd name="T13" fmla="*/ 0 h 6"/>
                      <a:gd name="T14" fmla="*/ 1 w 5"/>
                      <a:gd name="T15" fmla="*/ 0 h 6"/>
                      <a:gd name="T16" fmla="*/ 1 w 5"/>
                      <a:gd name="T17" fmla="*/ 0 h 6"/>
                      <a:gd name="T18" fmla="*/ 1 w 5"/>
                      <a:gd name="T19" fmla="*/ 0 h 6"/>
                      <a:gd name="T20" fmla="*/ 1 w 5"/>
                      <a:gd name="T21" fmla="*/ 0 h 6"/>
                      <a:gd name="T22" fmla="*/ 1 w 5"/>
                      <a:gd name="T23" fmla="*/ 0 h 6"/>
                      <a:gd name="T24" fmla="*/ 1 w 5"/>
                      <a:gd name="T25" fmla="*/ 0 h 6"/>
                      <a:gd name="T26" fmla="*/ 1 w 5"/>
                      <a:gd name="T27" fmla="*/ 0 h 6"/>
                      <a:gd name="T28" fmla="*/ 0 w 5"/>
                      <a:gd name="T29" fmla="*/ 0 h 6"/>
                      <a:gd name="T30" fmla="*/ 0 w 5"/>
                      <a:gd name="T31" fmla="*/ 0 h 6"/>
                      <a:gd name="T32" fmla="*/ 0 w 5"/>
                      <a:gd name="T33" fmla="*/ 0 h 6"/>
                      <a:gd name="T34" fmla="*/ 1 w 5"/>
                      <a:gd name="T35" fmla="*/ 0 h 6"/>
                      <a:gd name="T36" fmla="*/ 1 w 5"/>
                      <a:gd name="T37" fmla="*/ 0 h 6"/>
                      <a:gd name="T38" fmla="*/ 1 w 5"/>
                      <a:gd name="T39" fmla="*/ 0 h 6"/>
                      <a:gd name="T40" fmla="*/ 1 w 5"/>
                      <a:gd name="T41" fmla="*/ 0 h 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"/>
                      <a:gd name="T64" fmla="*/ 0 h 6"/>
                      <a:gd name="T65" fmla="*/ 5 w 5"/>
                      <a:gd name="T66" fmla="*/ 6 h 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7" name="Freeform 384">
                    <a:extLst>
                      <a:ext uri="{FF2B5EF4-FFF2-40B4-BE49-F238E27FC236}">
                        <a16:creationId xmlns:a16="http://schemas.microsoft.com/office/drawing/2014/main" id="{B2549943-DD21-3D42-8A93-92D8D9223B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3" y="2565"/>
                    <a:ext cx="2" cy="1"/>
                  </a:xfrm>
                  <a:custGeom>
                    <a:avLst/>
                    <a:gdLst>
                      <a:gd name="T0" fmla="*/ 1 w 4"/>
                      <a:gd name="T1" fmla="*/ 0 h 4"/>
                      <a:gd name="T2" fmla="*/ 1 w 4"/>
                      <a:gd name="T3" fmla="*/ 0 h 4"/>
                      <a:gd name="T4" fmla="*/ 1 w 4"/>
                      <a:gd name="T5" fmla="*/ 0 h 4"/>
                      <a:gd name="T6" fmla="*/ 1 w 4"/>
                      <a:gd name="T7" fmla="*/ 0 h 4"/>
                      <a:gd name="T8" fmla="*/ 1 w 4"/>
                      <a:gd name="T9" fmla="*/ 0 h 4"/>
                      <a:gd name="T10" fmla="*/ 1 w 4"/>
                      <a:gd name="T11" fmla="*/ 0 h 4"/>
                      <a:gd name="T12" fmla="*/ 1 w 4"/>
                      <a:gd name="T13" fmla="*/ 0 h 4"/>
                      <a:gd name="T14" fmla="*/ 1 w 4"/>
                      <a:gd name="T15" fmla="*/ 0 h 4"/>
                      <a:gd name="T16" fmla="*/ 1 w 4"/>
                      <a:gd name="T17" fmla="*/ 0 h 4"/>
                      <a:gd name="T18" fmla="*/ 0 w 4"/>
                      <a:gd name="T19" fmla="*/ 0 h 4"/>
                      <a:gd name="T20" fmla="*/ 0 w 4"/>
                      <a:gd name="T21" fmla="*/ 0 h 4"/>
                      <a:gd name="T22" fmla="*/ 0 w 4"/>
                      <a:gd name="T23" fmla="*/ 0 h 4"/>
                      <a:gd name="T24" fmla="*/ 0 w 4"/>
                      <a:gd name="T25" fmla="*/ 0 h 4"/>
                      <a:gd name="T26" fmla="*/ 0 w 4"/>
                      <a:gd name="T27" fmla="*/ 0 h 4"/>
                      <a:gd name="T28" fmla="*/ 0 w 4"/>
                      <a:gd name="T29" fmla="*/ 0 h 4"/>
                      <a:gd name="T30" fmla="*/ 0 w 4"/>
                      <a:gd name="T31" fmla="*/ 0 h 4"/>
                      <a:gd name="T32" fmla="*/ 1 w 4"/>
                      <a:gd name="T33" fmla="*/ 0 h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4"/>
                      <a:gd name="T53" fmla="*/ 4 w 4"/>
                      <a:gd name="T54" fmla="*/ 4 h 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4"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8" name="Rectangle 385">
                    <a:extLst>
                      <a:ext uri="{FF2B5EF4-FFF2-40B4-BE49-F238E27FC236}">
                        <a16:creationId xmlns:a16="http://schemas.microsoft.com/office/drawing/2014/main" id="{3DA37942-251B-F049-ABDB-4BA5BF4702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9" y="2563"/>
                    <a:ext cx="8" cy="5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29" name="Rectangle 386">
                    <a:extLst>
                      <a:ext uri="{FF2B5EF4-FFF2-40B4-BE49-F238E27FC236}">
                        <a16:creationId xmlns:a16="http://schemas.microsoft.com/office/drawing/2014/main" id="{F3BD57E6-BBAD-5B47-8C44-0540AB8641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0" y="2561"/>
                    <a:ext cx="31" cy="18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0" name="Freeform 387">
                    <a:extLst>
                      <a:ext uri="{FF2B5EF4-FFF2-40B4-BE49-F238E27FC236}">
                        <a16:creationId xmlns:a16="http://schemas.microsoft.com/office/drawing/2014/main" id="{CA11368D-580F-994A-BC81-6CC634BC96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4" y="2573"/>
                    <a:ext cx="24" cy="4"/>
                  </a:xfrm>
                  <a:custGeom>
                    <a:avLst/>
                    <a:gdLst>
                      <a:gd name="T0" fmla="*/ 0 w 49"/>
                      <a:gd name="T1" fmla="*/ 1 h 8"/>
                      <a:gd name="T2" fmla="*/ 0 w 49"/>
                      <a:gd name="T3" fmla="*/ 1 h 8"/>
                      <a:gd name="T4" fmla="*/ 0 w 49"/>
                      <a:gd name="T5" fmla="*/ 0 h 8"/>
                      <a:gd name="T6" fmla="*/ 1 w 49"/>
                      <a:gd name="T7" fmla="*/ 0 h 8"/>
                      <a:gd name="T8" fmla="*/ 1 w 49"/>
                      <a:gd name="T9" fmla="*/ 1 h 8"/>
                      <a:gd name="T10" fmla="*/ 1 w 49"/>
                      <a:gd name="T11" fmla="*/ 1 h 8"/>
                      <a:gd name="T12" fmla="*/ 1 w 49"/>
                      <a:gd name="T13" fmla="*/ 1 h 8"/>
                      <a:gd name="T14" fmla="*/ 1 w 49"/>
                      <a:gd name="T15" fmla="*/ 1 h 8"/>
                      <a:gd name="T16" fmla="*/ 1 w 49"/>
                      <a:gd name="T17" fmla="*/ 1 h 8"/>
                      <a:gd name="T18" fmla="*/ 0 w 49"/>
                      <a:gd name="T19" fmla="*/ 1 h 8"/>
                      <a:gd name="T20" fmla="*/ 0 w 49"/>
                      <a:gd name="T21" fmla="*/ 1 h 8"/>
                      <a:gd name="T22" fmla="*/ 0 w 49"/>
                      <a:gd name="T23" fmla="*/ 1 h 8"/>
                      <a:gd name="T24" fmla="*/ 0 w 49"/>
                      <a:gd name="T25" fmla="*/ 1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"/>
                      <a:gd name="T41" fmla="*/ 49 w 49"/>
                      <a:gd name="T42" fmla="*/ 8 h 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">
                        <a:moveTo>
                          <a:pt x="0" y="2"/>
                        </a:moveTo>
                        <a:lnTo>
                          <a:pt x="11" y="2"/>
                        </a:lnTo>
                        <a:lnTo>
                          <a:pt x="11" y="0"/>
                        </a:lnTo>
                        <a:lnTo>
                          <a:pt x="36" y="0"/>
                        </a:lnTo>
                        <a:lnTo>
                          <a:pt x="36" y="2"/>
                        </a:lnTo>
                        <a:lnTo>
                          <a:pt x="49" y="2"/>
                        </a:lnTo>
                        <a:lnTo>
                          <a:pt x="49" y="6"/>
                        </a:lnTo>
                        <a:lnTo>
                          <a:pt x="36" y="6"/>
                        </a:lnTo>
                        <a:lnTo>
                          <a:pt x="36" y="8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1" name="Rectangle 388">
                    <a:extLst>
                      <a:ext uri="{FF2B5EF4-FFF2-40B4-BE49-F238E27FC236}">
                        <a16:creationId xmlns:a16="http://schemas.microsoft.com/office/drawing/2014/main" id="{95178E6D-38F8-B648-B891-6AD935E070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33" y="2576"/>
                    <a:ext cx="4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2" name="Rectangle 389">
                    <a:extLst>
                      <a:ext uri="{FF2B5EF4-FFF2-40B4-BE49-F238E27FC236}">
                        <a16:creationId xmlns:a16="http://schemas.microsoft.com/office/drawing/2014/main" id="{E0C3D167-D014-B94A-B11A-4F2FA3E1F9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6" y="2577"/>
                    <a:ext cx="3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3" name="Rectangle 390">
                    <a:extLst>
                      <a:ext uri="{FF2B5EF4-FFF2-40B4-BE49-F238E27FC236}">
                        <a16:creationId xmlns:a16="http://schemas.microsoft.com/office/drawing/2014/main" id="{CA413A25-DF29-024E-AD70-172CD248BF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1" y="2570"/>
                    <a:ext cx="30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4" name="Freeform 391">
                    <a:extLst>
                      <a:ext uri="{FF2B5EF4-FFF2-40B4-BE49-F238E27FC236}">
                        <a16:creationId xmlns:a16="http://schemas.microsoft.com/office/drawing/2014/main" id="{2518702D-F511-6D43-A842-240B52949F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1" y="2562"/>
                    <a:ext cx="29" cy="7"/>
                  </a:xfrm>
                  <a:custGeom>
                    <a:avLst/>
                    <a:gdLst>
                      <a:gd name="T0" fmla="*/ 0 w 59"/>
                      <a:gd name="T1" fmla="*/ 0 h 15"/>
                      <a:gd name="T2" fmla="*/ 0 w 59"/>
                      <a:gd name="T3" fmla="*/ 0 h 15"/>
                      <a:gd name="T4" fmla="*/ 0 w 59"/>
                      <a:gd name="T5" fmla="*/ 0 h 15"/>
                      <a:gd name="T6" fmla="*/ 1 w 59"/>
                      <a:gd name="T7" fmla="*/ 0 h 15"/>
                      <a:gd name="T8" fmla="*/ 1 w 59"/>
                      <a:gd name="T9" fmla="*/ 0 h 15"/>
                      <a:gd name="T10" fmla="*/ 1 w 59"/>
                      <a:gd name="T11" fmla="*/ 0 h 15"/>
                      <a:gd name="T12" fmla="*/ 1 w 59"/>
                      <a:gd name="T13" fmla="*/ 0 h 15"/>
                      <a:gd name="T14" fmla="*/ 1 w 59"/>
                      <a:gd name="T15" fmla="*/ 0 h 15"/>
                      <a:gd name="T16" fmla="*/ 1 w 59"/>
                      <a:gd name="T17" fmla="*/ 0 h 15"/>
                      <a:gd name="T18" fmla="*/ 0 w 59"/>
                      <a:gd name="T19" fmla="*/ 0 h 15"/>
                      <a:gd name="T20" fmla="*/ 0 w 59"/>
                      <a:gd name="T21" fmla="*/ 0 h 15"/>
                      <a:gd name="T22" fmla="*/ 0 w 59"/>
                      <a:gd name="T23" fmla="*/ 0 h 15"/>
                      <a:gd name="T24" fmla="*/ 0 w 59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9"/>
                      <a:gd name="T40" fmla="*/ 0 h 15"/>
                      <a:gd name="T41" fmla="*/ 59 w 59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9" h="15">
                        <a:moveTo>
                          <a:pt x="0" y="5"/>
                        </a:moveTo>
                        <a:lnTo>
                          <a:pt x="26" y="5"/>
                        </a:lnTo>
                        <a:lnTo>
                          <a:pt x="26" y="0"/>
                        </a:lnTo>
                        <a:lnTo>
                          <a:pt x="49" y="0"/>
                        </a:lnTo>
                        <a:lnTo>
                          <a:pt x="49" y="5"/>
                        </a:lnTo>
                        <a:lnTo>
                          <a:pt x="59" y="5"/>
                        </a:lnTo>
                        <a:lnTo>
                          <a:pt x="59" y="11"/>
                        </a:lnTo>
                        <a:lnTo>
                          <a:pt x="53" y="11"/>
                        </a:lnTo>
                        <a:lnTo>
                          <a:pt x="53" y="15"/>
                        </a:lnTo>
                        <a:lnTo>
                          <a:pt x="28" y="15"/>
                        </a:lnTo>
                        <a:lnTo>
                          <a:pt x="28" y="11"/>
                        </a:lnTo>
                        <a:lnTo>
                          <a:pt x="0" y="1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5" name="Rectangle 392">
                    <a:extLst>
                      <a:ext uri="{FF2B5EF4-FFF2-40B4-BE49-F238E27FC236}">
                        <a16:creationId xmlns:a16="http://schemas.microsoft.com/office/drawing/2014/main" id="{3AAAD1DC-4E5B-0540-B13F-213AA0783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2565"/>
                    <a:ext cx="27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6" name="Freeform 393">
                    <a:extLst>
                      <a:ext uri="{FF2B5EF4-FFF2-40B4-BE49-F238E27FC236}">
                        <a16:creationId xmlns:a16="http://schemas.microsoft.com/office/drawing/2014/main" id="{A3282B6B-9D9F-CE4F-9FFE-9E59FC2A5B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2" y="2562"/>
                    <a:ext cx="4" cy="8"/>
                  </a:xfrm>
                  <a:custGeom>
                    <a:avLst/>
                    <a:gdLst>
                      <a:gd name="T0" fmla="*/ 1 w 7"/>
                      <a:gd name="T1" fmla="*/ 0 h 17"/>
                      <a:gd name="T2" fmla="*/ 1 w 7"/>
                      <a:gd name="T3" fmla="*/ 0 h 17"/>
                      <a:gd name="T4" fmla="*/ 1 w 7"/>
                      <a:gd name="T5" fmla="*/ 0 h 17"/>
                      <a:gd name="T6" fmla="*/ 1 w 7"/>
                      <a:gd name="T7" fmla="*/ 0 h 17"/>
                      <a:gd name="T8" fmla="*/ 1 w 7"/>
                      <a:gd name="T9" fmla="*/ 0 h 17"/>
                      <a:gd name="T10" fmla="*/ 1 w 7"/>
                      <a:gd name="T11" fmla="*/ 0 h 17"/>
                      <a:gd name="T12" fmla="*/ 1 w 7"/>
                      <a:gd name="T13" fmla="*/ 0 h 17"/>
                      <a:gd name="T14" fmla="*/ 1 w 7"/>
                      <a:gd name="T15" fmla="*/ 0 h 17"/>
                      <a:gd name="T16" fmla="*/ 1 w 7"/>
                      <a:gd name="T17" fmla="*/ 0 h 17"/>
                      <a:gd name="T18" fmla="*/ 1 w 7"/>
                      <a:gd name="T19" fmla="*/ 0 h 17"/>
                      <a:gd name="T20" fmla="*/ 1 w 7"/>
                      <a:gd name="T21" fmla="*/ 0 h 17"/>
                      <a:gd name="T22" fmla="*/ 1 w 7"/>
                      <a:gd name="T23" fmla="*/ 0 h 17"/>
                      <a:gd name="T24" fmla="*/ 1 w 7"/>
                      <a:gd name="T25" fmla="*/ 0 h 17"/>
                      <a:gd name="T26" fmla="*/ 1 w 7"/>
                      <a:gd name="T27" fmla="*/ 0 h 17"/>
                      <a:gd name="T28" fmla="*/ 1 w 7"/>
                      <a:gd name="T29" fmla="*/ 0 h 17"/>
                      <a:gd name="T30" fmla="*/ 0 w 7"/>
                      <a:gd name="T31" fmla="*/ 0 h 17"/>
                      <a:gd name="T32" fmla="*/ 0 w 7"/>
                      <a:gd name="T33" fmla="*/ 0 h 17"/>
                      <a:gd name="T34" fmla="*/ 0 w 7"/>
                      <a:gd name="T35" fmla="*/ 0 h 17"/>
                      <a:gd name="T36" fmla="*/ 0 w 7"/>
                      <a:gd name="T37" fmla="*/ 0 h 17"/>
                      <a:gd name="T38" fmla="*/ 0 w 7"/>
                      <a:gd name="T39" fmla="*/ 0 h 17"/>
                      <a:gd name="T40" fmla="*/ 0 w 7"/>
                      <a:gd name="T41" fmla="*/ 0 h 17"/>
                      <a:gd name="T42" fmla="*/ 0 w 7"/>
                      <a:gd name="T43" fmla="*/ 0 h 17"/>
                      <a:gd name="T44" fmla="*/ 1 w 7"/>
                      <a:gd name="T45" fmla="*/ 0 h 17"/>
                      <a:gd name="T46" fmla="*/ 1 w 7"/>
                      <a:gd name="T47" fmla="*/ 0 h 17"/>
                      <a:gd name="T48" fmla="*/ 1 w 7"/>
                      <a:gd name="T49" fmla="*/ 0 h 17"/>
                      <a:gd name="T50" fmla="*/ 1 w 7"/>
                      <a:gd name="T51" fmla="*/ 0 h 17"/>
                      <a:gd name="T52" fmla="*/ 1 w 7"/>
                      <a:gd name="T53" fmla="*/ 0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"/>
                      <a:gd name="T82" fmla="*/ 0 h 17"/>
                      <a:gd name="T83" fmla="*/ 7 w 7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" h="17">
                        <a:moveTo>
                          <a:pt x="3" y="9"/>
                        </a:move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2" y="7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7" name="Rectangle 394">
                    <a:extLst>
                      <a:ext uri="{FF2B5EF4-FFF2-40B4-BE49-F238E27FC236}">
                        <a16:creationId xmlns:a16="http://schemas.microsoft.com/office/drawing/2014/main" id="{DF1F9EEC-ECA2-2B40-91A8-ED4BE107C5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75" y="2552"/>
                    <a:ext cx="40" cy="3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8" name="Freeform 395">
                    <a:extLst>
                      <a:ext uri="{FF2B5EF4-FFF2-40B4-BE49-F238E27FC236}">
                        <a16:creationId xmlns:a16="http://schemas.microsoft.com/office/drawing/2014/main" id="{8A4154B1-2093-F046-BA59-6F7C958A97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75" y="2540"/>
                    <a:ext cx="40" cy="12"/>
                  </a:xfrm>
                  <a:custGeom>
                    <a:avLst/>
                    <a:gdLst>
                      <a:gd name="T0" fmla="*/ 0 w 80"/>
                      <a:gd name="T1" fmla="*/ 0 h 25"/>
                      <a:gd name="T2" fmla="*/ 3 w 80"/>
                      <a:gd name="T3" fmla="*/ 0 h 25"/>
                      <a:gd name="T4" fmla="*/ 3 w 80"/>
                      <a:gd name="T5" fmla="*/ 0 h 25"/>
                      <a:gd name="T6" fmla="*/ 1 w 80"/>
                      <a:gd name="T7" fmla="*/ 0 h 25"/>
                      <a:gd name="T8" fmla="*/ 0 w 8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25"/>
                      <a:gd name="T17" fmla="*/ 80 w 8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25">
                        <a:moveTo>
                          <a:pt x="0" y="25"/>
                        </a:moveTo>
                        <a:lnTo>
                          <a:pt x="80" y="25"/>
                        </a:lnTo>
                        <a:lnTo>
                          <a:pt x="70" y="0"/>
                        </a:lnTo>
                        <a:lnTo>
                          <a:pt x="1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39" name="Freeform 396">
                    <a:extLst>
                      <a:ext uri="{FF2B5EF4-FFF2-40B4-BE49-F238E27FC236}">
                        <a16:creationId xmlns:a16="http://schemas.microsoft.com/office/drawing/2014/main" id="{833E1DFE-6F83-EB44-A2A1-1474B9A933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5" y="2543"/>
                    <a:ext cx="20" cy="5"/>
                  </a:xfrm>
                  <a:custGeom>
                    <a:avLst/>
                    <a:gdLst>
                      <a:gd name="T0" fmla="*/ 1 w 40"/>
                      <a:gd name="T1" fmla="*/ 0 h 9"/>
                      <a:gd name="T2" fmla="*/ 1 w 40"/>
                      <a:gd name="T3" fmla="*/ 0 h 9"/>
                      <a:gd name="T4" fmla="*/ 1 w 40"/>
                      <a:gd name="T5" fmla="*/ 1 h 9"/>
                      <a:gd name="T6" fmla="*/ 1 w 40"/>
                      <a:gd name="T7" fmla="*/ 1 h 9"/>
                      <a:gd name="T8" fmla="*/ 0 w 40"/>
                      <a:gd name="T9" fmla="*/ 1 h 9"/>
                      <a:gd name="T10" fmla="*/ 0 w 40"/>
                      <a:gd name="T11" fmla="*/ 1 h 9"/>
                      <a:gd name="T12" fmla="*/ 1 w 40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"/>
                      <a:gd name="T22" fmla="*/ 0 h 9"/>
                      <a:gd name="T23" fmla="*/ 40 w 40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" h="9">
                        <a:moveTo>
                          <a:pt x="2" y="0"/>
                        </a:moveTo>
                        <a:lnTo>
                          <a:pt x="36" y="0"/>
                        </a:lnTo>
                        <a:lnTo>
                          <a:pt x="40" y="3"/>
                        </a:lnTo>
                        <a:lnTo>
                          <a:pt x="40" y="9"/>
                        </a:lnTo>
                        <a:lnTo>
                          <a:pt x="0" y="9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0" name="Freeform 397">
                    <a:extLst>
                      <a:ext uri="{FF2B5EF4-FFF2-40B4-BE49-F238E27FC236}">
                        <a16:creationId xmlns:a16="http://schemas.microsoft.com/office/drawing/2014/main" id="{74920A3C-D724-9942-B5B8-D9207C0994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3" y="2537"/>
                    <a:ext cx="24" cy="8"/>
                  </a:xfrm>
                  <a:custGeom>
                    <a:avLst/>
                    <a:gdLst>
                      <a:gd name="T0" fmla="*/ 0 w 49"/>
                      <a:gd name="T1" fmla="*/ 0 h 15"/>
                      <a:gd name="T2" fmla="*/ 1 w 49"/>
                      <a:gd name="T3" fmla="*/ 0 h 15"/>
                      <a:gd name="T4" fmla="*/ 1 w 49"/>
                      <a:gd name="T5" fmla="*/ 1 h 15"/>
                      <a:gd name="T6" fmla="*/ 1 w 49"/>
                      <a:gd name="T7" fmla="*/ 1 h 15"/>
                      <a:gd name="T8" fmla="*/ 1 w 49"/>
                      <a:gd name="T9" fmla="*/ 1 h 15"/>
                      <a:gd name="T10" fmla="*/ 1 w 49"/>
                      <a:gd name="T11" fmla="*/ 1 h 15"/>
                      <a:gd name="T12" fmla="*/ 1 w 49"/>
                      <a:gd name="T13" fmla="*/ 1 h 15"/>
                      <a:gd name="T14" fmla="*/ 0 w 49"/>
                      <a:gd name="T15" fmla="*/ 1 h 15"/>
                      <a:gd name="T16" fmla="*/ 0 w 49"/>
                      <a:gd name="T17" fmla="*/ 1 h 15"/>
                      <a:gd name="T18" fmla="*/ 0 w 49"/>
                      <a:gd name="T19" fmla="*/ 1 h 15"/>
                      <a:gd name="T20" fmla="*/ 0 w 49"/>
                      <a:gd name="T21" fmla="*/ 1 h 15"/>
                      <a:gd name="T22" fmla="*/ 0 w 49"/>
                      <a:gd name="T23" fmla="*/ 1 h 15"/>
                      <a:gd name="T24" fmla="*/ 0 w 49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15"/>
                      <a:gd name="T41" fmla="*/ 49 w 49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15">
                        <a:moveTo>
                          <a:pt x="0" y="0"/>
                        </a:moveTo>
                        <a:lnTo>
                          <a:pt x="49" y="0"/>
                        </a:lnTo>
                        <a:lnTo>
                          <a:pt x="48" y="15"/>
                        </a:lnTo>
                        <a:lnTo>
                          <a:pt x="44" y="15"/>
                        </a:lnTo>
                        <a:lnTo>
                          <a:pt x="44" y="14"/>
                        </a:lnTo>
                        <a:lnTo>
                          <a:pt x="42" y="14"/>
                        </a:lnTo>
                        <a:lnTo>
                          <a:pt x="42" y="15"/>
                        </a:lnTo>
                        <a:lnTo>
                          <a:pt x="10" y="15"/>
                        </a:lnTo>
                        <a:lnTo>
                          <a:pt x="8" y="14"/>
                        </a:lnTo>
                        <a:lnTo>
                          <a:pt x="6" y="14"/>
                        </a:lnTo>
                        <a:lnTo>
                          <a:pt x="8" y="15"/>
                        </a:lnTo>
                        <a:lnTo>
                          <a:pt x="4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1" name="Freeform 398">
                    <a:extLst>
                      <a:ext uri="{FF2B5EF4-FFF2-40B4-BE49-F238E27FC236}">
                        <a16:creationId xmlns:a16="http://schemas.microsoft.com/office/drawing/2014/main" id="{56EEFCB1-BA54-2C4B-B6A2-7AF690BB3C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4" y="2538"/>
                    <a:ext cx="2" cy="6"/>
                  </a:xfrm>
                  <a:custGeom>
                    <a:avLst/>
                    <a:gdLst>
                      <a:gd name="T0" fmla="*/ 0 w 4"/>
                      <a:gd name="T1" fmla="*/ 0 h 12"/>
                      <a:gd name="T2" fmla="*/ 1 w 4"/>
                      <a:gd name="T3" fmla="*/ 0 h 12"/>
                      <a:gd name="T4" fmla="*/ 1 w 4"/>
                      <a:gd name="T5" fmla="*/ 1 h 12"/>
                      <a:gd name="T6" fmla="*/ 1 w 4"/>
                      <a:gd name="T7" fmla="*/ 1 h 12"/>
                      <a:gd name="T8" fmla="*/ 0 w 4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2"/>
                      <a:gd name="T17" fmla="*/ 4 w 4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2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4" y="12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2" name="Freeform 399">
                    <a:extLst>
                      <a:ext uri="{FF2B5EF4-FFF2-40B4-BE49-F238E27FC236}">
                        <a16:creationId xmlns:a16="http://schemas.microsoft.com/office/drawing/2014/main" id="{CD6E2852-8AAA-ED45-8FC5-A910E7961B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03" y="2538"/>
                    <a:ext cx="2" cy="6"/>
                  </a:xfrm>
                  <a:custGeom>
                    <a:avLst/>
                    <a:gdLst>
                      <a:gd name="T0" fmla="*/ 1 w 4"/>
                      <a:gd name="T1" fmla="*/ 0 h 12"/>
                      <a:gd name="T2" fmla="*/ 1 w 4"/>
                      <a:gd name="T3" fmla="*/ 0 h 12"/>
                      <a:gd name="T4" fmla="*/ 0 w 4"/>
                      <a:gd name="T5" fmla="*/ 1 h 12"/>
                      <a:gd name="T6" fmla="*/ 1 w 4"/>
                      <a:gd name="T7" fmla="*/ 1 h 12"/>
                      <a:gd name="T8" fmla="*/ 1 w 4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2"/>
                      <a:gd name="T17" fmla="*/ 4 w 4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2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12"/>
                        </a:lnTo>
                        <a:lnTo>
                          <a:pt x="2" y="1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3" name="Freeform 400">
                    <a:extLst>
                      <a:ext uri="{FF2B5EF4-FFF2-40B4-BE49-F238E27FC236}">
                        <a16:creationId xmlns:a16="http://schemas.microsoft.com/office/drawing/2014/main" id="{CF071033-C0CE-FE48-8D07-2CFCB2D36B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9" y="2475"/>
                    <a:ext cx="91" cy="66"/>
                  </a:xfrm>
                  <a:custGeom>
                    <a:avLst/>
                    <a:gdLst>
                      <a:gd name="T0" fmla="*/ 6 w 182"/>
                      <a:gd name="T1" fmla="*/ 0 h 133"/>
                      <a:gd name="T2" fmla="*/ 6 w 182"/>
                      <a:gd name="T3" fmla="*/ 0 h 133"/>
                      <a:gd name="T4" fmla="*/ 6 w 182"/>
                      <a:gd name="T5" fmla="*/ 0 h 133"/>
                      <a:gd name="T6" fmla="*/ 6 w 182"/>
                      <a:gd name="T7" fmla="*/ 0 h 133"/>
                      <a:gd name="T8" fmla="*/ 6 w 182"/>
                      <a:gd name="T9" fmla="*/ 0 h 133"/>
                      <a:gd name="T10" fmla="*/ 6 w 182"/>
                      <a:gd name="T11" fmla="*/ 0 h 133"/>
                      <a:gd name="T12" fmla="*/ 6 w 182"/>
                      <a:gd name="T13" fmla="*/ 0 h 133"/>
                      <a:gd name="T14" fmla="*/ 6 w 182"/>
                      <a:gd name="T15" fmla="*/ 0 h 133"/>
                      <a:gd name="T16" fmla="*/ 6 w 182"/>
                      <a:gd name="T17" fmla="*/ 0 h 133"/>
                      <a:gd name="T18" fmla="*/ 6 w 182"/>
                      <a:gd name="T19" fmla="*/ 3 h 133"/>
                      <a:gd name="T20" fmla="*/ 6 w 182"/>
                      <a:gd name="T21" fmla="*/ 3 h 133"/>
                      <a:gd name="T22" fmla="*/ 6 w 182"/>
                      <a:gd name="T23" fmla="*/ 4 h 133"/>
                      <a:gd name="T24" fmla="*/ 6 w 182"/>
                      <a:gd name="T25" fmla="*/ 4 h 133"/>
                      <a:gd name="T26" fmla="*/ 6 w 182"/>
                      <a:gd name="T27" fmla="*/ 4 h 133"/>
                      <a:gd name="T28" fmla="*/ 6 w 182"/>
                      <a:gd name="T29" fmla="*/ 4 h 133"/>
                      <a:gd name="T30" fmla="*/ 6 w 182"/>
                      <a:gd name="T31" fmla="*/ 4 h 133"/>
                      <a:gd name="T32" fmla="*/ 6 w 182"/>
                      <a:gd name="T33" fmla="*/ 4 h 133"/>
                      <a:gd name="T34" fmla="*/ 1 w 182"/>
                      <a:gd name="T35" fmla="*/ 4 h 133"/>
                      <a:gd name="T36" fmla="*/ 1 w 182"/>
                      <a:gd name="T37" fmla="*/ 4 h 133"/>
                      <a:gd name="T38" fmla="*/ 1 w 182"/>
                      <a:gd name="T39" fmla="*/ 4 h 133"/>
                      <a:gd name="T40" fmla="*/ 1 w 182"/>
                      <a:gd name="T41" fmla="*/ 4 h 133"/>
                      <a:gd name="T42" fmla="*/ 1 w 182"/>
                      <a:gd name="T43" fmla="*/ 4 h 133"/>
                      <a:gd name="T44" fmla="*/ 1 w 182"/>
                      <a:gd name="T45" fmla="*/ 4 h 133"/>
                      <a:gd name="T46" fmla="*/ 0 w 182"/>
                      <a:gd name="T47" fmla="*/ 4 h 133"/>
                      <a:gd name="T48" fmla="*/ 0 w 182"/>
                      <a:gd name="T49" fmla="*/ 3 h 133"/>
                      <a:gd name="T50" fmla="*/ 0 w 182"/>
                      <a:gd name="T51" fmla="*/ 3 h 133"/>
                      <a:gd name="T52" fmla="*/ 0 w 182"/>
                      <a:gd name="T53" fmla="*/ 0 h 133"/>
                      <a:gd name="T54" fmla="*/ 0 w 182"/>
                      <a:gd name="T55" fmla="*/ 0 h 133"/>
                      <a:gd name="T56" fmla="*/ 0 w 182"/>
                      <a:gd name="T57" fmla="*/ 0 h 133"/>
                      <a:gd name="T58" fmla="*/ 1 w 182"/>
                      <a:gd name="T59" fmla="*/ 0 h 133"/>
                      <a:gd name="T60" fmla="*/ 1 w 182"/>
                      <a:gd name="T61" fmla="*/ 0 h 133"/>
                      <a:gd name="T62" fmla="*/ 1 w 182"/>
                      <a:gd name="T63" fmla="*/ 0 h 133"/>
                      <a:gd name="T64" fmla="*/ 1 w 182"/>
                      <a:gd name="T65" fmla="*/ 0 h 133"/>
                      <a:gd name="T66" fmla="*/ 1 w 182"/>
                      <a:gd name="T67" fmla="*/ 0 h 13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2"/>
                      <a:gd name="T103" fmla="*/ 0 h 133"/>
                      <a:gd name="T104" fmla="*/ 182 w 182"/>
                      <a:gd name="T105" fmla="*/ 133 h 13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2" h="133">
                        <a:moveTo>
                          <a:pt x="8" y="0"/>
                        </a:moveTo>
                        <a:lnTo>
                          <a:pt x="172" y="0"/>
                        </a:lnTo>
                        <a:lnTo>
                          <a:pt x="174" y="0"/>
                        </a:lnTo>
                        <a:lnTo>
                          <a:pt x="176" y="2"/>
                        </a:lnTo>
                        <a:lnTo>
                          <a:pt x="178" y="2"/>
                        </a:lnTo>
                        <a:lnTo>
                          <a:pt x="180" y="4"/>
                        </a:lnTo>
                        <a:lnTo>
                          <a:pt x="180" y="6"/>
                        </a:lnTo>
                        <a:lnTo>
                          <a:pt x="182" y="6"/>
                        </a:lnTo>
                        <a:lnTo>
                          <a:pt x="182" y="8"/>
                        </a:lnTo>
                        <a:lnTo>
                          <a:pt x="182" y="10"/>
                        </a:lnTo>
                        <a:lnTo>
                          <a:pt x="182" y="125"/>
                        </a:lnTo>
                        <a:lnTo>
                          <a:pt x="182" y="127"/>
                        </a:lnTo>
                        <a:lnTo>
                          <a:pt x="182" y="129"/>
                        </a:lnTo>
                        <a:lnTo>
                          <a:pt x="180" y="129"/>
                        </a:lnTo>
                        <a:lnTo>
                          <a:pt x="180" y="131"/>
                        </a:lnTo>
                        <a:lnTo>
                          <a:pt x="178" y="131"/>
                        </a:lnTo>
                        <a:lnTo>
                          <a:pt x="178" y="133"/>
                        </a:lnTo>
                        <a:lnTo>
                          <a:pt x="176" y="133"/>
                        </a:lnTo>
                        <a:lnTo>
                          <a:pt x="174" y="133"/>
                        </a:lnTo>
                        <a:lnTo>
                          <a:pt x="172" y="133"/>
                        </a:lnTo>
                        <a:lnTo>
                          <a:pt x="8" y="133"/>
                        </a:lnTo>
                        <a:lnTo>
                          <a:pt x="6" y="133"/>
                        </a:lnTo>
                        <a:lnTo>
                          <a:pt x="4" y="133"/>
                        </a:lnTo>
                        <a:lnTo>
                          <a:pt x="4" y="131"/>
                        </a:lnTo>
                        <a:lnTo>
                          <a:pt x="2" y="131"/>
                        </a:lnTo>
                        <a:lnTo>
                          <a:pt x="2" y="129"/>
                        </a:lnTo>
                        <a:lnTo>
                          <a:pt x="0" y="129"/>
                        </a:lnTo>
                        <a:lnTo>
                          <a:pt x="0" y="127"/>
                        </a:lnTo>
                        <a:lnTo>
                          <a:pt x="0" y="125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4" name="Rectangle 401">
                    <a:extLst>
                      <a:ext uri="{FF2B5EF4-FFF2-40B4-BE49-F238E27FC236}">
                        <a16:creationId xmlns:a16="http://schemas.microsoft.com/office/drawing/2014/main" id="{759D7E75-43E0-AA4D-AB92-89DD33CF05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4" y="2477"/>
                    <a:ext cx="82" cy="6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5" name="Rectangle 402">
                    <a:extLst>
                      <a:ext uri="{FF2B5EF4-FFF2-40B4-BE49-F238E27FC236}">
                        <a16:creationId xmlns:a16="http://schemas.microsoft.com/office/drawing/2014/main" id="{F01F258B-4DE9-9E41-BAED-F2D21DEF7E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59" y="2482"/>
                    <a:ext cx="71" cy="49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6" name="Freeform 403">
                    <a:extLst>
                      <a:ext uri="{FF2B5EF4-FFF2-40B4-BE49-F238E27FC236}">
                        <a16:creationId xmlns:a16="http://schemas.microsoft.com/office/drawing/2014/main" id="{9E4681D9-61BF-0141-A781-A001CF0E29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3" y="2486"/>
                    <a:ext cx="63" cy="43"/>
                  </a:xfrm>
                  <a:custGeom>
                    <a:avLst/>
                    <a:gdLst>
                      <a:gd name="T0" fmla="*/ 0 w 127"/>
                      <a:gd name="T1" fmla="*/ 0 h 85"/>
                      <a:gd name="T2" fmla="*/ 3 w 127"/>
                      <a:gd name="T3" fmla="*/ 0 h 85"/>
                      <a:gd name="T4" fmla="*/ 3 w 127"/>
                      <a:gd name="T5" fmla="*/ 0 h 85"/>
                      <a:gd name="T6" fmla="*/ 3 w 127"/>
                      <a:gd name="T7" fmla="*/ 0 h 85"/>
                      <a:gd name="T8" fmla="*/ 3 w 127"/>
                      <a:gd name="T9" fmla="*/ 0 h 85"/>
                      <a:gd name="T10" fmla="*/ 3 w 127"/>
                      <a:gd name="T11" fmla="*/ 1 h 85"/>
                      <a:gd name="T12" fmla="*/ 3 w 127"/>
                      <a:gd name="T13" fmla="*/ 1 h 85"/>
                      <a:gd name="T14" fmla="*/ 3 w 127"/>
                      <a:gd name="T15" fmla="*/ 1 h 85"/>
                      <a:gd name="T16" fmla="*/ 3 w 127"/>
                      <a:gd name="T17" fmla="*/ 1 h 85"/>
                      <a:gd name="T18" fmla="*/ 3 w 127"/>
                      <a:gd name="T19" fmla="*/ 1 h 85"/>
                      <a:gd name="T20" fmla="*/ 3 w 127"/>
                      <a:gd name="T21" fmla="*/ 1 h 85"/>
                      <a:gd name="T22" fmla="*/ 3 w 127"/>
                      <a:gd name="T23" fmla="*/ 1 h 85"/>
                      <a:gd name="T24" fmla="*/ 3 w 127"/>
                      <a:gd name="T25" fmla="*/ 1 h 85"/>
                      <a:gd name="T26" fmla="*/ 3 w 127"/>
                      <a:gd name="T27" fmla="*/ 3 h 85"/>
                      <a:gd name="T28" fmla="*/ 3 w 127"/>
                      <a:gd name="T29" fmla="*/ 3 h 85"/>
                      <a:gd name="T30" fmla="*/ 3 w 127"/>
                      <a:gd name="T31" fmla="*/ 3 h 85"/>
                      <a:gd name="T32" fmla="*/ 3 w 127"/>
                      <a:gd name="T33" fmla="*/ 3 h 85"/>
                      <a:gd name="T34" fmla="*/ 3 w 127"/>
                      <a:gd name="T35" fmla="*/ 3 h 85"/>
                      <a:gd name="T36" fmla="*/ 3 w 127"/>
                      <a:gd name="T37" fmla="*/ 3 h 85"/>
                      <a:gd name="T38" fmla="*/ 3 w 127"/>
                      <a:gd name="T39" fmla="*/ 3 h 85"/>
                      <a:gd name="T40" fmla="*/ 3 w 127"/>
                      <a:gd name="T41" fmla="*/ 3 h 85"/>
                      <a:gd name="T42" fmla="*/ 3 w 127"/>
                      <a:gd name="T43" fmla="*/ 3 h 85"/>
                      <a:gd name="T44" fmla="*/ 3 w 127"/>
                      <a:gd name="T45" fmla="*/ 3 h 85"/>
                      <a:gd name="T46" fmla="*/ 3 w 127"/>
                      <a:gd name="T47" fmla="*/ 3 h 85"/>
                      <a:gd name="T48" fmla="*/ 3 w 127"/>
                      <a:gd name="T49" fmla="*/ 3 h 85"/>
                      <a:gd name="T50" fmla="*/ 0 w 127"/>
                      <a:gd name="T51" fmla="*/ 3 h 85"/>
                      <a:gd name="T52" fmla="*/ 0 w 127"/>
                      <a:gd name="T53" fmla="*/ 3 h 85"/>
                      <a:gd name="T54" fmla="*/ 0 w 127"/>
                      <a:gd name="T55" fmla="*/ 3 h 85"/>
                      <a:gd name="T56" fmla="*/ 0 w 127"/>
                      <a:gd name="T57" fmla="*/ 3 h 85"/>
                      <a:gd name="T58" fmla="*/ 0 w 127"/>
                      <a:gd name="T59" fmla="*/ 3 h 85"/>
                      <a:gd name="T60" fmla="*/ 0 w 127"/>
                      <a:gd name="T61" fmla="*/ 3 h 85"/>
                      <a:gd name="T62" fmla="*/ 0 w 127"/>
                      <a:gd name="T63" fmla="*/ 3 h 85"/>
                      <a:gd name="T64" fmla="*/ 0 w 127"/>
                      <a:gd name="T65" fmla="*/ 3 h 85"/>
                      <a:gd name="T66" fmla="*/ 0 w 127"/>
                      <a:gd name="T67" fmla="*/ 3 h 85"/>
                      <a:gd name="T68" fmla="*/ 0 w 127"/>
                      <a:gd name="T69" fmla="*/ 3 h 85"/>
                      <a:gd name="T70" fmla="*/ 0 w 127"/>
                      <a:gd name="T71" fmla="*/ 3 h 85"/>
                      <a:gd name="T72" fmla="*/ 0 w 127"/>
                      <a:gd name="T73" fmla="*/ 3 h 85"/>
                      <a:gd name="T74" fmla="*/ 0 w 127"/>
                      <a:gd name="T75" fmla="*/ 1 h 85"/>
                      <a:gd name="T76" fmla="*/ 0 w 127"/>
                      <a:gd name="T77" fmla="*/ 1 h 85"/>
                      <a:gd name="T78" fmla="*/ 0 w 127"/>
                      <a:gd name="T79" fmla="*/ 1 h 85"/>
                      <a:gd name="T80" fmla="*/ 0 w 127"/>
                      <a:gd name="T81" fmla="*/ 1 h 85"/>
                      <a:gd name="T82" fmla="*/ 0 w 127"/>
                      <a:gd name="T83" fmla="*/ 1 h 85"/>
                      <a:gd name="T84" fmla="*/ 0 w 127"/>
                      <a:gd name="T85" fmla="*/ 1 h 85"/>
                      <a:gd name="T86" fmla="*/ 0 w 127"/>
                      <a:gd name="T87" fmla="*/ 1 h 85"/>
                      <a:gd name="T88" fmla="*/ 0 w 127"/>
                      <a:gd name="T89" fmla="*/ 1 h 85"/>
                      <a:gd name="T90" fmla="*/ 0 w 127"/>
                      <a:gd name="T91" fmla="*/ 0 h 85"/>
                      <a:gd name="T92" fmla="*/ 0 w 127"/>
                      <a:gd name="T93" fmla="*/ 0 h 85"/>
                      <a:gd name="T94" fmla="*/ 0 w 127"/>
                      <a:gd name="T95" fmla="*/ 0 h 85"/>
                      <a:gd name="T96" fmla="*/ 0 w 127"/>
                      <a:gd name="T97" fmla="*/ 0 h 8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27"/>
                      <a:gd name="T148" fmla="*/ 0 h 85"/>
                      <a:gd name="T149" fmla="*/ 127 w 127"/>
                      <a:gd name="T150" fmla="*/ 85 h 8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27" h="85">
                        <a:moveTo>
                          <a:pt x="8" y="0"/>
                        </a:moveTo>
                        <a:lnTo>
                          <a:pt x="122" y="0"/>
                        </a:lnTo>
                        <a:lnTo>
                          <a:pt x="123" y="0"/>
                        </a:lnTo>
                        <a:lnTo>
                          <a:pt x="125" y="2"/>
                        </a:lnTo>
                        <a:lnTo>
                          <a:pt x="127" y="2"/>
                        </a:lnTo>
                        <a:lnTo>
                          <a:pt x="127" y="4"/>
                        </a:lnTo>
                        <a:lnTo>
                          <a:pt x="127" y="6"/>
                        </a:lnTo>
                        <a:lnTo>
                          <a:pt x="127" y="78"/>
                        </a:lnTo>
                        <a:lnTo>
                          <a:pt x="127" y="80"/>
                        </a:lnTo>
                        <a:lnTo>
                          <a:pt x="127" y="81"/>
                        </a:lnTo>
                        <a:lnTo>
                          <a:pt x="125" y="83"/>
                        </a:lnTo>
                        <a:lnTo>
                          <a:pt x="123" y="83"/>
                        </a:lnTo>
                        <a:lnTo>
                          <a:pt x="122" y="85"/>
                        </a:lnTo>
                        <a:lnTo>
                          <a:pt x="8" y="85"/>
                        </a:lnTo>
                        <a:lnTo>
                          <a:pt x="6" y="83"/>
                        </a:lnTo>
                        <a:lnTo>
                          <a:pt x="4" y="83"/>
                        </a:lnTo>
                        <a:lnTo>
                          <a:pt x="2" y="81"/>
                        </a:lnTo>
                        <a:lnTo>
                          <a:pt x="2" y="80"/>
                        </a:lnTo>
                        <a:lnTo>
                          <a:pt x="0" y="80"/>
                        </a:lnTo>
                        <a:lnTo>
                          <a:pt x="0" y="7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6565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7" name="Freeform 404">
                    <a:extLst>
                      <a:ext uri="{FF2B5EF4-FFF2-40B4-BE49-F238E27FC236}">
                        <a16:creationId xmlns:a16="http://schemas.microsoft.com/office/drawing/2014/main" id="{BD12C4B8-EF2F-4149-BEBA-8A2F6DC1451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6" y="2488"/>
                    <a:ext cx="9" cy="23"/>
                  </a:xfrm>
                  <a:custGeom>
                    <a:avLst/>
                    <a:gdLst>
                      <a:gd name="T0" fmla="*/ 0 w 19"/>
                      <a:gd name="T1" fmla="*/ 1 h 45"/>
                      <a:gd name="T2" fmla="*/ 0 w 19"/>
                      <a:gd name="T3" fmla="*/ 1 h 45"/>
                      <a:gd name="T4" fmla="*/ 0 w 19"/>
                      <a:gd name="T5" fmla="*/ 1 h 45"/>
                      <a:gd name="T6" fmla="*/ 0 w 19"/>
                      <a:gd name="T7" fmla="*/ 1 h 45"/>
                      <a:gd name="T8" fmla="*/ 0 w 19"/>
                      <a:gd name="T9" fmla="*/ 1 h 45"/>
                      <a:gd name="T10" fmla="*/ 0 w 19"/>
                      <a:gd name="T11" fmla="*/ 1 h 45"/>
                      <a:gd name="T12" fmla="*/ 0 w 19"/>
                      <a:gd name="T13" fmla="*/ 1 h 45"/>
                      <a:gd name="T14" fmla="*/ 0 w 19"/>
                      <a:gd name="T15" fmla="*/ 1 h 45"/>
                      <a:gd name="T16" fmla="*/ 0 w 19"/>
                      <a:gd name="T17" fmla="*/ 1 h 45"/>
                      <a:gd name="T18" fmla="*/ 0 w 19"/>
                      <a:gd name="T19" fmla="*/ 1 h 45"/>
                      <a:gd name="T20" fmla="*/ 0 w 19"/>
                      <a:gd name="T21" fmla="*/ 1 h 45"/>
                      <a:gd name="T22" fmla="*/ 0 w 19"/>
                      <a:gd name="T23" fmla="*/ 0 h 45"/>
                      <a:gd name="T24" fmla="*/ 0 w 19"/>
                      <a:gd name="T25" fmla="*/ 0 h 45"/>
                      <a:gd name="T26" fmla="*/ 0 w 19"/>
                      <a:gd name="T27" fmla="*/ 0 h 45"/>
                      <a:gd name="T28" fmla="*/ 0 w 19"/>
                      <a:gd name="T29" fmla="*/ 1 h 45"/>
                      <a:gd name="T30" fmla="*/ 0 w 19"/>
                      <a:gd name="T31" fmla="*/ 1 h 45"/>
                      <a:gd name="T32" fmla="*/ 0 w 19"/>
                      <a:gd name="T33" fmla="*/ 1 h 45"/>
                      <a:gd name="T34" fmla="*/ 0 w 19"/>
                      <a:gd name="T35" fmla="*/ 1 h 45"/>
                      <a:gd name="T36" fmla="*/ 0 w 19"/>
                      <a:gd name="T37" fmla="*/ 1 h 45"/>
                      <a:gd name="T38" fmla="*/ 0 w 19"/>
                      <a:gd name="T39" fmla="*/ 1 h 45"/>
                      <a:gd name="T40" fmla="*/ 0 w 19"/>
                      <a:gd name="T41" fmla="*/ 1 h 45"/>
                      <a:gd name="T42" fmla="*/ 0 w 19"/>
                      <a:gd name="T43" fmla="*/ 1 h 45"/>
                      <a:gd name="T44" fmla="*/ 0 w 19"/>
                      <a:gd name="T45" fmla="*/ 1 h 45"/>
                      <a:gd name="T46" fmla="*/ 0 w 19"/>
                      <a:gd name="T47" fmla="*/ 1 h 45"/>
                      <a:gd name="T48" fmla="*/ 0 w 19"/>
                      <a:gd name="T49" fmla="*/ 1 h 45"/>
                      <a:gd name="T50" fmla="*/ 0 w 19"/>
                      <a:gd name="T51" fmla="*/ 1 h 45"/>
                      <a:gd name="T52" fmla="*/ 0 w 19"/>
                      <a:gd name="T53" fmla="*/ 1 h 45"/>
                      <a:gd name="T54" fmla="*/ 0 w 19"/>
                      <a:gd name="T55" fmla="*/ 2 h 45"/>
                      <a:gd name="T56" fmla="*/ 0 w 19"/>
                      <a:gd name="T57" fmla="*/ 2 h 45"/>
                      <a:gd name="T58" fmla="*/ 0 w 19"/>
                      <a:gd name="T59" fmla="*/ 2 h 45"/>
                      <a:gd name="T60" fmla="*/ 0 w 19"/>
                      <a:gd name="T61" fmla="*/ 1 h 4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9"/>
                      <a:gd name="T94" fmla="*/ 0 h 45"/>
                      <a:gd name="T95" fmla="*/ 19 w 19"/>
                      <a:gd name="T96" fmla="*/ 45 h 45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9" h="45">
                        <a:moveTo>
                          <a:pt x="0" y="15"/>
                        </a:move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1" y="2"/>
                        </a:lnTo>
                        <a:lnTo>
                          <a:pt x="10" y="4"/>
                        </a:lnTo>
                        <a:lnTo>
                          <a:pt x="8" y="6"/>
                        </a:lnTo>
                        <a:lnTo>
                          <a:pt x="6" y="7"/>
                        </a:lnTo>
                        <a:lnTo>
                          <a:pt x="4" y="9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2" y="17"/>
                        </a:lnTo>
                        <a:lnTo>
                          <a:pt x="2" y="21"/>
                        </a:lnTo>
                        <a:lnTo>
                          <a:pt x="2" y="24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8" name="Freeform 405">
                    <a:extLst>
                      <a:ext uri="{FF2B5EF4-FFF2-40B4-BE49-F238E27FC236}">
                        <a16:creationId xmlns:a16="http://schemas.microsoft.com/office/drawing/2014/main" id="{EB1319D1-1DDE-B448-BA6D-78DAFD3417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8" y="2489"/>
                    <a:ext cx="6" cy="31"/>
                  </a:xfrm>
                  <a:custGeom>
                    <a:avLst/>
                    <a:gdLst>
                      <a:gd name="T0" fmla="*/ 0 w 13"/>
                      <a:gd name="T1" fmla="*/ 0 h 62"/>
                      <a:gd name="T2" fmla="*/ 0 w 13"/>
                      <a:gd name="T3" fmla="*/ 0 h 62"/>
                      <a:gd name="T4" fmla="*/ 0 w 13"/>
                      <a:gd name="T5" fmla="*/ 0 h 62"/>
                      <a:gd name="T6" fmla="*/ 0 w 13"/>
                      <a:gd name="T7" fmla="*/ 0 h 62"/>
                      <a:gd name="T8" fmla="*/ 0 w 13"/>
                      <a:gd name="T9" fmla="*/ 1 h 62"/>
                      <a:gd name="T10" fmla="*/ 0 w 13"/>
                      <a:gd name="T11" fmla="*/ 1 h 62"/>
                      <a:gd name="T12" fmla="*/ 0 w 13"/>
                      <a:gd name="T13" fmla="*/ 1 h 62"/>
                      <a:gd name="T14" fmla="*/ 0 w 13"/>
                      <a:gd name="T15" fmla="*/ 1 h 62"/>
                      <a:gd name="T16" fmla="*/ 0 w 13"/>
                      <a:gd name="T17" fmla="*/ 1 h 62"/>
                      <a:gd name="T18" fmla="*/ 0 w 13"/>
                      <a:gd name="T19" fmla="*/ 1 h 62"/>
                      <a:gd name="T20" fmla="*/ 0 w 13"/>
                      <a:gd name="T21" fmla="*/ 1 h 62"/>
                      <a:gd name="T22" fmla="*/ 0 w 13"/>
                      <a:gd name="T23" fmla="*/ 1 h 62"/>
                      <a:gd name="T24" fmla="*/ 0 w 13"/>
                      <a:gd name="T25" fmla="*/ 1 h 62"/>
                      <a:gd name="T26" fmla="*/ 0 w 13"/>
                      <a:gd name="T27" fmla="*/ 2 h 62"/>
                      <a:gd name="T28" fmla="*/ 0 w 13"/>
                      <a:gd name="T29" fmla="*/ 2 h 62"/>
                      <a:gd name="T30" fmla="*/ 0 w 13"/>
                      <a:gd name="T31" fmla="*/ 2 h 62"/>
                      <a:gd name="T32" fmla="*/ 0 w 13"/>
                      <a:gd name="T33" fmla="*/ 2 h 62"/>
                      <a:gd name="T34" fmla="*/ 0 w 13"/>
                      <a:gd name="T35" fmla="*/ 2 h 62"/>
                      <a:gd name="T36" fmla="*/ 0 w 13"/>
                      <a:gd name="T37" fmla="*/ 2 h 62"/>
                      <a:gd name="T38" fmla="*/ 0 w 13"/>
                      <a:gd name="T39" fmla="*/ 2 h 62"/>
                      <a:gd name="T40" fmla="*/ 0 w 13"/>
                      <a:gd name="T41" fmla="*/ 1 h 62"/>
                      <a:gd name="T42" fmla="*/ 0 w 13"/>
                      <a:gd name="T43" fmla="*/ 1 h 62"/>
                      <a:gd name="T44" fmla="*/ 0 w 13"/>
                      <a:gd name="T45" fmla="*/ 1 h 62"/>
                      <a:gd name="T46" fmla="*/ 0 w 13"/>
                      <a:gd name="T47" fmla="*/ 1 h 62"/>
                      <a:gd name="T48" fmla="*/ 0 w 13"/>
                      <a:gd name="T49" fmla="*/ 1 h 62"/>
                      <a:gd name="T50" fmla="*/ 0 w 13"/>
                      <a:gd name="T51" fmla="*/ 1 h 62"/>
                      <a:gd name="T52" fmla="*/ 0 w 13"/>
                      <a:gd name="T53" fmla="*/ 1 h 62"/>
                      <a:gd name="T54" fmla="*/ 0 w 13"/>
                      <a:gd name="T55" fmla="*/ 1 h 62"/>
                      <a:gd name="T56" fmla="*/ 0 w 13"/>
                      <a:gd name="T57" fmla="*/ 0 h 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3"/>
                      <a:gd name="T88" fmla="*/ 0 h 62"/>
                      <a:gd name="T89" fmla="*/ 13 w 13"/>
                      <a:gd name="T90" fmla="*/ 62 h 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3" h="62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3" y="7"/>
                        </a:lnTo>
                        <a:lnTo>
                          <a:pt x="13" y="9"/>
                        </a:lnTo>
                        <a:lnTo>
                          <a:pt x="13" y="13"/>
                        </a:lnTo>
                        <a:lnTo>
                          <a:pt x="13" y="19"/>
                        </a:lnTo>
                        <a:lnTo>
                          <a:pt x="13" y="22"/>
                        </a:lnTo>
                        <a:lnTo>
                          <a:pt x="13" y="49"/>
                        </a:lnTo>
                        <a:lnTo>
                          <a:pt x="13" y="57"/>
                        </a:lnTo>
                        <a:lnTo>
                          <a:pt x="13" y="62"/>
                        </a:lnTo>
                        <a:lnTo>
                          <a:pt x="12" y="55"/>
                        </a:lnTo>
                        <a:lnTo>
                          <a:pt x="12" y="49"/>
                        </a:lnTo>
                        <a:lnTo>
                          <a:pt x="12" y="43"/>
                        </a:lnTo>
                        <a:lnTo>
                          <a:pt x="12" y="38"/>
                        </a:lnTo>
                        <a:lnTo>
                          <a:pt x="12" y="32"/>
                        </a:lnTo>
                        <a:lnTo>
                          <a:pt x="10" y="26"/>
                        </a:lnTo>
                        <a:lnTo>
                          <a:pt x="10" y="22"/>
                        </a:lnTo>
                        <a:lnTo>
                          <a:pt x="8" y="17"/>
                        </a:lnTo>
                        <a:lnTo>
                          <a:pt x="8" y="13"/>
                        </a:lnTo>
                        <a:lnTo>
                          <a:pt x="6" y="9"/>
                        </a:lnTo>
                        <a:lnTo>
                          <a:pt x="4" y="5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49" name="Freeform 406">
                    <a:extLst>
                      <a:ext uri="{FF2B5EF4-FFF2-40B4-BE49-F238E27FC236}">
                        <a16:creationId xmlns:a16="http://schemas.microsoft.com/office/drawing/2014/main" id="{AB97FA52-BE46-2B4F-899B-BFC99C9541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36" y="2477"/>
                    <a:ext cx="1" cy="61"/>
                  </a:xfrm>
                  <a:custGeom>
                    <a:avLst/>
                    <a:gdLst>
                      <a:gd name="T0" fmla="*/ 0 w 2"/>
                      <a:gd name="T1" fmla="*/ 0 h 123"/>
                      <a:gd name="T2" fmla="*/ 1 w 2"/>
                      <a:gd name="T3" fmla="*/ 0 h 123"/>
                      <a:gd name="T4" fmla="*/ 1 w 2"/>
                      <a:gd name="T5" fmla="*/ 3 h 123"/>
                      <a:gd name="T6" fmla="*/ 0 w 2"/>
                      <a:gd name="T7" fmla="*/ 3 h 123"/>
                      <a:gd name="T8" fmla="*/ 0 w 2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123"/>
                      <a:gd name="T17" fmla="*/ 2 w 2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123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121"/>
                        </a:lnTo>
                        <a:lnTo>
                          <a:pt x="0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0" name="Freeform 407">
                    <a:extLst>
                      <a:ext uri="{FF2B5EF4-FFF2-40B4-BE49-F238E27FC236}">
                        <a16:creationId xmlns:a16="http://schemas.microsoft.com/office/drawing/2014/main" id="{A82789A6-5C09-4342-A6B5-0C2BA45DA3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3" y="2477"/>
                    <a:ext cx="1" cy="61"/>
                  </a:xfrm>
                  <a:custGeom>
                    <a:avLst/>
                    <a:gdLst>
                      <a:gd name="T0" fmla="*/ 1 w 1"/>
                      <a:gd name="T1" fmla="*/ 0 h 123"/>
                      <a:gd name="T2" fmla="*/ 0 w 1"/>
                      <a:gd name="T3" fmla="*/ 0 h 123"/>
                      <a:gd name="T4" fmla="*/ 0 w 1"/>
                      <a:gd name="T5" fmla="*/ 3 h 123"/>
                      <a:gd name="T6" fmla="*/ 1 w 1"/>
                      <a:gd name="T7" fmla="*/ 3 h 123"/>
                      <a:gd name="T8" fmla="*/ 1 w 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3"/>
                      <a:gd name="T17" fmla="*/ 1 w 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3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0" y="121"/>
                        </a:lnTo>
                        <a:lnTo>
                          <a:pt x="1" y="12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1" name="Freeform 408">
                    <a:extLst>
                      <a:ext uri="{FF2B5EF4-FFF2-40B4-BE49-F238E27FC236}">
                        <a16:creationId xmlns:a16="http://schemas.microsoft.com/office/drawing/2014/main" id="{D8776ACB-F931-C14C-B616-F1BC165F83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0" y="2526"/>
                    <a:ext cx="6" cy="5"/>
                  </a:xfrm>
                  <a:custGeom>
                    <a:avLst/>
                    <a:gdLst>
                      <a:gd name="T0" fmla="*/ 1 w 11"/>
                      <a:gd name="T1" fmla="*/ 0 h 11"/>
                      <a:gd name="T2" fmla="*/ 0 w 11"/>
                      <a:gd name="T3" fmla="*/ 0 h 11"/>
                      <a:gd name="T4" fmla="*/ 1 w 11"/>
                      <a:gd name="T5" fmla="*/ 0 h 11"/>
                      <a:gd name="T6" fmla="*/ 1 w 11"/>
                      <a:gd name="T7" fmla="*/ 0 h 11"/>
                      <a:gd name="T8" fmla="*/ 1 w 11"/>
                      <a:gd name="T9" fmla="*/ 0 h 11"/>
                      <a:gd name="T10" fmla="*/ 1 w 11"/>
                      <a:gd name="T11" fmla="*/ 0 h 11"/>
                      <a:gd name="T12" fmla="*/ 1 w 11"/>
                      <a:gd name="T13" fmla="*/ 0 h 11"/>
                      <a:gd name="T14" fmla="*/ 1 w 11"/>
                      <a:gd name="T15" fmla="*/ 0 h 11"/>
                      <a:gd name="T16" fmla="*/ 1 w 11"/>
                      <a:gd name="T17" fmla="*/ 0 h 11"/>
                      <a:gd name="T18" fmla="*/ 1 w 11"/>
                      <a:gd name="T19" fmla="*/ 0 h 11"/>
                      <a:gd name="T20" fmla="*/ 1 w 11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1"/>
                      <a:gd name="T35" fmla="*/ 11 w 11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1">
                        <a:moveTo>
                          <a:pt x="5" y="0"/>
                        </a:moveTo>
                        <a:lnTo>
                          <a:pt x="0" y="11"/>
                        </a:lnTo>
                        <a:lnTo>
                          <a:pt x="11" y="5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2" name="Freeform 409">
                    <a:extLst>
                      <a:ext uri="{FF2B5EF4-FFF2-40B4-BE49-F238E27FC236}">
                        <a16:creationId xmlns:a16="http://schemas.microsoft.com/office/drawing/2014/main" id="{55048B61-7C1B-BD45-81AB-51FBC15097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0" y="2483"/>
                    <a:ext cx="6" cy="5"/>
                  </a:xfrm>
                  <a:custGeom>
                    <a:avLst/>
                    <a:gdLst>
                      <a:gd name="T0" fmla="*/ 1 w 11"/>
                      <a:gd name="T1" fmla="*/ 1 h 10"/>
                      <a:gd name="T2" fmla="*/ 0 w 11"/>
                      <a:gd name="T3" fmla="*/ 0 h 10"/>
                      <a:gd name="T4" fmla="*/ 1 w 11"/>
                      <a:gd name="T5" fmla="*/ 1 h 10"/>
                      <a:gd name="T6" fmla="*/ 1 w 11"/>
                      <a:gd name="T7" fmla="*/ 1 h 10"/>
                      <a:gd name="T8" fmla="*/ 1 w 11"/>
                      <a:gd name="T9" fmla="*/ 1 h 10"/>
                      <a:gd name="T10" fmla="*/ 1 w 11"/>
                      <a:gd name="T11" fmla="*/ 1 h 10"/>
                      <a:gd name="T12" fmla="*/ 1 w 11"/>
                      <a:gd name="T13" fmla="*/ 1 h 10"/>
                      <a:gd name="T14" fmla="*/ 1 w 11"/>
                      <a:gd name="T15" fmla="*/ 1 h 10"/>
                      <a:gd name="T16" fmla="*/ 1 w 11"/>
                      <a:gd name="T17" fmla="*/ 1 h 10"/>
                      <a:gd name="T18" fmla="*/ 1 w 11"/>
                      <a:gd name="T19" fmla="*/ 1 h 10"/>
                      <a:gd name="T20" fmla="*/ 1 w 11"/>
                      <a:gd name="T21" fmla="*/ 1 h 1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0"/>
                      <a:gd name="T35" fmla="*/ 11 w 11"/>
                      <a:gd name="T36" fmla="*/ 10 h 1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0">
                        <a:moveTo>
                          <a:pt x="5" y="10"/>
                        </a:moveTo>
                        <a:lnTo>
                          <a:pt x="0" y="0"/>
                        </a:lnTo>
                        <a:lnTo>
                          <a:pt x="11" y="6"/>
                        </a:lnTo>
                        <a:lnTo>
                          <a:pt x="9" y="6"/>
                        </a:lnTo>
                        <a:lnTo>
                          <a:pt x="7" y="8"/>
                        </a:lnTo>
                        <a:lnTo>
                          <a:pt x="7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3" name="Freeform 410">
                    <a:extLst>
                      <a:ext uri="{FF2B5EF4-FFF2-40B4-BE49-F238E27FC236}">
                        <a16:creationId xmlns:a16="http://schemas.microsoft.com/office/drawing/2014/main" id="{0C70FE04-EC70-A34A-85C2-9ACF7FDC67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4" y="2526"/>
                    <a:ext cx="6" cy="5"/>
                  </a:xfrm>
                  <a:custGeom>
                    <a:avLst/>
                    <a:gdLst>
                      <a:gd name="T0" fmla="*/ 1 w 12"/>
                      <a:gd name="T1" fmla="*/ 0 h 11"/>
                      <a:gd name="T2" fmla="*/ 1 w 12"/>
                      <a:gd name="T3" fmla="*/ 0 h 11"/>
                      <a:gd name="T4" fmla="*/ 0 w 12"/>
                      <a:gd name="T5" fmla="*/ 0 h 11"/>
                      <a:gd name="T6" fmla="*/ 1 w 12"/>
                      <a:gd name="T7" fmla="*/ 0 h 11"/>
                      <a:gd name="T8" fmla="*/ 1 w 12"/>
                      <a:gd name="T9" fmla="*/ 0 h 11"/>
                      <a:gd name="T10" fmla="*/ 1 w 12"/>
                      <a:gd name="T11" fmla="*/ 0 h 11"/>
                      <a:gd name="T12" fmla="*/ 1 w 12"/>
                      <a:gd name="T13" fmla="*/ 0 h 11"/>
                      <a:gd name="T14" fmla="*/ 1 w 12"/>
                      <a:gd name="T15" fmla="*/ 0 h 11"/>
                      <a:gd name="T16" fmla="*/ 1 w 12"/>
                      <a:gd name="T17" fmla="*/ 0 h 11"/>
                      <a:gd name="T18" fmla="*/ 1 w 12"/>
                      <a:gd name="T19" fmla="*/ 0 h 11"/>
                      <a:gd name="T20" fmla="*/ 1 w 12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"/>
                      <a:gd name="T34" fmla="*/ 0 h 11"/>
                      <a:gd name="T35" fmla="*/ 12 w 12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" h="11">
                        <a:moveTo>
                          <a:pt x="6" y="0"/>
                        </a:moveTo>
                        <a:lnTo>
                          <a:pt x="12" y="11"/>
                        </a:lnTo>
                        <a:lnTo>
                          <a:pt x="0" y="5"/>
                        </a:lnTo>
                        <a:lnTo>
                          <a:pt x="2" y="5"/>
                        </a:lnTo>
                        <a:lnTo>
                          <a:pt x="2" y="3"/>
                        </a:lnTo>
                        <a:lnTo>
                          <a:pt x="4" y="3"/>
                        </a:lnTo>
                        <a:lnTo>
                          <a:pt x="4" y="1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4" name="Freeform 411">
                    <a:extLst>
                      <a:ext uri="{FF2B5EF4-FFF2-40B4-BE49-F238E27FC236}">
                        <a16:creationId xmlns:a16="http://schemas.microsoft.com/office/drawing/2014/main" id="{B53DB4AA-B00A-1047-A39F-7D598190D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4" y="2483"/>
                    <a:ext cx="6" cy="5"/>
                  </a:xfrm>
                  <a:custGeom>
                    <a:avLst/>
                    <a:gdLst>
                      <a:gd name="T0" fmla="*/ 1 w 12"/>
                      <a:gd name="T1" fmla="*/ 1 h 10"/>
                      <a:gd name="T2" fmla="*/ 1 w 12"/>
                      <a:gd name="T3" fmla="*/ 0 h 10"/>
                      <a:gd name="T4" fmla="*/ 0 w 12"/>
                      <a:gd name="T5" fmla="*/ 1 h 10"/>
                      <a:gd name="T6" fmla="*/ 1 w 12"/>
                      <a:gd name="T7" fmla="*/ 1 h 10"/>
                      <a:gd name="T8" fmla="*/ 1 w 12"/>
                      <a:gd name="T9" fmla="*/ 1 h 10"/>
                      <a:gd name="T10" fmla="*/ 1 w 12"/>
                      <a:gd name="T11" fmla="*/ 1 h 10"/>
                      <a:gd name="T12" fmla="*/ 1 w 12"/>
                      <a:gd name="T13" fmla="*/ 1 h 10"/>
                      <a:gd name="T14" fmla="*/ 1 w 12"/>
                      <a:gd name="T15" fmla="*/ 1 h 10"/>
                      <a:gd name="T16" fmla="*/ 1 w 12"/>
                      <a:gd name="T17" fmla="*/ 1 h 10"/>
                      <a:gd name="T18" fmla="*/ 1 w 12"/>
                      <a:gd name="T19" fmla="*/ 1 h 10"/>
                      <a:gd name="T20" fmla="*/ 1 w 12"/>
                      <a:gd name="T21" fmla="*/ 1 h 1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"/>
                      <a:gd name="T34" fmla="*/ 0 h 10"/>
                      <a:gd name="T35" fmla="*/ 12 w 12"/>
                      <a:gd name="T36" fmla="*/ 10 h 1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" h="10">
                        <a:moveTo>
                          <a:pt x="6" y="10"/>
                        </a:moveTo>
                        <a:lnTo>
                          <a:pt x="12" y="0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4" y="8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5" name="Rectangle 412">
                    <a:extLst>
                      <a:ext uri="{FF2B5EF4-FFF2-40B4-BE49-F238E27FC236}">
                        <a16:creationId xmlns:a16="http://schemas.microsoft.com/office/drawing/2014/main" id="{13D2AA31-FF9D-8C4E-92EB-39E16D62A3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5" y="2533"/>
                    <a:ext cx="2" cy="4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6" name="Freeform 413">
                    <a:extLst>
                      <a:ext uri="{FF2B5EF4-FFF2-40B4-BE49-F238E27FC236}">
                        <a16:creationId xmlns:a16="http://schemas.microsoft.com/office/drawing/2014/main" id="{FE05BC01-86F1-7B44-B85E-9EC9F7689B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5" y="2533"/>
                    <a:ext cx="2" cy="3"/>
                  </a:xfrm>
                  <a:custGeom>
                    <a:avLst/>
                    <a:gdLst>
                      <a:gd name="T0" fmla="*/ 1 w 4"/>
                      <a:gd name="T1" fmla="*/ 0 h 5"/>
                      <a:gd name="T2" fmla="*/ 1 w 4"/>
                      <a:gd name="T3" fmla="*/ 0 h 5"/>
                      <a:gd name="T4" fmla="*/ 1 w 4"/>
                      <a:gd name="T5" fmla="*/ 1 h 5"/>
                      <a:gd name="T6" fmla="*/ 0 w 4"/>
                      <a:gd name="T7" fmla="*/ 1 h 5"/>
                      <a:gd name="T8" fmla="*/ 1 w 4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5"/>
                      <a:gd name="T17" fmla="*/ 4 w 4"/>
                      <a:gd name="T18" fmla="*/ 5 h 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5">
                        <a:moveTo>
                          <a:pt x="2" y="0"/>
                        </a:moveTo>
                        <a:lnTo>
                          <a:pt x="4" y="0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7" name="Rectangle 414">
                    <a:extLst>
                      <a:ext uri="{FF2B5EF4-FFF2-40B4-BE49-F238E27FC236}">
                        <a16:creationId xmlns:a16="http://schemas.microsoft.com/office/drawing/2014/main" id="{46E444FF-85F5-5A49-BF1E-CC8666E6A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2" y="2538"/>
                    <a:ext cx="7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8" name="Rectangle 415">
                    <a:extLst>
                      <a:ext uri="{FF2B5EF4-FFF2-40B4-BE49-F238E27FC236}">
                        <a16:creationId xmlns:a16="http://schemas.microsoft.com/office/drawing/2014/main" id="{2CBF0E65-93A2-7249-96ED-4CC25B60B2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3" y="2539"/>
                    <a:ext cx="6" cy="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59" name="Freeform 416">
                    <a:extLst>
                      <a:ext uri="{FF2B5EF4-FFF2-40B4-BE49-F238E27FC236}">
                        <a16:creationId xmlns:a16="http://schemas.microsoft.com/office/drawing/2014/main" id="{DA0579EE-8326-5B46-A2EF-8E4A82DE64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6" y="2584"/>
                    <a:ext cx="98" cy="28"/>
                  </a:xfrm>
                  <a:custGeom>
                    <a:avLst/>
                    <a:gdLst>
                      <a:gd name="T0" fmla="*/ 0 w 197"/>
                      <a:gd name="T1" fmla="*/ 1 h 57"/>
                      <a:gd name="T2" fmla="*/ 0 w 197"/>
                      <a:gd name="T3" fmla="*/ 0 h 57"/>
                      <a:gd name="T4" fmla="*/ 5 w 197"/>
                      <a:gd name="T5" fmla="*/ 0 h 57"/>
                      <a:gd name="T6" fmla="*/ 6 w 197"/>
                      <a:gd name="T7" fmla="*/ 1 h 57"/>
                      <a:gd name="T8" fmla="*/ 6 w 197"/>
                      <a:gd name="T9" fmla="*/ 1 h 57"/>
                      <a:gd name="T10" fmla="*/ 0 w 197"/>
                      <a:gd name="T11" fmla="*/ 1 h 57"/>
                      <a:gd name="T12" fmla="*/ 0 w 197"/>
                      <a:gd name="T13" fmla="*/ 1 h 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7"/>
                      <a:gd name="T22" fmla="*/ 0 h 57"/>
                      <a:gd name="T23" fmla="*/ 197 w 197"/>
                      <a:gd name="T24" fmla="*/ 57 h 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7" h="57">
                        <a:moveTo>
                          <a:pt x="0" y="49"/>
                        </a:moveTo>
                        <a:lnTo>
                          <a:pt x="16" y="0"/>
                        </a:lnTo>
                        <a:lnTo>
                          <a:pt x="182" y="0"/>
                        </a:lnTo>
                        <a:lnTo>
                          <a:pt x="197" y="49"/>
                        </a:lnTo>
                        <a:lnTo>
                          <a:pt x="193" y="57"/>
                        </a:lnTo>
                        <a:lnTo>
                          <a:pt x="4" y="57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60" name="Freeform 417">
                    <a:extLst>
                      <a:ext uri="{FF2B5EF4-FFF2-40B4-BE49-F238E27FC236}">
                        <a16:creationId xmlns:a16="http://schemas.microsoft.com/office/drawing/2014/main" id="{F5A2839F-B164-3A4B-B2F8-02CA06313A7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1" y="2587"/>
                    <a:ext cx="15" cy="19"/>
                  </a:xfrm>
                  <a:custGeom>
                    <a:avLst/>
                    <a:gdLst>
                      <a:gd name="T0" fmla="*/ 1 w 28"/>
                      <a:gd name="T1" fmla="*/ 0 h 37"/>
                      <a:gd name="T2" fmla="*/ 1 w 28"/>
                      <a:gd name="T3" fmla="*/ 0 h 37"/>
                      <a:gd name="T4" fmla="*/ 1 w 28"/>
                      <a:gd name="T5" fmla="*/ 2 h 37"/>
                      <a:gd name="T6" fmla="*/ 0 w 28"/>
                      <a:gd name="T7" fmla="*/ 2 h 37"/>
                      <a:gd name="T8" fmla="*/ 1 w 2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7"/>
                      <a:gd name="T17" fmla="*/ 28 w 2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7">
                        <a:moveTo>
                          <a:pt x="11" y="0"/>
                        </a:moveTo>
                        <a:lnTo>
                          <a:pt x="28" y="0"/>
                        </a:lnTo>
                        <a:lnTo>
                          <a:pt x="21" y="37"/>
                        </a:lnTo>
                        <a:lnTo>
                          <a:pt x="0" y="3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61" name="Freeform 418">
                    <a:extLst>
                      <a:ext uri="{FF2B5EF4-FFF2-40B4-BE49-F238E27FC236}">
                        <a16:creationId xmlns:a16="http://schemas.microsoft.com/office/drawing/2014/main" id="{FC1D30D3-8198-0F4F-BA96-4FC0BBA790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0" y="2587"/>
                    <a:ext cx="18" cy="19"/>
                  </a:xfrm>
                  <a:custGeom>
                    <a:avLst/>
                    <a:gdLst>
                      <a:gd name="T0" fmla="*/ 1 w 36"/>
                      <a:gd name="T1" fmla="*/ 0 h 37"/>
                      <a:gd name="T2" fmla="*/ 0 w 36"/>
                      <a:gd name="T3" fmla="*/ 0 h 37"/>
                      <a:gd name="T4" fmla="*/ 1 w 36"/>
                      <a:gd name="T5" fmla="*/ 2 h 37"/>
                      <a:gd name="T6" fmla="*/ 1 w 36"/>
                      <a:gd name="T7" fmla="*/ 2 h 37"/>
                      <a:gd name="T8" fmla="*/ 1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37"/>
                      <a:gd name="T17" fmla="*/ 36 w 36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37">
                        <a:moveTo>
                          <a:pt x="26" y="0"/>
                        </a:moveTo>
                        <a:lnTo>
                          <a:pt x="0" y="0"/>
                        </a:lnTo>
                        <a:lnTo>
                          <a:pt x="6" y="37"/>
                        </a:lnTo>
                        <a:lnTo>
                          <a:pt x="36" y="37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62" name="Freeform 419">
                    <a:extLst>
                      <a:ext uri="{FF2B5EF4-FFF2-40B4-BE49-F238E27FC236}">
                        <a16:creationId xmlns:a16="http://schemas.microsoft.com/office/drawing/2014/main" id="{437B0DAE-8896-C247-8E02-680F1D897D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67" y="2588"/>
                    <a:ext cx="52" cy="18"/>
                  </a:xfrm>
                  <a:custGeom>
                    <a:avLst/>
                    <a:gdLst>
                      <a:gd name="T0" fmla="*/ 1 w 104"/>
                      <a:gd name="T1" fmla="*/ 0 h 36"/>
                      <a:gd name="T2" fmla="*/ 3 w 104"/>
                      <a:gd name="T3" fmla="*/ 0 h 36"/>
                      <a:gd name="T4" fmla="*/ 3 w 104"/>
                      <a:gd name="T5" fmla="*/ 1 h 36"/>
                      <a:gd name="T6" fmla="*/ 0 w 104"/>
                      <a:gd name="T7" fmla="*/ 1 h 36"/>
                      <a:gd name="T8" fmla="*/ 1 w 104"/>
                      <a:gd name="T9" fmla="*/ 0 h 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4"/>
                      <a:gd name="T16" fmla="*/ 0 h 36"/>
                      <a:gd name="T17" fmla="*/ 104 w 104"/>
                      <a:gd name="T18" fmla="*/ 36 h 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4" h="36">
                        <a:moveTo>
                          <a:pt x="8" y="0"/>
                        </a:moveTo>
                        <a:lnTo>
                          <a:pt x="98" y="0"/>
                        </a:lnTo>
                        <a:lnTo>
                          <a:pt x="104" y="36"/>
                        </a:lnTo>
                        <a:lnTo>
                          <a:pt x="0" y="36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63" name="Line 420">
                    <a:extLst>
                      <a:ext uri="{FF2B5EF4-FFF2-40B4-BE49-F238E27FC236}">
                        <a16:creationId xmlns:a16="http://schemas.microsoft.com/office/drawing/2014/main" id="{59F61D98-D765-4742-B40B-385A307635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57" y="2587"/>
                    <a:ext cx="4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64" name="Line 421">
                    <a:extLst>
                      <a:ext uri="{FF2B5EF4-FFF2-40B4-BE49-F238E27FC236}">
                        <a16:creationId xmlns:a16="http://schemas.microsoft.com/office/drawing/2014/main" id="{02354B59-FC1D-2548-908C-1869B0A750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9" y="2587"/>
                    <a:ext cx="5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65" name="Line 422">
                    <a:extLst>
                      <a:ext uri="{FF2B5EF4-FFF2-40B4-BE49-F238E27FC236}">
                        <a16:creationId xmlns:a16="http://schemas.microsoft.com/office/drawing/2014/main" id="{839DA6FA-D55A-1146-BF07-DDD9BCF8AA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24" y="2587"/>
                    <a:ext cx="4" cy="19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66" name="Line 423">
                    <a:extLst>
                      <a:ext uri="{FF2B5EF4-FFF2-40B4-BE49-F238E27FC236}">
                        <a16:creationId xmlns:a16="http://schemas.microsoft.com/office/drawing/2014/main" id="{ADAE555C-072E-244C-A67E-C5A5F59115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3" y="2602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67" name="Line 424">
                    <a:extLst>
                      <a:ext uri="{FF2B5EF4-FFF2-40B4-BE49-F238E27FC236}">
                        <a16:creationId xmlns:a16="http://schemas.microsoft.com/office/drawing/2014/main" id="{D586F55C-260F-1E40-8CED-701C7707B7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69" y="2591"/>
                    <a:ext cx="4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68" name="Line 425">
                    <a:extLst>
                      <a:ext uri="{FF2B5EF4-FFF2-40B4-BE49-F238E27FC236}">
                        <a16:creationId xmlns:a16="http://schemas.microsoft.com/office/drawing/2014/main" id="{8C2DD6A9-0FB0-F34E-909A-C612621378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69" y="2595"/>
                    <a:ext cx="4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69" name="Line 426">
                    <a:extLst>
                      <a:ext uri="{FF2B5EF4-FFF2-40B4-BE49-F238E27FC236}">
                        <a16:creationId xmlns:a16="http://schemas.microsoft.com/office/drawing/2014/main" id="{501FD449-B9D7-884E-9B7F-84D51F2077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68" y="2599"/>
                    <a:ext cx="5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0" name="Line 427">
                    <a:extLst>
                      <a:ext uri="{FF2B5EF4-FFF2-40B4-BE49-F238E27FC236}">
                        <a16:creationId xmlns:a16="http://schemas.microsoft.com/office/drawing/2014/main" id="{508F0B33-C569-4546-AE10-3D7620DBE3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67" y="2602"/>
                    <a:ext cx="52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1" name="Line 428">
                    <a:extLst>
                      <a:ext uri="{FF2B5EF4-FFF2-40B4-BE49-F238E27FC236}">
                        <a16:creationId xmlns:a16="http://schemas.microsoft.com/office/drawing/2014/main" id="{30D45061-C37C-3B4F-9AB4-5FB7A117BA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2" y="2602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2" name="Line 429">
                    <a:extLst>
                      <a:ext uri="{FF2B5EF4-FFF2-40B4-BE49-F238E27FC236}">
                        <a16:creationId xmlns:a16="http://schemas.microsoft.com/office/drawing/2014/main" id="{FED95CC8-4778-6D4B-8E87-7DB2B37F0D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4" y="2598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3" name="Line 430">
                    <a:extLst>
                      <a:ext uri="{FF2B5EF4-FFF2-40B4-BE49-F238E27FC236}">
                        <a16:creationId xmlns:a16="http://schemas.microsoft.com/office/drawing/2014/main" id="{9FB40C1F-9B48-F648-BA9F-E636F6828FB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2" y="2599"/>
                    <a:ext cx="15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4" name="Line 431">
                    <a:extLst>
                      <a:ext uri="{FF2B5EF4-FFF2-40B4-BE49-F238E27FC236}">
                        <a16:creationId xmlns:a16="http://schemas.microsoft.com/office/drawing/2014/main" id="{EE1179D9-4E98-AF46-B943-F032C99174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5" y="2594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5" name="Line 432">
                    <a:extLst>
                      <a:ext uri="{FF2B5EF4-FFF2-40B4-BE49-F238E27FC236}">
                        <a16:creationId xmlns:a16="http://schemas.microsoft.com/office/drawing/2014/main" id="{3AC02EA2-F32F-C140-B82D-96D9054F85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1" y="2595"/>
                    <a:ext cx="1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6" name="Line 433">
                    <a:extLst>
                      <a:ext uri="{FF2B5EF4-FFF2-40B4-BE49-F238E27FC236}">
                        <a16:creationId xmlns:a16="http://schemas.microsoft.com/office/drawing/2014/main" id="{9FEC34D1-B1DB-E64B-995E-EAA3A191C8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56" y="2591"/>
                    <a:ext cx="10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7" name="Line 434">
                    <a:extLst>
                      <a:ext uri="{FF2B5EF4-FFF2-40B4-BE49-F238E27FC236}">
                        <a16:creationId xmlns:a16="http://schemas.microsoft.com/office/drawing/2014/main" id="{8F4182C6-EE26-4C4F-B29C-A24211EBA0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591"/>
                    <a:ext cx="14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8" name="Line 435">
                    <a:extLst>
                      <a:ext uri="{FF2B5EF4-FFF2-40B4-BE49-F238E27FC236}">
                        <a16:creationId xmlns:a16="http://schemas.microsoft.com/office/drawing/2014/main" id="{3C58E8C7-8284-154D-8C3B-D85C02B9B0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46" y="2608"/>
                    <a:ext cx="9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79" name="Freeform 436">
                    <a:extLst>
                      <a:ext uri="{FF2B5EF4-FFF2-40B4-BE49-F238E27FC236}">
                        <a16:creationId xmlns:a16="http://schemas.microsoft.com/office/drawing/2014/main" id="{EAD180C7-6CA1-3041-8D05-A05BA7F00B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8" y="2609"/>
                    <a:ext cx="94" cy="2"/>
                  </a:xfrm>
                  <a:custGeom>
                    <a:avLst/>
                    <a:gdLst>
                      <a:gd name="T0" fmla="*/ 0 w 189"/>
                      <a:gd name="T1" fmla="*/ 0 h 4"/>
                      <a:gd name="T2" fmla="*/ 5 w 189"/>
                      <a:gd name="T3" fmla="*/ 0 h 4"/>
                      <a:gd name="T4" fmla="*/ 5 w 189"/>
                      <a:gd name="T5" fmla="*/ 1 h 4"/>
                      <a:gd name="T6" fmla="*/ 0 w 189"/>
                      <a:gd name="T7" fmla="*/ 1 h 4"/>
                      <a:gd name="T8" fmla="*/ 0 w 189"/>
                      <a:gd name="T9" fmla="*/ 0 h 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4"/>
                      <a:gd name="T17" fmla="*/ 189 w 189"/>
                      <a:gd name="T18" fmla="*/ 4 h 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4">
                        <a:moveTo>
                          <a:pt x="0" y="0"/>
                        </a:moveTo>
                        <a:lnTo>
                          <a:pt x="189" y="0"/>
                        </a:lnTo>
                        <a:lnTo>
                          <a:pt x="188" y="4"/>
                        </a:lnTo>
                        <a:lnTo>
                          <a:pt x="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80" name="Line 437">
                    <a:extLst>
                      <a:ext uri="{FF2B5EF4-FFF2-40B4-BE49-F238E27FC236}">
                        <a16:creationId xmlns:a16="http://schemas.microsoft.com/office/drawing/2014/main" id="{D00C45A2-0E2D-A04C-A1C1-5C419E66E8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77" y="2588"/>
                    <a:ext cx="2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1" name="Line 438">
                    <a:extLst>
                      <a:ext uri="{FF2B5EF4-FFF2-40B4-BE49-F238E27FC236}">
                        <a16:creationId xmlns:a16="http://schemas.microsoft.com/office/drawing/2014/main" id="{D1ADB9E8-A7C7-C244-B0FB-308BFC292A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06" y="2588"/>
                    <a:ext cx="1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2" name="Line 439">
                    <a:extLst>
                      <a:ext uri="{FF2B5EF4-FFF2-40B4-BE49-F238E27FC236}">
                        <a16:creationId xmlns:a16="http://schemas.microsoft.com/office/drawing/2014/main" id="{B399906B-1CAA-7C42-8C12-01F372D67B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911" y="2588"/>
                    <a:ext cx="2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3" name="Line 440">
                    <a:extLst>
                      <a:ext uri="{FF2B5EF4-FFF2-40B4-BE49-F238E27FC236}">
                        <a16:creationId xmlns:a16="http://schemas.microsoft.com/office/drawing/2014/main" id="{6FD7378F-F5C5-664E-9762-0ADF90E296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72" y="2588"/>
                    <a:ext cx="2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4" name="Line 441">
                    <a:extLst>
                      <a:ext uri="{FF2B5EF4-FFF2-40B4-BE49-F238E27FC236}">
                        <a16:creationId xmlns:a16="http://schemas.microsoft.com/office/drawing/2014/main" id="{0C4FD8B5-72CB-5846-803C-E6B8C30980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87" y="2588"/>
                    <a:ext cx="1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5" name="Line 442">
                    <a:extLst>
                      <a:ext uri="{FF2B5EF4-FFF2-40B4-BE49-F238E27FC236}">
                        <a16:creationId xmlns:a16="http://schemas.microsoft.com/office/drawing/2014/main" id="{1288C968-4AF8-FA45-AC5C-F9847C567F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02" y="2588"/>
                    <a:ext cx="1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6" name="Line 443">
                    <a:extLst>
                      <a:ext uri="{FF2B5EF4-FFF2-40B4-BE49-F238E27FC236}">
                        <a16:creationId xmlns:a16="http://schemas.microsoft.com/office/drawing/2014/main" id="{93B4EA87-07BC-4248-9EBA-FA51418104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898" y="2588"/>
                    <a:ext cx="1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7" name="Line 444">
                    <a:extLst>
                      <a:ext uri="{FF2B5EF4-FFF2-40B4-BE49-F238E27FC236}">
                        <a16:creationId xmlns:a16="http://schemas.microsoft.com/office/drawing/2014/main" id="{A550339B-8254-7542-9B79-656D64F4E4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2" y="2588"/>
                    <a:ext cx="1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8" name="Line 445">
                    <a:extLst>
                      <a:ext uri="{FF2B5EF4-FFF2-40B4-BE49-F238E27FC236}">
                        <a16:creationId xmlns:a16="http://schemas.microsoft.com/office/drawing/2014/main" id="{FBD9B1BB-3383-F340-A8F6-2805B222FD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892" y="2588"/>
                    <a:ext cx="1" cy="14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65"/>
                  </a:p>
                </p:txBody>
              </p:sp>
              <p:sp>
                <p:nvSpPr>
                  <p:cNvPr id="10489" name="Rectangle 446">
                    <a:extLst>
                      <a:ext uri="{FF2B5EF4-FFF2-40B4-BE49-F238E27FC236}">
                        <a16:creationId xmlns:a16="http://schemas.microsoft.com/office/drawing/2014/main" id="{EBEE5AB5-2CB9-8A40-8271-5BCEBD979A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559"/>
                    <a:ext cx="103" cy="27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0" name="Freeform 447">
                    <a:extLst>
                      <a:ext uri="{FF2B5EF4-FFF2-40B4-BE49-F238E27FC236}">
                        <a16:creationId xmlns:a16="http://schemas.microsoft.com/office/drawing/2014/main" id="{F0DCFBE9-4191-DD40-A7BE-5C49B84556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2" y="2537"/>
                    <a:ext cx="103" cy="21"/>
                  </a:xfrm>
                  <a:custGeom>
                    <a:avLst/>
                    <a:gdLst>
                      <a:gd name="T0" fmla="*/ 0 w 204"/>
                      <a:gd name="T1" fmla="*/ 1 h 42"/>
                      <a:gd name="T2" fmla="*/ 7 w 204"/>
                      <a:gd name="T3" fmla="*/ 1 h 42"/>
                      <a:gd name="T4" fmla="*/ 6 w 204"/>
                      <a:gd name="T5" fmla="*/ 0 h 42"/>
                      <a:gd name="T6" fmla="*/ 1 w 204"/>
                      <a:gd name="T7" fmla="*/ 0 h 42"/>
                      <a:gd name="T8" fmla="*/ 0 w 204"/>
                      <a:gd name="T9" fmla="*/ 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4"/>
                      <a:gd name="T16" fmla="*/ 0 h 42"/>
                      <a:gd name="T17" fmla="*/ 204 w 204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4" h="42">
                        <a:moveTo>
                          <a:pt x="0" y="42"/>
                        </a:moveTo>
                        <a:lnTo>
                          <a:pt x="204" y="42"/>
                        </a:lnTo>
                        <a:lnTo>
                          <a:pt x="183" y="0"/>
                        </a:lnTo>
                        <a:lnTo>
                          <a:pt x="20" y="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1" name="Rectangle 448">
                    <a:extLst>
                      <a:ext uri="{FF2B5EF4-FFF2-40B4-BE49-F238E27FC236}">
                        <a16:creationId xmlns:a16="http://schemas.microsoft.com/office/drawing/2014/main" id="{7A84AF0D-7FC0-374F-840A-9384572D72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4" y="2571"/>
                    <a:ext cx="63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2" name="Rectangle 449">
                    <a:extLst>
                      <a:ext uri="{FF2B5EF4-FFF2-40B4-BE49-F238E27FC236}">
                        <a16:creationId xmlns:a16="http://schemas.microsoft.com/office/drawing/2014/main" id="{31B0178F-6E0E-B64E-B0D4-F7FCE2150F4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4" y="2575"/>
                    <a:ext cx="63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3" name="Rectangle 450">
                    <a:extLst>
                      <a:ext uri="{FF2B5EF4-FFF2-40B4-BE49-F238E27FC236}">
                        <a16:creationId xmlns:a16="http://schemas.microsoft.com/office/drawing/2014/main" id="{7A58C05E-35BE-9742-A66A-3DF476B52E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4" y="2580"/>
                    <a:ext cx="63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4" name="Rectangle 451">
                    <a:extLst>
                      <a:ext uri="{FF2B5EF4-FFF2-40B4-BE49-F238E27FC236}">
                        <a16:creationId xmlns:a16="http://schemas.microsoft.com/office/drawing/2014/main" id="{B42D74A4-CE96-C94E-A359-357F492CC7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4" y="2584"/>
                    <a:ext cx="63" cy="0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5" name="Rectangle 452">
                    <a:extLst>
                      <a:ext uri="{FF2B5EF4-FFF2-40B4-BE49-F238E27FC236}">
                        <a16:creationId xmlns:a16="http://schemas.microsoft.com/office/drawing/2014/main" id="{470051DE-067A-2644-8EDC-62DE115F31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6" y="2563"/>
                    <a:ext cx="10" cy="5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6" name="Rectangle 453">
                    <a:extLst>
                      <a:ext uri="{FF2B5EF4-FFF2-40B4-BE49-F238E27FC236}">
                        <a16:creationId xmlns:a16="http://schemas.microsoft.com/office/drawing/2014/main" id="{E9F63464-AA0D-7740-9D93-5EF1D4FB25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08" y="2563"/>
                    <a:ext cx="21" cy="5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7" name="Rectangle 454">
                    <a:extLst>
                      <a:ext uri="{FF2B5EF4-FFF2-40B4-BE49-F238E27FC236}">
                        <a16:creationId xmlns:a16="http://schemas.microsoft.com/office/drawing/2014/main" id="{E19BECE7-8C19-7F42-A311-2ABDE9925E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565"/>
                    <a:ext cx="4" cy="2"/>
                  </a:xfrm>
                  <a:prstGeom prst="rect">
                    <a:avLst/>
                  </a:prstGeom>
                  <a:solidFill>
                    <a:srgbClr val="FF0016"/>
                  </a:solidFill>
                  <a:ln w="1588">
                    <a:solidFill>
                      <a:srgbClr val="FF0016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8" name="Rectangle 455">
                    <a:extLst>
                      <a:ext uri="{FF2B5EF4-FFF2-40B4-BE49-F238E27FC236}">
                        <a16:creationId xmlns:a16="http://schemas.microsoft.com/office/drawing/2014/main" id="{68CE7924-53AD-0B47-AAC0-6E6E3C16C8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2566"/>
                    <a:ext cx="3" cy="1"/>
                  </a:xfrm>
                  <a:prstGeom prst="rect">
                    <a:avLst/>
                  </a:prstGeom>
                  <a:solidFill>
                    <a:srgbClr val="FF0000"/>
                  </a:solidFill>
                  <a:ln w="1588">
                    <a:solidFill>
                      <a:srgbClr val="FF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499" name="Rectangle 456">
                    <a:extLst>
                      <a:ext uri="{FF2B5EF4-FFF2-40B4-BE49-F238E27FC236}">
                        <a16:creationId xmlns:a16="http://schemas.microsoft.com/office/drawing/2014/main" id="{4C534EFA-5F16-224C-A367-65CB1922C8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566"/>
                    <a:ext cx="3" cy="1"/>
                  </a:xfrm>
                  <a:prstGeom prst="rect">
                    <a:avLst/>
                  </a:prstGeom>
                  <a:solidFill>
                    <a:srgbClr val="00FF00"/>
                  </a:solidFill>
                  <a:ln w="1588">
                    <a:solidFill>
                      <a:srgbClr val="00FF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0" name="Freeform 457">
                    <a:extLst>
                      <a:ext uri="{FF2B5EF4-FFF2-40B4-BE49-F238E27FC236}">
                        <a16:creationId xmlns:a16="http://schemas.microsoft.com/office/drawing/2014/main" id="{3C701043-AB3C-864A-B43C-8EAB7E9E9F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9" y="2564"/>
                    <a:ext cx="5" cy="3"/>
                  </a:xfrm>
                  <a:custGeom>
                    <a:avLst/>
                    <a:gdLst>
                      <a:gd name="T0" fmla="*/ 1 w 9"/>
                      <a:gd name="T1" fmla="*/ 0 h 8"/>
                      <a:gd name="T2" fmla="*/ 1 w 9"/>
                      <a:gd name="T3" fmla="*/ 0 h 8"/>
                      <a:gd name="T4" fmla="*/ 1 w 9"/>
                      <a:gd name="T5" fmla="*/ 0 h 8"/>
                      <a:gd name="T6" fmla="*/ 1 w 9"/>
                      <a:gd name="T7" fmla="*/ 0 h 8"/>
                      <a:gd name="T8" fmla="*/ 1 w 9"/>
                      <a:gd name="T9" fmla="*/ 0 h 8"/>
                      <a:gd name="T10" fmla="*/ 1 w 9"/>
                      <a:gd name="T11" fmla="*/ 0 h 8"/>
                      <a:gd name="T12" fmla="*/ 1 w 9"/>
                      <a:gd name="T13" fmla="*/ 0 h 8"/>
                      <a:gd name="T14" fmla="*/ 1 w 9"/>
                      <a:gd name="T15" fmla="*/ 0 h 8"/>
                      <a:gd name="T16" fmla="*/ 1 w 9"/>
                      <a:gd name="T17" fmla="*/ 0 h 8"/>
                      <a:gd name="T18" fmla="*/ 1 w 9"/>
                      <a:gd name="T19" fmla="*/ 0 h 8"/>
                      <a:gd name="T20" fmla="*/ 1 w 9"/>
                      <a:gd name="T21" fmla="*/ 0 h 8"/>
                      <a:gd name="T22" fmla="*/ 1 w 9"/>
                      <a:gd name="T23" fmla="*/ 0 h 8"/>
                      <a:gd name="T24" fmla="*/ 1 w 9"/>
                      <a:gd name="T25" fmla="*/ 0 h 8"/>
                      <a:gd name="T26" fmla="*/ 1 w 9"/>
                      <a:gd name="T27" fmla="*/ 0 h 8"/>
                      <a:gd name="T28" fmla="*/ 1 w 9"/>
                      <a:gd name="T29" fmla="*/ 0 h 8"/>
                      <a:gd name="T30" fmla="*/ 1 w 9"/>
                      <a:gd name="T31" fmla="*/ 0 h 8"/>
                      <a:gd name="T32" fmla="*/ 0 w 9"/>
                      <a:gd name="T33" fmla="*/ 0 h 8"/>
                      <a:gd name="T34" fmla="*/ 0 w 9"/>
                      <a:gd name="T35" fmla="*/ 0 h 8"/>
                      <a:gd name="T36" fmla="*/ 0 w 9"/>
                      <a:gd name="T37" fmla="*/ 0 h 8"/>
                      <a:gd name="T38" fmla="*/ 0 w 9"/>
                      <a:gd name="T39" fmla="*/ 0 h 8"/>
                      <a:gd name="T40" fmla="*/ 1 w 9"/>
                      <a:gd name="T41" fmla="*/ 0 h 8"/>
                      <a:gd name="T42" fmla="*/ 1 w 9"/>
                      <a:gd name="T43" fmla="*/ 0 h 8"/>
                      <a:gd name="T44" fmla="*/ 1 w 9"/>
                      <a:gd name="T45" fmla="*/ 0 h 8"/>
                      <a:gd name="T46" fmla="*/ 1 w 9"/>
                      <a:gd name="T47" fmla="*/ 0 h 8"/>
                      <a:gd name="T48" fmla="*/ 1 w 9"/>
                      <a:gd name="T49" fmla="*/ 0 h 8"/>
                      <a:gd name="T50" fmla="*/ 1 w 9"/>
                      <a:gd name="T51" fmla="*/ 0 h 8"/>
                      <a:gd name="T52" fmla="*/ 1 w 9"/>
                      <a:gd name="T53" fmla="*/ 0 h 8"/>
                      <a:gd name="T54" fmla="*/ 1 w 9"/>
                      <a:gd name="T55" fmla="*/ 0 h 8"/>
                      <a:gd name="T56" fmla="*/ 1 w 9"/>
                      <a:gd name="T57" fmla="*/ 0 h 8"/>
                      <a:gd name="T58" fmla="*/ 1 w 9"/>
                      <a:gd name="T59" fmla="*/ 0 h 8"/>
                      <a:gd name="T60" fmla="*/ 1 w 9"/>
                      <a:gd name="T61" fmla="*/ 0 h 8"/>
                      <a:gd name="T62" fmla="*/ 1 w 9"/>
                      <a:gd name="T63" fmla="*/ 0 h 8"/>
                      <a:gd name="T64" fmla="*/ 1 w 9"/>
                      <a:gd name="T65" fmla="*/ 0 h 8"/>
                      <a:gd name="T66" fmla="*/ 1 w 9"/>
                      <a:gd name="T67" fmla="*/ 0 h 8"/>
                      <a:gd name="T68" fmla="*/ 1 w 9"/>
                      <a:gd name="T69" fmla="*/ 0 h 8"/>
                      <a:gd name="T70" fmla="*/ 1 w 9"/>
                      <a:gd name="T71" fmla="*/ 0 h 8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9"/>
                      <a:gd name="T109" fmla="*/ 0 h 8"/>
                      <a:gd name="T110" fmla="*/ 9 w 9"/>
                      <a:gd name="T111" fmla="*/ 8 h 8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9" h="8">
                        <a:moveTo>
                          <a:pt x="9" y="4"/>
                        </a:moveTo>
                        <a:lnTo>
                          <a:pt x="9" y="4"/>
                        </a:lnTo>
                        <a:lnTo>
                          <a:pt x="9" y="2"/>
                        </a:lnTo>
                        <a:lnTo>
                          <a:pt x="7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2" y="2"/>
                        </a:lnTo>
                        <a:lnTo>
                          <a:pt x="2" y="4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3" y="8"/>
                        </a:lnTo>
                        <a:lnTo>
                          <a:pt x="5" y="8"/>
                        </a:lnTo>
                        <a:lnTo>
                          <a:pt x="7" y="8"/>
                        </a:lnTo>
                        <a:lnTo>
                          <a:pt x="9" y="8"/>
                        </a:lnTo>
                        <a:lnTo>
                          <a:pt x="9" y="6"/>
                        </a:lnTo>
                        <a:lnTo>
                          <a:pt x="9" y="4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1" name="Freeform 458">
                    <a:extLst>
                      <a:ext uri="{FF2B5EF4-FFF2-40B4-BE49-F238E27FC236}">
                        <a16:creationId xmlns:a16="http://schemas.microsoft.com/office/drawing/2014/main" id="{2DF5E4AF-6F1D-F846-898F-6433B108E1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0" y="2565"/>
                    <a:ext cx="3" cy="2"/>
                  </a:xfrm>
                  <a:custGeom>
                    <a:avLst/>
                    <a:gdLst>
                      <a:gd name="T0" fmla="*/ 1 w 5"/>
                      <a:gd name="T1" fmla="*/ 0 h 6"/>
                      <a:gd name="T2" fmla="*/ 1 w 5"/>
                      <a:gd name="T3" fmla="*/ 0 h 6"/>
                      <a:gd name="T4" fmla="*/ 1 w 5"/>
                      <a:gd name="T5" fmla="*/ 0 h 6"/>
                      <a:gd name="T6" fmla="*/ 1 w 5"/>
                      <a:gd name="T7" fmla="*/ 0 h 6"/>
                      <a:gd name="T8" fmla="*/ 1 w 5"/>
                      <a:gd name="T9" fmla="*/ 0 h 6"/>
                      <a:gd name="T10" fmla="*/ 1 w 5"/>
                      <a:gd name="T11" fmla="*/ 0 h 6"/>
                      <a:gd name="T12" fmla="*/ 1 w 5"/>
                      <a:gd name="T13" fmla="*/ 0 h 6"/>
                      <a:gd name="T14" fmla="*/ 1 w 5"/>
                      <a:gd name="T15" fmla="*/ 0 h 6"/>
                      <a:gd name="T16" fmla="*/ 1 w 5"/>
                      <a:gd name="T17" fmla="*/ 0 h 6"/>
                      <a:gd name="T18" fmla="*/ 1 w 5"/>
                      <a:gd name="T19" fmla="*/ 0 h 6"/>
                      <a:gd name="T20" fmla="*/ 1 w 5"/>
                      <a:gd name="T21" fmla="*/ 0 h 6"/>
                      <a:gd name="T22" fmla="*/ 1 w 5"/>
                      <a:gd name="T23" fmla="*/ 0 h 6"/>
                      <a:gd name="T24" fmla="*/ 1 w 5"/>
                      <a:gd name="T25" fmla="*/ 0 h 6"/>
                      <a:gd name="T26" fmla="*/ 1 w 5"/>
                      <a:gd name="T27" fmla="*/ 0 h 6"/>
                      <a:gd name="T28" fmla="*/ 0 w 5"/>
                      <a:gd name="T29" fmla="*/ 0 h 6"/>
                      <a:gd name="T30" fmla="*/ 0 w 5"/>
                      <a:gd name="T31" fmla="*/ 0 h 6"/>
                      <a:gd name="T32" fmla="*/ 0 w 5"/>
                      <a:gd name="T33" fmla="*/ 0 h 6"/>
                      <a:gd name="T34" fmla="*/ 1 w 5"/>
                      <a:gd name="T35" fmla="*/ 0 h 6"/>
                      <a:gd name="T36" fmla="*/ 1 w 5"/>
                      <a:gd name="T37" fmla="*/ 0 h 6"/>
                      <a:gd name="T38" fmla="*/ 1 w 5"/>
                      <a:gd name="T39" fmla="*/ 0 h 6"/>
                      <a:gd name="T40" fmla="*/ 1 w 5"/>
                      <a:gd name="T41" fmla="*/ 0 h 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5"/>
                      <a:gd name="T64" fmla="*/ 0 h 6"/>
                      <a:gd name="T65" fmla="*/ 5 w 5"/>
                      <a:gd name="T66" fmla="*/ 6 h 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5" h="6">
                        <a:moveTo>
                          <a:pt x="3" y="6"/>
                        </a:moveTo>
                        <a:lnTo>
                          <a:pt x="3" y="6"/>
                        </a:lnTo>
                        <a:lnTo>
                          <a:pt x="3" y="4"/>
                        </a:lnTo>
                        <a:lnTo>
                          <a:pt x="5" y="4"/>
                        </a:lnTo>
                        <a:lnTo>
                          <a:pt x="5" y="2"/>
                        </a:lnTo>
                        <a:lnTo>
                          <a:pt x="3" y="0"/>
                        </a:lnTo>
                        <a:lnTo>
                          <a:pt x="1" y="0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1" y="4"/>
                        </a:lnTo>
                        <a:lnTo>
                          <a:pt x="1" y="6"/>
                        </a:lnTo>
                        <a:lnTo>
                          <a:pt x="3" y="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2" name="Freeform 459">
                    <a:extLst>
                      <a:ext uri="{FF2B5EF4-FFF2-40B4-BE49-F238E27FC236}">
                        <a16:creationId xmlns:a16="http://schemas.microsoft.com/office/drawing/2014/main" id="{DCA5D54D-D553-B64D-B6D8-0EA6EFEC9F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1" y="2565"/>
                    <a:ext cx="2" cy="1"/>
                  </a:xfrm>
                  <a:custGeom>
                    <a:avLst/>
                    <a:gdLst>
                      <a:gd name="T0" fmla="*/ 1 w 4"/>
                      <a:gd name="T1" fmla="*/ 0 h 4"/>
                      <a:gd name="T2" fmla="*/ 1 w 4"/>
                      <a:gd name="T3" fmla="*/ 0 h 4"/>
                      <a:gd name="T4" fmla="*/ 1 w 4"/>
                      <a:gd name="T5" fmla="*/ 0 h 4"/>
                      <a:gd name="T6" fmla="*/ 1 w 4"/>
                      <a:gd name="T7" fmla="*/ 0 h 4"/>
                      <a:gd name="T8" fmla="*/ 1 w 4"/>
                      <a:gd name="T9" fmla="*/ 0 h 4"/>
                      <a:gd name="T10" fmla="*/ 1 w 4"/>
                      <a:gd name="T11" fmla="*/ 0 h 4"/>
                      <a:gd name="T12" fmla="*/ 1 w 4"/>
                      <a:gd name="T13" fmla="*/ 0 h 4"/>
                      <a:gd name="T14" fmla="*/ 1 w 4"/>
                      <a:gd name="T15" fmla="*/ 0 h 4"/>
                      <a:gd name="T16" fmla="*/ 1 w 4"/>
                      <a:gd name="T17" fmla="*/ 0 h 4"/>
                      <a:gd name="T18" fmla="*/ 0 w 4"/>
                      <a:gd name="T19" fmla="*/ 0 h 4"/>
                      <a:gd name="T20" fmla="*/ 0 w 4"/>
                      <a:gd name="T21" fmla="*/ 0 h 4"/>
                      <a:gd name="T22" fmla="*/ 0 w 4"/>
                      <a:gd name="T23" fmla="*/ 0 h 4"/>
                      <a:gd name="T24" fmla="*/ 0 w 4"/>
                      <a:gd name="T25" fmla="*/ 0 h 4"/>
                      <a:gd name="T26" fmla="*/ 0 w 4"/>
                      <a:gd name="T27" fmla="*/ 0 h 4"/>
                      <a:gd name="T28" fmla="*/ 0 w 4"/>
                      <a:gd name="T29" fmla="*/ 0 h 4"/>
                      <a:gd name="T30" fmla="*/ 0 w 4"/>
                      <a:gd name="T31" fmla="*/ 0 h 4"/>
                      <a:gd name="T32" fmla="*/ 1 w 4"/>
                      <a:gd name="T33" fmla="*/ 0 h 4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4"/>
                      <a:gd name="T52" fmla="*/ 0 h 4"/>
                      <a:gd name="T53" fmla="*/ 4 w 4"/>
                      <a:gd name="T54" fmla="*/ 4 h 4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4" h="4">
                        <a:moveTo>
                          <a:pt x="2" y="4"/>
                        </a:moveTo>
                        <a:lnTo>
                          <a:pt x="2" y="4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2" y="2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2" y="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3" name="Rectangle 460">
                    <a:extLst>
                      <a:ext uri="{FF2B5EF4-FFF2-40B4-BE49-F238E27FC236}">
                        <a16:creationId xmlns:a16="http://schemas.microsoft.com/office/drawing/2014/main" id="{AB2ECB99-F3CC-6C47-862A-9116FF314A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97" y="2563"/>
                    <a:ext cx="9" cy="5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4" name="Rectangle 461">
                    <a:extLst>
                      <a:ext uri="{FF2B5EF4-FFF2-40B4-BE49-F238E27FC236}">
                        <a16:creationId xmlns:a16="http://schemas.microsoft.com/office/drawing/2014/main" id="{44441AE0-E504-5E4D-87D0-47BE2F4258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9" y="2561"/>
                    <a:ext cx="31" cy="18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5" name="Freeform 462">
                    <a:extLst>
                      <a:ext uri="{FF2B5EF4-FFF2-40B4-BE49-F238E27FC236}">
                        <a16:creationId xmlns:a16="http://schemas.microsoft.com/office/drawing/2014/main" id="{BE3590B1-34DC-FB46-AFC4-AC1278B87C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2" y="2573"/>
                    <a:ext cx="25" cy="4"/>
                  </a:xfrm>
                  <a:custGeom>
                    <a:avLst/>
                    <a:gdLst>
                      <a:gd name="T0" fmla="*/ 0 w 49"/>
                      <a:gd name="T1" fmla="*/ 1 h 8"/>
                      <a:gd name="T2" fmla="*/ 1 w 49"/>
                      <a:gd name="T3" fmla="*/ 1 h 8"/>
                      <a:gd name="T4" fmla="*/ 1 w 49"/>
                      <a:gd name="T5" fmla="*/ 0 h 8"/>
                      <a:gd name="T6" fmla="*/ 2 w 49"/>
                      <a:gd name="T7" fmla="*/ 0 h 8"/>
                      <a:gd name="T8" fmla="*/ 2 w 49"/>
                      <a:gd name="T9" fmla="*/ 1 h 8"/>
                      <a:gd name="T10" fmla="*/ 2 w 49"/>
                      <a:gd name="T11" fmla="*/ 1 h 8"/>
                      <a:gd name="T12" fmla="*/ 2 w 49"/>
                      <a:gd name="T13" fmla="*/ 1 h 8"/>
                      <a:gd name="T14" fmla="*/ 2 w 49"/>
                      <a:gd name="T15" fmla="*/ 1 h 8"/>
                      <a:gd name="T16" fmla="*/ 2 w 49"/>
                      <a:gd name="T17" fmla="*/ 1 h 8"/>
                      <a:gd name="T18" fmla="*/ 1 w 49"/>
                      <a:gd name="T19" fmla="*/ 1 h 8"/>
                      <a:gd name="T20" fmla="*/ 1 w 49"/>
                      <a:gd name="T21" fmla="*/ 1 h 8"/>
                      <a:gd name="T22" fmla="*/ 0 w 49"/>
                      <a:gd name="T23" fmla="*/ 1 h 8"/>
                      <a:gd name="T24" fmla="*/ 0 w 49"/>
                      <a:gd name="T25" fmla="*/ 1 h 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8"/>
                      <a:gd name="T41" fmla="*/ 49 w 49"/>
                      <a:gd name="T42" fmla="*/ 8 h 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8">
                        <a:moveTo>
                          <a:pt x="0" y="2"/>
                        </a:moveTo>
                        <a:lnTo>
                          <a:pt x="11" y="2"/>
                        </a:lnTo>
                        <a:lnTo>
                          <a:pt x="11" y="0"/>
                        </a:lnTo>
                        <a:lnTo>
                          <a:pt x="36" y="0"/>
                        </a:lnTo>
                        <a:lnTo>
                          <a:pt x="36" y="2"/>
                        </a:lnTo>
                        <a:lnTo>
                          <a:pt x="49" y="2"/>
                        </a:lnTo>
                        <a:lnTo>
                          <a:pt x="49" y="6"/>
                        </a:lnTo>
                        <a:lnTo>
                          <a:pt x="36" y="6"/>
                        </a:lnTo>
                        <a:lnTo>
                          <a:pt x="36" y="8"/>
                        </a:lnTo>
                        <a:lnTo>
                          <a:pt x="11" y="8"/>
                        </a:lnTo>
                        <a:lnTo>
                          <a:pt x="11" y="6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6" name="Rectangle 463">
                    <a:extLst>
                      <a:ext uri="{FF2B5EF4-FFF2-40B4-BE49-F238E27FC236}">
                        <a16:creationId xmlns:a16="http://schemas.microsoft.com/office/drawing/2014/main" id="{ADDA8C61-F28E-BF43-8DCD-F557BA4EFE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1" y="2576"/>
                    <a:ext cx="4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7" name="Rectangle 464">
                    <a:extLst>
                      <a:ext uri="{FF2B5EF4-FFF2-40B4-BE49-F238E27FC236}">
                        <a16:creationId xmlns:a16="http://schemas.microsoft.com/office/drawing/2014/main" id="{5E08881A-52C7-C74E-A276-654815E78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64" y="2577"/>
                    <a:ext cx="3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8" name="Rectangle 465">
                    <a:extLst>
                      <a:ext uri="{FF2B5EF4-FFF2-40B4-BE49-F238E27FC236}">
                        <a16:creationId xmlns:a16="http://schemas.microsoft.com/office/drawing/2014/main" id="{0946B170-C595-9F4C-974D-B10A9177AD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60" y="2570"/>
                    <a:ext cx="30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09" name="Freeform 466">
                    <a:extLst>
                      <a:ext uri="{FF2B5EF4-FFF2-40B4-BE49-F238E27FC236}">
                        <a16:creationId xmlns:a16="http://schemas.microsoft.com/office/drawing/2014/main" id="{B2A452A1-21C8-784C-9626-D2632CBCE5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0" y="2562"/>
                    <a:ext cx="29" cy="7"/>
                  </a:xfrm>
                  <a:custGeom>
                    <a:avLst/>
                    <a:gdLst>
                      <a:gd name="T0" fmla="*/ 0 w 59"/>
                      <a:gd name="T1" fmla="*/ 0 h 15"/>
                      <a:gd name="T2" fmla="*/ 0 w 59"/>
                      <a:gd name="T3" fmla="*/ 0 h 15"/>
                      <a:gd name="T4" fmla="*/ 0 w 59"/>
                      <a:gd name="T5" fmla="*/ 0 h 15"/>
                      <a:gd name="T6" fmla="*/ 1 w 59"/>
                      <a:gd name="T7" fmla="*/ 0 h 15"/>
                      <a:gd name="T8" fmla="*/ 1 w 59"/>
                      <a:gd name="T9" fmla="*/ 0 h 15"/>
                      <a:gd name="T10" fmla="*/ 1 w 59"/>
                      <a:gd name="T11" fmla="*/ 0 h 15"/>
                      <a:gd name="T12" fmla="*/ 1 w 59"/>
                      <a:gd name="T13" fmla="*/ 0 h 15"/>
                      <a:gd name="T14" fmla="*/ 1 w 59"/>
                      <a:gd name="T15" fmla="*/ 0 h 15"/>
                      <a:gd name="T16" fmla="*/ 1 w 59"/>
                      <a:gd name="T17" fmla="*/ 0 h 15"/>
                      <a:gd name="T18" fmla="*/ 0 w 59"/>
                      <a:gd name="T19" fmla="*/ 0 h 15"/>
                      <a:gd name="T20" fmla="*/ 0 w 59"/>
                      <a:gd name="T21" fmla="*/ 0 h 15"/>
                      <a:gd name="T22" fmla="*/ 0 w 59"/>
                      <a:gd name="T23" fmla="*/ 0 h 15"/>
                      <a:gd name="T24" fmla="*/ 0 w 59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59"/>
                      <a:gd name="T40" fmla="*/ 0 h 15"/>
                      <a:gd name="T41" fmla="*/ 59 w 59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59" h="15">
                        <a:moveTo>
                          <a:pt x="0" y="5"/>
                        </a:moveTo>
                        <a:lnTo>
                          <a:pt x="27" y="5"/>
                        </a:lnTo>
                        <a:lnTo>
                          <a:pt x="27" y="0"/>
                        </a:lnTo>
                        <a:lnTo>
                          <a:pt x="49" y="0"/>
                        </a:lnTo>
                        <a:lnTo>
                          <a:pt x="49" y="5"/>
                        </a:lnTo>
                        <a:lnTo>
                          <a:pt x="59" y="5"/>
                        </a:lnTo>
                        <a:lnTo>
                          <a:pt x="59" y="11"/>
                        </a:lnTo>
                        <a:lnTo>
                          <a:pt x="53" y="11"/>
                        </a:lnTo>
                        <a:lnTo>
                          <a:pt x="53" y="15"/>
                        </a:lnTo>
                        <a:lnTo>
                          <a:pt x="28" y="15"/>
                        </a:lnTo>
                        <a:lnTo>
                          <a:pt x="28" y="11"/>
                        </a:lnTo>
                        <a:lnTo>
                          <a:pt x="0" y="11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0" name="Rectangle 467">
                    <a:extLst>
                      <a:ext uri="{FF2B5EF4-FFF2-40B4-BE49-F238E27FC236}">
                        <a16:creationId xmlns:a16="http://schemas.microsoft.com/office/drawing/2014/main" id="{EF4B47C2-E8E0-0841-BDA4-CB6232D870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60" y="2565"/>
                    <a:ext cx="28" cy="1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1" name="Freeform 468">
                    <a:extLst>
                      <a:ext uri="{FF2B5EF4-FFF2-40B4-BE49-F238E27FC236}">
                        <a16:creationId xmlns:a16="http://schemas.microsoft.com/office/drawing/2014/main" id="{32067981-0653-E348-B672-AB06DD1B4F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0" y="2562"/>
                    <a:ext cx="4" cy="8"/>
                  </a:xfrm>
                  <a:custGeom>
                    <a:avLst/>
                    <a:gdLst>
                      <a:gd name="T0" fmla="*/ 1 w 7"/>
                      <a:gd name="T1" fmla="*/ 0 h 17"/>
                      <a:gd name="T2" fmla="*/ 1 w 7"/>
                      <a:gd name="T3" fmla="*/ 0 h 17"/>
                      <a:gd name="T4" fmla="*/ 1 w 7"/>
                      <a:gd name="T5" fmla="*/ 0 h 17"/>
                      <a:gd name="T6" fmla="*/ 1 w 7"/>
                      <a:gd name="T7" fmla="*/ 0 h 17"/>
                      <a:gd name="T8" fmla="*/ 1 w 7"/>
                      <a:gd name="T9" fmla="*/ 0 h 17"/>
                      <a:gd name="T10" fmla="*/ 1 w 7"/>
                      <a:gd name="T11" fmla="*/ 0 h 17"/>
                      <a:gd name="T12" fmla="*/ 1 w 7"/>
                      <a:gd name="T13" fmla="*/ 0 h 17"/>
                      <a:gd name="T14" fmla="*/ 1 w 7"/>
                      <a:gd name="T15" fmla="*/ 0 h 17"/>
                      <a:gd name="T16" fmla="*/ 1 w 7"/>
                      <a:gd name="T17" fmla="*/ 0 h 17"/>
                      <a:gd name="T18" fmla="*/ 1 w 7"/>
                      <a:gd name="T19" fmla="*/ 0 h 17"/>
                      <a:gd name="T20" fmla="*/ 1 w 7"/>
                      <a:gd name="T21" fmla="*/ 0 h 17"/>
                      <a:gd name="T22" fmla="*/ 1 w 7"/>
                      <a:gd name="T23" fmla="*/ 0 h 17"/>
                      <a:gd name="T24" fmla="*/ 1 w 7"/>
                      <a:gd name="T25" fmla="*/ 0 h 17"/>
                      <a:gd name="T26" fmla="*/ 1 w 7"/>
                      <a:gd name="T27" fmla="*/ 0 h 17"/>
                      <a:gd name="T28" fmla="*/ 1 w 7"/>
                      <a:gd name="T29" fmla="*/ 0 h 17"/>
                      <a:gd name="T30" fmla="*/ 0 w 7"/>
                      <a:gd name="T31" fmla="*/ 0 h 17"/>
                      <a:gd name="T32" fmla="*/ 0 w 7"/>
                      <a:gd name="T33" fmla="*/ 0 h 17"/>
                      <a:gd name="T34" fmla="*/ 0 w 7"/>
                      <a:gd name="T35" fmla="*/ 0 h 17"/>
                      <a:gd name="T36" fmla="*/ 0 w 7"/>
                      <a:gd name="T37" fmla="*/ 0 h 17"/>
                      <a:gd name="T38" fmla="*/ 0 w 7"/>
                      <a:gd name="T39" fmla="*/ 0 h 17"/>
                      <a:gd name="T40" fmla="*/ 0 w 7"/>
                      <a:gd name="T41" fmla="*/ 0 h 17"/>
                      <a:gd name="T42" fmla="*/ 0 w 7"/>
                      <a:gd name="T43" fmla="*/ 0 h 17"/>
                      <a:gd name="T44" fmla="*/ 1 w 7"/>
                      <a:gd name="T45" fmla="*/ 0 h 17"/>
                      <a:gd name="T46" fmla="*/ 1 w 7"/>
                      <a:gd name="T47" fmla="*/ 0 h 17"/>
                      <a:gd name="T48" fmla="*/ 1 w 7"/>
                      <a:gd name="T49" fmla="*/ 0 h 17"/>
                      <a:gd name="T50" fmla="*/ 1 w 7"/>
                      <a:gd name="T51" fmla="*/ 0 h 17"/>
                      <a:gd name="T52" fmla="*/ 1 w 7"/>
                      <a:gd name="T53" fmla="*/ 0 h 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7"/>
                      <a:gd name="T82" fmla="*/ 0 h 17"/>
                      <a:gd name="T83" fmla="*/ 7 w 7"/>
                      <a:gd name="T84" fmla="*/ 17 h 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7" h="17">
                        <a:moveTo>
                          <a:pt x="3" y="9"/>
                        </a:moveTo>
                        <a:lnTo>
                          <a:pt x="5" y="17"/>
                        </a:lnTo>
                        <a:lnTo>
                          <a:pt x="7" y="17"/>
                        </a:ln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5" y="0"/>
                        </a:lnTo>
                        <a:lnTo>
                          <a:pt x="3" y="0"/>
                        </a:lnTo>
                        <a:lnTo>
                          <a:pt x="2" y="0"/>
                        </a:lnTo>
                        <a:lnTo>
                          <a:pt x="0" y="1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2" y="7"/>
                        </a:lnTo>
                        <a:lnTo>
                          <a:pt x="3" y="9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2" name="Rectangle 469">
                    <a:extLst>
                      <a:ext uri="{FF2B5EF4-FFF2-40B4-BE49-F238E27FC236}">
                        <a16:creationId xmlns:a16="http://schemas.microsoft.com/office/drawing/2014/main" id="{A0322061-7F51-454E-9B75-A453570D0B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2552"/>
                    <a:ext cx="39" cy="3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3" name="Freeform 470">
                    <a:extLst>
                      <a:ext uri="{FF2B5EF4-FFF2-40B4-BE49-F238E27FC236}">
                        <a16:creationId xmlns:a16="http://schemas.microsoft.com/office/drawing/2014/main" id="{24A70B02-AB54-0048-884E-AE8491DB2D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24" y="2540"/>
                    <a:ext cx="39" cy="12"/>
                  </a:xfrm>
                  <a:custGeom>
                    <a:avLst/>
                    <a:gdLst>
                      <a:gd name="T0" fmla="*/ 0 w 80"/>
                      <a:gd name="T1" fmla="*/ 0 h 25"/>
                      <a:gd name="T2" fmla="*/ 2 w 80"/>
                      <a:gd name="T3" fmla="*/ 0 h 25"/>
                      <a:gd name="T4" fmla="*/ 2 w 80"/>
                      <a:gd name="T5" fmla="*/ 0 h 25"/>
                      <a:gd name="T6" fmla="*/ 0 w 80"/>
                      <a:gd name="T7" fmla="*/ 0 h 25"/>
                      <a:gd name="T8" fmla="*/ 0 w 80"/>
                      <a:gd name="T9" fmla="*/ 0 h 2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0"/>
                      <a:gd name="T16" fmla="*/ 0 h 25"/>
                      <a:gd name="T17" fmla="*/ 80 w 80"/>
                      <a:gd name="T18" fmla="*/ 25 h 2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0" h="25">
                        <a:moveTo>
                          <a:pt x="0" y="25"/>
                        </a:moveTo>
                        <a:lnTo>
                          <a:pt x="80" y="25"/>
                        </a:lnTo>
                        <a:lnTo>
                          <a:pt x="70" y="0"/>
                        </a:lnTo>
                        <a:lnTo>
                          <a:pt x="10" y="0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4" name="Freeform 471">
                    <a:extLst>
                      <a:ext uri="{FF2B5EF4-FFF2-40B4-BE49-F238E27FC236}">
                        <a16:creationId xmlns:a16="http://schemas.microsoft.com/office/drawing/2014/main" id="{3323740D-5E38-D945-8CA8-44F52DF22F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4" y="2543"/>
                    <a:ext cx="20" cy="5"/>
                  </a:xfrm>
                  <a:custGeom>
                    <a:avLst/>
                    <a:gdLst>
                      <a:gd name="T0" fmla="*/ 1 w 40"/>
                      <a:gd name="T1" fmla="*/ 0 h 9"/>
                      <a:gd name="T2" fmla="*/ 1 w 40"/>
                      <a:gd name="T3" fmla="*/ 0 h 9"/>
                      <a:gd name="T4" fmla="*/ 1 w 40"/>
                      <a:gd name="T5" fmla="*/ 1 h 9"/>
                      <a:gd name="T6" fmla="*/ 1 w 40"/>
                      <a:gd name="T7" fmla="*/ 1 h 9"/>
                      <a:gd name="T8" fmla="*/ 0 w 40"/>
                      <a:gd name="T9" fmla="*/ 1 h 9"/>
                      <a:gd name="T10" fmla="*/ 0 w 40"/>
                      <a:gd name="T11" fmla="*/ 1 h 9"/>
                      <a:gd name="T12" fmla="*/ 1 w 40"/>
                      <a:gd name="T13" fmla="*/ 0 h 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"/>
                      <a:gd name="T22" fmla="*/ 0 h 9"/>
                      <a:gd name="T23" fmla="*/ 40 w 40"/>
                      <a:gd name="T24" fmla="*/ 9 h 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" h="9">
                        <a:moveTo>
                          <a:pt x="2" y="0"/>
                        </a:moveTo>
                        <a:lnTo>
                          <a:pt x="36" y="0"/>
                        </a:lnTo>
                        <a:lnTo>
                          <a:pt x="40" y="3"/>
                        </a:lnTo>
                        <a:lnTo>
                          <a:pt x="40" y="9"/>
                        </a:lnTo>
                        <a:lnTo>
                          <a:pt x="0" y="9"/>
                        </a:lnTo>
                        <a:lnTo>
                          <a:pt x="0" y="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5" name="Freeform 472">
                    <a:extLst>
                      <a:ext uri="{FF2B5EF4-FFF2-40B4-BE49-F238E27FC236}">
                        <a16:creationId xmlns:a16="http://schemas.microsoft.com/office/drawing/2014/main" id="{CA47B935-605E-3D45-A676-60AC718E24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1" y="2537"/>
                    <a:ext cx="25" cy="8"/>
                  </a:xfrm>
                  <a:custGeom>
                    <a:avLst/>
                    <a:gdLst>
                      <a:gd name="T0" fmla="*/ 0 w 49"/>
                      <a:gd name="T1" fmla="*/ 0 h 15"/>
                      <a:gd name="T2" fmla="*/ 2 w 49"/>
                      <a:gd name="T3" fmla="*/ 0 h 15"/>
                      <a:gd name="T4" fmla="*/ 2 w 49"/>
                      <a:gd name="T5" fmla="*/ 1 h 15"/>
                      <a:gd name="T6" fmla="*/ 2 w 49"/>
                      <a:gd name="T7" fmla="*/ 1 h 15"/>
                      <a:gd name="T8" fmla="*/ 2 w 49"/>
                      <a:gd name="T9" fmla="*/ 1 h 15"/>
                      <a:gd name="T10" fmla="*/ 2 w 49"/>
                      <a:gd name="T11" fmla="*/ 1 h 15"/>
                      <a:gd name="T12" fmla="*/ 2 w 49"/>
                      <a:gd name="T13" fmla="*/ 1 h 15"/>
                      <a:gd name="T14" fmla="*/ 1 w 49"/>
                      <a:gd name="T15" fmla="*/ 1 h 15"/>
                      <a:gd name="T16" fmla="*/ 1 w 49"/>
                      <a:gd name="T17" fmla="*/ 1 h 15"/>
                      <a:gd name="T18" fmla="*/ 1 w 49"/>
                      <a:gd name="T19" fmla="*/ 1 h 15"/>
                      <a:gd name="T20" fmla="*/ 1 w 49"/>
                      <a:gd name="T21" fmla="*/ 1 h 15"/>
                      <a:gd name="T22" fmla="*/ 1 w 49"/>
                      <a:gd name="T23" fmla="*/ 1 h 15"/>
                      <a:gd name="T24" fmla="*/ 0 w 49"/>
                      <a:gd name="T25" fmla="*/ 0 h 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9"/>
                      <a:gd name="T40" fmla="*/ 0 h 15"/>
                      <a:gd name="T41" fmla="*/ 49 w 49"/>
                      <a:gd name="T42" fmla="*/ 15 h 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9" h="15">
                        <a:moveTo>
                          <a:pt x="0" y="0"/>
                        </a:moveTo>
                        <a:lnTo>
                          <a:pt x="49" y="0"/>
                        </a:lnTo>
                        <a:lnTo>
                          <a:pt x="48" y="15"/>
                        </a:lnTo>
                        <a:lnTo>
                          <a:pt x="44" y="15"/>
                        </a:lnTo>
                        <a:lnTo>
                          <a:pt x="44" y="14"/>
                        </a:lnTo>
                        <a:lnTo>
                          <a:pt x="42" y="14"/>
                        </a:lnTo>
                        <a:lnTo>
                          <a:pt x="42" y="15"/>
                        </a:lnTo>
                        <a:lnTo>
                          <a:pt x="10" y="15"/>
                        </a:lnTo>
                        <a:lnTo>
                          <a:pt x="8" y="14"/>
                        </a:lnTo>
                        <a:lnTo>
                          <a:pt x="6" y="14"/>
                        </a:lnTo>
                        <a:lnTo>
                          <a:pt x="8" y="15"/>
                        </a:lnTo>
                        <a:lnTo>
                          <a:pt x="4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6" name="Freeform 473">
                    <a:extLst>
                      <a:ext uri="{FF2B5EF4-FFF2-40B4-BE49-F238E27FC236}">
                        <a16:creationId xmlns:a16="http://schemas.microsoft.com/office/drawing/2014/main" id="{3B1AA351-AF18-2444-A6F1-B11051DF10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3" y="2538"/>
                    <a:ext cx="2" cy="6"/>
                  </a:xfrm>
                  <a:custGeom>
                    <a:avLst/>
                    <a:gdLst>
                      <a:gd name="T0" fmla="*/ 0 w 4"/>
                      <a:gd name="T1" fmla="*/ 0 h 12"/>
                      <a:gd name="T2" fmla="*/ 1 w 4"/>
                      <a:gd name="T3" fmla="*/ 0 h 12"/>
                      <a:gd name="T4" fmla="*/ 1 w 4"/>
                      <a:gd name="T5" fmla="*/ 1 h 12"/>
                      <a:gd name="T6" fmla="*/ 1 w 4"/>
                      <a:gd name="T7" fmla="*/ 1 h 12"/>
                      <a:gd name="T8" fmla="*/ 0 w 4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2"/>
                      <a:gd name="T17" fmla="*/ 4 w 4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2">
                        <a:moveTo>
                          <a:pt x="0" y="0"/>
                        </a:moveTo>
                        <a:lnTo>
                          <a:pt x="2" y="0"/>
                        </a:lnTo>
                        <a:lnTo>
                          <a:pt x="4" y="12"/>
                        </a:lnTo>
                        <a:lnTo>
                          <a:pt x="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7" name="Freeform 474">
                    <a:extLst>
                      <a:ext uri="{FF2B5EF4-FFF2-40B4-BE49-F238E27FC236}">
                        <a16:creationId xmlns:a16="http://schemas.microsoft.com/office/drawing/2014/main" id="{363C5ED0-4CE4-234E-BD24-9DCFB474EA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52" y="2538"/>
                    <a:ext cx="2" cy="6"/>
                  </a:xfrm>
                  <a:custGeom>
                    <a:avLst/>
                    <a:gdLst>
                      <a:gd name="T0" fmla="*/ 1 w 4"/>
                      <a:gd name="T1" fmla="*/ 0 h 12"/>
                      <a:gd name="T2" fmla="*/ 1 w 4"/>
                      <a:gd name="T3" fmla="*/ 0 h 12"/>
                      <a:gd name="T4" fmla="*/ 0 w 4"/>
                      <a:gd name="T5" fmla="*/ 1 h 12"/>
                      <a:gd name="T6" fmla="*/ 1 w 4"/>
                      <a:gd name="T7" fmla="*/ 1 h 12"/>
                      <a:gd name="T8" fmla="*/ 1 w 4"/>
                      <a:gd name="T9" fmla="*/ 0 h 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12"/>
                      <a:gd name="T17" fmla="*/ 4 w 4"/>
                      <a:gd name="T18" fmla="*/ 12 h 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12">
                        <a:moveTo>
                          <a:pt x="4" y="0"/>
                        </a:moveTo>
                        <a:lnTo>
                          <a:pt x="2" y="0"/>
                        </a:lnTo>
                        <a:lnTo>
                          <a:pt x="0" y="12"/>
                        </a:lnTo>
                        <a:lnTo>
                          <a:pt x="2" y="1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8" name="Freeform 475">
                    <a:extLst>
                      <a:ext uri="{FF2B5EF4-FFF2-40B4-BE49-F238E27FC236}">
                        <a16:creationId xmlns:a16="http://schemas.microsoft.com/office/drawing/2014/main" id="{5D28D753-3443-D44B-B236-5BF77A63D8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8" y="2475"/>
                    <a:ext cx="91" cy="66"/>
                  </a:xfrm>
                  <a:custGeom>
                    <a:avLst/>
                    <a:gdLst>
                      <a:gd name="T0" fmla="*/ 6 w 182"/>
                      <a:gd name="T1" fmla="*/ 0 h 133"/>
                      <a:gd name="T2" fmla="*/ 6 w 182"/>
                      <a:gd name="T3" fmla="*/ 0 h 133"/>
                      <a:gd name="T4" fmla="*/ 6 w 182"/>
                      <a:gd name="T5" fmla="*/ 0 h 133"/>
                      <a:gd name="T6" fmla="*/ 6 w 182"/>
                      <a:gd name="T7" fmla="*/ 0 h 133"/>
                      <a:gd name="T8" fmla="*/ 6 w 182"/>
                      <a:gd name="T9" fmla="*/ 0 h 133"/>
                      <a:gd name="T10" fmla="*/ 6 w 182"/>
                      <a:gd name="T11" fmla="*/ 0 h 133"/>
                      <a:gd name="T12" fmla="*/ 6 w 182"/>
                      <a:gd name="T13" fmla="*/ 0 h 133"/>
                      <a:gd name="T14" fmla="*/ 6 w 182"/>
                      <a:gd name="T15" fmla="*/ 0 h 133"/>
                      <a:gd name="T16" fmla="*/ 6 w 182"/>
                      <a:gd name="T17" fmla="*/ 0 h 133"/>
                      <a:gd name="T18" fmla="*/ 6 w 182"/>
                      <a:gd name="T19" fmla="*/ 3 h 133"/>
                      <a:gd name="T20" fmla="*/ 6 w 182"/>
                      <a:gd name="T21" fmla="*/ 3 h 133"/>
                      <a:gd name="T22" fmla="*/ 6 w 182"/>
                      <a:gd name="T23" fmla="*/ 4 h 133"/>
                      <a:gd name="T24" fmla="*/ 6 w 182"/>
                      <a:gd name="T25" fmla="*/ 4 h 133"/>
                      <a:gd name="T26" fmla="*/ 6 w 182"/>
                      <a:gd name="T27" fmla="*/ 4 h 133"/>
                      <a:gd name="T28" fmla="*/ 6 w 182"/>
                      <a:gd name="T29" fmla="*/ 4 h 133"/>
                      <a:gd name="T30" fmla="*/ 6 w 182"/>
                      <a:gd name="T31" fmla="*/ 4 h 133"/>
                      <a:gd name="T32" fmla="*/ 6 w 182"/>
                      <a:gd name="T33" fmla="*/ 4 h 133"/>
                      <a:gd name="T34" fmla="*/ 1 w 182"/>
                      <a:gd name="T35" fmla="*/ 4 h 133"/>
                      <a:gd name="T36" fmla="*/ 1 w 182"/>
                      <a:gd name="T37" fmla="*/ 4 h 133"/>
                      <a:gd name="T38" fmla="*/ 1 w 182"/>
                      <a:gd name="T39" fmla="*/ 4 h 133"/>
                      <a:gd name="T40" fmla="*/ 1 w 182"/>
                      <a:gd name="T41" fmla="*/ 4 h 133"/>
                      <a:gd name="T42" fmla="*/ 1 w 182"/>
                      <a:gd name="T43" fmla="*/ 4 h 133"/>
                      <a:gd name="T44" fmla="*/ 1 w 182"/>
                      <a:gd name="T45" fmla="*/ 4 h 133"/>
                      <a:gd name="T46" fmla="*/ 0 w 182"/>
                      <a:gd name="T47" fmla="*/ 4 h 133"/>
                      <a:gd name="T48" fmla="*/ 0 w 182"/>
                      <a:gd name="T49" fmla="*/ 3 h 133"/>
                      <a:gd name="T50" fmla="*/ 0 w 182"/>
                      <a:gd name="T51" fmla="*/ 3 h 133"/>
                      <a:gd name="T52" fmla="*/ 0 w 182"/>
                      <a:gd name="T53" fmla="*/ 0 h 133"/>
                      <a:gd name="T54" fmla="*/ 0 w 182"/>
                      <a:gd name="T55" fmla="*/ 0 h 133"/>
                      <a:gd name="T56" fmla="*/ 0 w 182"/>
                      <a:gd name="T57" fmla="*/ 0 h 133"/>
                      <a:gd name="T58" fmla="*/ 1 w 182"/>
                      <a:gd name="T59" fmla="*/ 0 h 133"/>
                      <a:gd name="T60" fmla="*/ 1 w 182"/>
                      <a:gd name="T61" fmla="*/ 0 h 133"/>
                      <a:gd name="T62" fmla="*/ 1 w 182"/>
                      <a:gd name="T63" fmla="*/ 0 h 133"/>
                      <a:gd name="T64" fmla="*/ 1 w 182"/>
                      <a:gd name="T65" fmla="*/ 0 h 133"/>
                      <a:gd name="T66" fmla="*/ 1 w 182"/>
                      <a:gd name="T67" fmla="*/ 0 h 133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182"/>
                      <a:gd name="T103" fmla="*/ 0 h 133"/>
                      <a:gd name="T104" fmla="*/ 182 w 182"/>
                      <a:gd name="T105" fmla="*/ 133 h 133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182" h="133">
                        <a:moveTo>
                          <a:pt x="8" y="0"/>
                        </a:moveTo>
                        <a:lnTo>
                          <a:pt x="172" y="0"/>
                        </a:lnTo>
                        <a:lnTo>
                          <a:pt x="174" y="0"/>
                        </a:lnTo>
                        <a:lnTo>
                          <a:pt x="176" y="2"/>
                        </a:lnTo>
                        <a:lnTo>
                          <a:pt x="178" y="2"/>
                        </a:lnTo>
                        <a:lnTo>
                          <a:pt x="180" y="4"/>
                        </a:lnTo>
                        <a:lnTo>
                          <a:pt x="180" y="6"/>
                        </a:lnTo>
                        <a:lnTo>
                          <a:pt x="182" y="6"/>
                        </a:lnTo>
                        <a:lnTo>
                          <a:pt x="182" y="8"/>
                        </a:lnTo>
                        <a:lnTo>
                          <a:pt x="182" y="10"/>
                        </a:lnTo>
                        <a:lnTo>
                          <a:pt x="182" y="125"/>
                        </a:lnTo>
                        <a:lnTo>
                          <a:pt x="182" y="127"/>
                        </a:lnTo>
                        <a:lnTo>
                          <a:pt x="182" y="129"/>
                        </a:lnTo>
                        <a:lnTo>
                          <a:pt x="180" y="129"/>
                        </a:lnTo>
                        <a:lnTo>
                          <a:pt x="180" y="131"/>
                        </a:lnTo>
                        <a:lnTo>
                          <a:pt x="178" y="131"/>
                        </a:lnTo>
                        <a:lnTo>
                          <a:pt x="178" y="133"/>
                        </a:lnTo>
                        <a:lnTo>
                          <a:pt x="176" y="133"/>
                        </a:lnTo>
                        <a:lnTo>
                          <a:pt x="174" y="133"/>
                        </a:lnTo>
                        <a:lnTo>
                          <a:pt x="172" y="133"/>
                        </a:lnTo>
                        <a:lnTo>
                          <a:pt x="8" y="133"/>
                        </a:lnTo>
                        <a:lnTo>
                          <a:pt x="6" y="133"/>
                        </a:lnTo>
                        <a:lnTo>
                          <a:pt x="4" y="133"/>
                        </a:lnTo>
                        <a:lnTo>
                          <a:pt x="4" y="131"/>
                        </a:lnTo>
                        <a:lnTo>
                          <a:pt x="2" y="131"/>
                        </a:lnTo>
                        <a:lnTo>
                          <a:pt x="2" y="129"/>
                        </a:lnTo>
                        <a:lnTo>
                          <a:pt x="0" y="129"/>
                        </a:lnTo>
                        <a:lnTo>
                          <a:pt x="0" y="127"/>
                        </a:lnTo>
                        <a:lnTo>
                          <a:pt x="0" y="125"/>
                        </a:lnTo>
                        <a:lnTo>
                          <a:pt x="0" y="10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2" y="4"/>
                        </a:lnTo>
                        <a:lnTo>
                          <a:pt x="4" y="2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19" name="Rectangle 476">
                    <a:extLst>
                      <a:ext uri="{FF2B5EF4-FFF2-40B4-BE49-F238E27FC236}">
                        <a16:creationId xmlns:a16="http://schemas.microsoft.com/office/drawing/2014/main" id="{2CC525F2-D311-CE42-8409-1A4A5A34BF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03" y="2477"/>
                    <a:ext cx="81" cy="6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0" name="Rectangle 477">
                    <a:extLst>
                      <a:ext uri="{FF2B5EF4-FFF2-40B4-BE49-F238E27FC236}">
                        <a16:creationId xmlns:a16="http://schemas.microsoft.com/office/drawing/2014/main" id="{BBCF2D6B-841C-A842-AA35-4D0682561D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07" y="2482"/>
                    <a:ext cx="71" cy="49"/>
                  </a:xfrm>
                  <a:prstGeom prst="rect">
                    <a:avLst/>
                  </a:prstGeom>
                  <a:solidFill>
                    <a:srgbClr val="ABABAB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1" name="Freeform 478">
                    <a:extLst>
                      <a:ext uri="{FF2B5EF4-FFF2-40B4-BE49-F238E27FC236}">
                        <a16:creationId xmlns:a16="http://schemas.microsoft.com/office/drawing/2014/main" id="{8E66C0E1-5C70-DA4E-9BC0-9DC7F07316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1" y="2486"/>
                    <a:ext cx="64" cy="43"/>
                  </a:xfrm>
                  <a:custGeom>
                    <a:avLst/>
                    <a:gdLst>
                      <a:gd name="T0" fmla="*/ 1 w 127"/>
                      <a:gd name="T1" fmla="*/ 0 h 85"/>
                      <a:gd name="T2" fmla="*/ 4 w 127"/>
                      <a:gd name="T3" fmla="*/ 0 h 85"/>
                      <a:gd name="T4" fmla="*/ 4 w 127"/>
                      <a:gd name="T5" fmla="*/ 0 h 85"/>
                      <a:gd name="T6" fmla="*/ 4 w 127"/>
                      <a:gd name="T7" fmla="*/ 0 h 85"/>
                      <a:gd name="T8" fmla="*/ 4 w 127"/>
                      <a:gd name="T9" fmla="*/ 0 h 85"/>
                      <a:gd name="T10" fmla="*/ 4 w 127"/>
                      <a:gd name="T11" fmla="*/ 1 h 85"/>
                      <a:gd name="T12" fmla="*/ 4 w 127"/>
                      <a:gd name="T13" fmla="*/ 1 h 85"/>
                      <a:gd name="T14" fmla="*/ 4 w 127"/>
                      <a:gd name="T15" fmla="*/ 1 h 85"/>
                      <a:gd name="T16" fmla="*/ 4 w 127"/>
                      <a:gd name="T17" fmla="*/ 1 h 85"/>
                      <a:gd name="T18" fmla="*/ 4 w 127"/>
                      <a:gd name="T19" fmla="*/ 1 h 85"/>
                      <a:gd name="T20" fmla="*/ 4 w 127"/>
                      <a:gd name="T21" fmla="*/ 1 h 85"/>
                      <a:gd name="T22" fmla="*/ 4 w 127"/>
                      <a:gd name="T23" fmla="*/ 1 h 85"/>
                      <a:gd name="T24" fmla="*/ 4 w 127"/>
                      <a:gd name="T25" fmla="*/ 1 h 85"/>
                      <a:gd name="T26" fmla="*/ 4 w 127"/>
                      <a:gd name="T27" fmla="*/ 3 h 85"/>
                      <a:gd name="T28" fmla="*/ 4 w 127"/>
                      <a:gd name="T29" fmla="*/ 3 h 85"/>
                      <a:gd name="T30" fmla="*/ 4 w 127"/>
                      <a:gd name="T31" fmla="*/ 3 h 85"/>
                      <a:gd name="T32" fmla="*/ 4 w 127"/>
                      <a:gd name="T33" fmla="*/ 3 h 85"/>
                      <a:gd name="T34" fmla="*/ 4 w 127"/>
                      <a:gd name="T35" fmla="*/ 3 h 85"/>
                      <a:gd name="T36" fmla="*/ 4 w 127"/>
                      <a:gd name="T37" fmla="*/ 3 h 85"/>
                      <a:gd name="T38" fmla="*/ 4 w 127"/>
                      <a:gd name="T39" fmla="*/ 3 h 85"/>
                      <a:gd name="T40" fmla="*/ 4 w 127"/>
                      <a:gd name="T41" fmla="*/ 3 h 85"/>
                      <a:gd name="T42" fmla="*/ 4 w 127"/>
                      <a:gd name="T43" fmla="*/ 3 h 85"/>
                      <a:gd name="T44" fmla="*/ 4 w 127"/>
                      <a:gd name="T45" fmla="*/ 3 h 85"/>
                      <a:gd name="T46" fmla="*/ 4 w 127"/>
                      <a:gd name="T47" fmla="*/ 3 h 85"/>
                      <a:gd name="T48" fmla="*/ 4 w 127"/>
                      <a:gd name="T49" fmla="*/ 3 h 85"/>
                      <a:gd name="T50" fmla="*/ 1 w 127"/>
                      <a:gd name="T51" fmla="*/ 3 h 85"/>
                      <a:gd name="T52" fmla="*/ 1 w 127"/>
                      <a:gd name="T53" fmla="*/ 3 h 85"/>
                      <a:gd name="T54" fmla="*/ 1 w 127"/>
                      <a:gd name="T55" fmla="*/ 3 h 85"/>
                      <a:gd name="T56" fmla="*/ 1 w 127"/>
                      <a:gd name="T57" fmla="*/ 3 h 85"/>
                      <a:gd name="T58" fmla="*/ 1 w 127"/>
                      <a:gd name="T59" fmla="*/ 3 h 85"/>
                      <a:gd name="T60" fmla="*/ 1 w 127"/>
                      <a:gd name="T61" fmla="*/ 3 h 85"/>
                      <a:gd name="T62" fmla="*/ 1 w 127"/>
                      <a:gd name="T63" fmla="*/ 3 h 85"/>
                      <a:gd name="T64" fmla="*/ 1 w 127"/>
                      <a:gd name="T65" fmla="*/ 3 h 85"/>
                      <a:gd name="T66" fmla="*/ 1 w 127"/>
                      <a:gd name="T67" fmla="*/ 3 h 85"/>
                      <a:gd name="T68" fmla="*/ 1 w 127"/>
                      <a:gd name="T69" fmla="*/ 3 h 85"/>
                      <a:gd name="T70" fmla="*/ 0 w 127"/>
                      <a:gd name="T71" fmla="*/ 3 h 85"/>
                      <a:gd name="T72" fmla="*/ 0 w 127"/>
                      <a:gd name="T73" fmla="*/ 3 h 85"/>
                      <a:gd name="T74" fmla="*/ 0 w 127"/>
                      <a:gd name="T75" fmla="*/ 1 h 85"/>
                      <a:gd name="T76" fmla="*/ 0 w 127"/>
                      <a:gd name="T77" fmla="*/ 1 h 85"/>
                      <a:gd name="T78" fmla="*/ 1 w 127"/>
                      <a:gd name="T79" fmla="*/ 1 h 85"/>
                      <a:gd name="T80" fmla="*/ 1 w 127"/>
                      <a:gd name="T81" fmla="*/ 1 h 85"/>
                      <a:gd name="T82" fmla="*/ 1 w 127"/>
                      <a:gd name="T83" fmla="*/ 1 h 85"/>
                      <a:gd name="T84" fmla="*/ 1 w 127"/>
                      <a:gd name="T85" fmla="*/ 1 h 85"/>
                      <a:gd name="T86" fmla="*/ 1 w 127"/>
                      <a:gd name="T87" fmla="*/ 1 h 85"/>
                      <a:gd name="T88" fmla="*/ 1 w 127"/>
                      <a:gd name="T89" fmla="*/ 1 h 85"/>
                      <a:gd name="T90" fmla="*/ 1 w 127"/>
                      <a:gd name="T91" fmla="*/ 0 h 85"/>
                      <a:gd name="T92" fmla="*/ 1 w 127"/>
                      <a:gd name="T93" fmla="*/ 0 h 85"/>
                      <a:gd name="T94" fmla="*/ 1 w 127"/>
                      <a:gd name="T95" fmla="*/ 0 h 85"/>
                      <a:gd name="T96" fmla="*/ 1 w 127"/>
                      <a:gd name="T97" fmla="*/ 0 h 85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127"/>
                      <a:gd name="T148" fmla="*/ 0 h 85"/>
                      <a:gd name="T149" fmla="*/ 127 w 127"/>
                      <a:gd name="T150" fmla="*/ 85 h 85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127" h="85">
                        <a:moveTo>
                          <a:pt x="8" y="0"/>
                        </a:moveTo>
                        <a:lnTo>
                          <a:pt x="122" y="0"/>
                        </a:lnTo>
                        <a:lnTo>
                          <a:pt x="124" y="0"/>
                        </a:lnTo>
                        <a:lnTo>
                          <a:pt x="125" y="2"/>
                        </a:lnTo>
                        <a:lnTo>
                          <a:pt x="127" y="2"/>
                        </a:lnTo>
                        <a:lnTo>
                          <a:pt x="127" y="4"/>
                        </a:lnTo>
                        <a:lnTo>
                          <a:pt x="127" y="6"/>
                        </a:lnTo>
                        <a:lnTo>
                          <a:pt x="127" y="78"/>
                        </a:lnTo>
                        <a:lnTo>
                          <a:pt x="127" y="80"/>
                        </a:lnTo>
                        <a:lnTo>
                          <a:pt x="127" y="81"/>
                        </a:lnTo>
                        <a:lnTo>
                          <a:pt x="125" y="83"/>
                        </a:lnTo>
                        <a:lnTo>
                          <a:pt x="124" y="83"/>
                        </a:lnTo>
                        <a:lnTo>
                          <a:pt x="122" y="85"/>
                        </a:lnTo>
                        <a:lnTo>
                          <a:pt x="8" y="85"/>
                        </a:lnTo>
                        <a:lnTo>
                          <a:pt x="6" y="83"/>
                        </a:lnTo>
                        <a:lnTo>
                          <a:pt x="4" y="83"/>
                        </a:lnTo>
                        <a:lnTo>
                          <a:pt x="2" y="81"/>
                        </a:lnTo>
                        <a:lnTo>
                          <a:pt x="2" y="80"/>
                        </a:lnTo>
                        <a:lnTo>
                          <a:pt x="0" y="80"/>
                        </a:lnTo>
                        <a:lnTo>
                          <a:pt x="0" y="78"/>
                        </a:lnTo>
                        <a:lnTo>
                          <a:pt x="0" y="6"/>
                        </a:lnTo>
                        <a:lnTo>
                          <a:pt x="2" y="6"/>
                        </a:lnTo>
                        <a:lnTo>
                          <a:pt x="2" y="4"/>
                        </a:lnTo>
                        <a:lnTo>
                          <a:pt x="2" y="2"/>
                        </a:lnTo>
                        <a:lnTo>
                          <a:pt x="4" y="2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6565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2" name="Freeform 479">
                    <a:extLst>
                      <a:ext uri="{FF2B5EF4-FFF2-40B4-BE49-F238E27FC236}">
                        <a16:creationId xmlns:a16="http://schemas.microsoft.com/office/drawing/2014/main" id="{9648FE64-C6DF-0647-8C7C-28F2069FF2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4" y="2488"/>
                    <a:ext cx="10" cy="23"/>
                  </a:xfrm>
                  <a:custGeom>
                    <a:avLst/>
                    <a:gdLst>
                      <a:gd name="T0" fmla="*/ 0 w 19"/>
                      <a:gd name="T1" fmla="*/ 1 h 45"/>
                      <a:gd name="T2" fmla="*/ 0 w 19"/>
                      <a:gd name="T3" fmla="*/ 1 h 45"/>
                      <a:gd name="T4" fmla="*/ 0 w 19"/>
                      <a:gd name="T5" fmla="*/ 1 h 45"/>
                      <a:gd name="T6" fmla="*/ 0 w 19"/>
                      <a:gd name="T7" fmla="*/ 1 h 45"/>
                      <a:gd name="T8" fmla="*/ 0 w 19"/>
                      <a:gd name="T9" fmla="*/ 1 h 45"/>
                      <a:gd name="T10" fmla="*/ 0 w 19"/>
                      <a:gd name="T11" fmla="*/ 1 h 45"/>
                      <a:gd name="T12" fmla="*/ 0 w 19"/>
                      <a:gd name="T13" fmla="*/ 1 h 45"/>
                      <a:gd name="T14" fmla="*/ 0 w 19"/>
                      <a:gd name="T15" fmla="*/ 1 h 45"/>
                      <a:gd name="T16" fmla="*/ 0 w 19"/>
                      <a:gd name="T17" fmla="*/ 1 h 45"/>
                      <a:gd name="T18" fmla="*/ 1 w 19"/>
                      <a:gd name="T19" fmla="*/ 1 h 45"/>
                      <a:gd name="T20" fmla="*/ 1 w 19"/>
                      <a:gd name="T21" fmla="*/ 1 h 45"/>
                      <a:gd name="T22" fmla="*/ 1 w 19"/>
                      <a:gd name="T23" fmla="*/ 0 h 45"/>
                      <a:gd name="T24" fmla="*/ 1 w 19"/>
                      <a:gd name="T25" fmla="*/ 0 h 45"/>
                      <a:gd name="T26" fmla="*/ 1 w 19"/>
                      <a:gd name="T27" fmla="*/ 0 h 45"/>
                      <a:gd name="T28" fmla="*/ 1 w 19"/>
                      <a:gd name="T29" fmla="*/ 1 h 45"/>
                      <a:gd name="T30" fmla="*/ 1 w 19"/>
                      <a:gd name="T31" fmla="*/ 1 h 45"/>
                      <a:gd name="T32" fmla="*/ 1 w 19"/>
                      <a:gd name="T33" fmla="*/ 1 h 45"/>
                      <a:gd name="T34" fmla="*/ 1 w 19"/>
                      <a:gd name="T35" fmla="*/ 1 h 45"/>
                      <a:gd name="T36" fmla="*/ 1 w 19"/>
                      <a:gd name="T37" fmla="*/ 1 h 45"/>
                      <a:gd name="T38" fmla="*/ 1 w 19"/>
                      <a:gd name="T39" fmla="*/ 1 h 45"/>
                      <a:gd name="T40" fmla="*/ 1 w 19"/>
                      <a:gd name="T41" fmla="*/ 1 h 45"/>
                      <a:gd name="T42" fmla="*/ 1 w 19"/>
                      <a:gd name="T43" fmla="*/ 1 h 45"/>
                      <a:gd name="T44" fmla="*/ 1 w 19"/>
                      <a:gd name="T45" fmla="*/ 1 h 45"/>
                      <a:gd name="T46" fmla="*/ 1 w 19"/>
                      <a:gd name="T47" fmla="*/ 1 h 45"/>
                      <a:gd name="T48" fmla="*/ 1 w 19"/>
                      <a:gd name="T49" fmla="*/ 1 h 45"/>
                      <a:gd name="T50" fmla="*/ 0 w 19"/>
                      <a:gd name="T51" fmla="*/ 1 h 45"/>
                      <a:gd name="T52" fmla="*/ 0 w 19"/>
                      <a:gd name="T53" fmla="*/ 1 h 45"/>
                      <a:gd name="T54" fmla="*/ 0 w 19"/>
                      <a:gd name="T55" fmla="*/ 2 h 45"/>
                      <a:gd name="T56" fmla="*/ 0 w 19"/>
                      <a:gd name="T57" fmla="*/ 2 h 45"/>
                      <a:gd name="T58" fmla="*/ 0 w 19"/>
                      <a:gd name="T59" fmla="*/ 2 h 45"/>
                      <a:gd name="T60" fmla="*/ 0 w 19"/>
                      <a:gd name="T61" fmla="*/ 1 h 45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9"/>
                      <a:gd name="T94" fmla="*/ 0 h 45"/>
                      <a:gd name="T95" fmla="*/ 19 w 19"/>
                      <a:gd name="T96" fmla="*/ 45 h 45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9" h="45">
                        <a:moveTo>
                          <a:pt x="0" y="15"/>
                        </a:move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0" y="7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2" y="2"/>
                        </a:lnTo>
                        <a:lnTo>
                          <a:pt x="6" y="0"/>
                        </a:lnTo>
                        <a:lnTo>
                          <a:pt x="10" y="0"/>
                        </a:lnTo>
                        <a:lnTo>
                          <a:pt x="19" y="0"/>
                        </a:lnTo>
                        <a:lnTo>
                          <a:pt x="15" y="2"/>
                        </a:lnTo>
                        <a:lnTo>
                          <a:pt x="12" y="2"/>
                        </a:lnTo>
                        <a:lnTo>
                          <a:pt x="10" y="4"/>
                        </a:lnTo>
                        <a:lnTo>
                          <a:pt x="8" y="6"/>
                        </a:lnTo>
                        <a:lnTo>
                          <a:pt x="6" y="7"/>
                        </a:lnTo>
                        <a:lnTo>
                          <a:pt x="4" y="9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2" y="17"/>
                        </a:lnTo>
                        <a:lnTo>
                          <a:pt x="2" y="21"/>
                        </a:lnTo>
                        <a:lnTo>
                          <a:pt x="2" y="24"/>
                        </a:lnTo>
                        <a:lnTo>
                          <a:pt x="0" y="28"/>
                        </a:lnTo>
                        <a:lnTo>
                          <a:pt x="0" y="32"/>
                        </a:lnTo>
                        <a:lnTo>
                          <a:pt x="0" y="36"/>
                        </a:lnTo>
                        <a:lnTo>
                          <a:pt x="0" y="40"/>
                        </a:lnTo>
                        <a:lnTo>
                          <a:pt x="0" y="45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3" name="Freeform 480">
                    <a:extLst>
                      <a:ext uri="{FF2B5EF4-FFF2-40B4-BE49-F238E27FC236}">
                        <a16:creationId xmlns:a16="http://schemas.microsoft.com/office/drawing/2014/main" id="{17A886F5-BA1F-D744-815E-3C688ACB42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6" y="2489"/>
                    <a:ext cx="7" cy="31"/>
                  </a:xfrm>
                  <a:custGeom>
                    <a:avLst/>
                    <a:gdLst>
                      <a:gd name="T0" fmla="*/ 0 w 14"/>
                      <a:gd name="T1" fmla="*/ 0 h 62"/>
                      <a:gd name="T2" fmla="*/ 1 w 14"/>
                      <a:gd name="T3" fmla="*/ 0 h 62"/>
                      <a:gd name="T4" fmla="*/ 1 w 14"/>
                      <a:gd name="T5" fmla="*/ 0 h 62"/>
                      <a:gd name="T6" fmla="*/ 1 w 14"/>
                      <a:gd name="T7" fmla="*/ 0 h 62"/>
                      <a:gd name="T8" fmla="*/ 1 w 14"/>
                      <a:gd name="T9" fmla="*/ 1 h 62"/>
                      <a:gd name="T10" fmla="*/ 1 w 14"/>
                      <a:gd name="T11" fmla="*/ 1 h 62"/>
                      <a:gd name="T12" fmla="*/ 1 w 14"/>
                      <a:gd name="T13" fmla="*/ 1 h 62"/>
                      <a:gd name="T14" fmla="*/ 1 w 14"/>
                      <a:gd name="T15" fmla="*/ 1 h 62"/>
                      <a:gd name="T16" fmla="*/ 1 w 14"/>
                      <a:gd name="T17" fmla="*/ 1 h 62"/>
                      <a:gd name="T18" fmla="*/ 1 w 14"/>
                      <a:gd name="T19" fmla="*/ 1 h 62"/>
                      <a:gd name="T20" fmla="*/ 1 w 14"/>
                      <a:gd name="T21" fmla="*/ 1 h 62"/>
                      <a:gd name="T22" fmla="*/ 1 w 14"/>
                      <a:gd name="T23" fmla="*/ 1 h 62"/>
                      <a:gd name="T24" fmla="*/ 1 w 14"/>
                      <a:gd name="T25" fmla="*/ 1 h 62"/>
                      <a:gd name="T26" fmla="*/ 1 w 14"/>
                      <a:gd name="T27" fmla="*/ 2 h 62"/>
                      <a:gd name="T28" fmla="*/ 1 w 14"/>
                      <a:gd name="T29" fmla="*/ 2 h 62"/>
                      <a:gd name="T30" fmla="*/ 1 w 14"/>
                      <a:gd name="T31" fmla="*/ 2 h 62"/>
                      <a:gd name="T32" fmla="*/ 1 w 14"/>
                      <a:gd name="T33" fmla="*/ 2 h 62"/>
                      <a:gd name="T34" fmla="*/ 1 w 14"/>
                      <a:gd name="T35" fmla="*/ 2 h 62"/>
                      <a:gd name="T36" fmla="*/ 1 w 14"/>
                      <a:gd name="T37" fmla="*/ 2 h 62"/>
                      <a:gd name="T38" fmla="*/ 1 w 14"/>
                      <a:gd name="T39" fmla="*/ 2 h 62"/>
                      <a:gd name="T40" fmla="*/ 1 w 14"/>
                      <a:gd name="T41" fmla="*/ 1 h 62"/>
                      <a:gd name="T42" fmla="*/ 1 w 14"/>
                      <a:gd name="T43" fmla="*/ 1 h 62"/>
                      <a:gd name="T44" fmla="*/ 1 w 14"/>
                      <a:gd name="T45" fmla="*/ 1 h 62"/>
                      <a:gd name="T46" fmla="*/ 1 w 14"/>
                      <a:gd name="T47" fmla="*/ 1 h 62"/>
                      <a:gd name="T48" fmla="*/ 1 w 14"/>
                      <a:gd name="T49" fmla="*/ 1 h 62"/>
                      <a:gd name="T50" fmla="*/ 1 w 14"/>
                      <a:gd name="T51" fmla="*/ 1 h 62"/>
                      <a:gd name="T52" fmla="*/ 1 w 14"/>
                      <a:gd name="T53" fmla="*/ 1 h 62"/>
                      <a:gd name="T54" fmla="*/ 1 w 14"/>
                      <a:gd name="T55" fmla="*/ 1 h 62"/>
                      <a:gd name="T56" fmla="*/ 0 w 14"/>
                      <a:gd name="T57" fmla="*/ 0 h 6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14"/>
                      <a:gd name="T88" fmla="*/ 0 h 62"/>
                      <a:gd name="T89" fmla="*/ 14 w 14"/>
                      <a:gd name="T90" fmla="*/ 62 h 62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14" h="62">
                        <a:moveTo>
                          <a:pt x="0" y="0"/>
                        </a:moveTo>
                        <a:lnTo>
                          <a:pt x="4" y="0"/>
                        </a:lnTo>
                        <a:lnTo>
                          <a:pt x="6" y="0"/>
                        </a:lnTo>
                        <a:lnTo>
                          <a:pt x="8" y="0"/>
                        </a:lnTo>
                        <a:lnTo>
                          <a:pt x="10" y="2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4" y="7"/>
                        </a:lnTo>
                        <a:lnTo>
                          <a:pt x="14" y="9"/>
                        </a:lnTo>
                        <a:lnTo>
                          <a:pt x="14" y="13"/>
                        </a:lnTo>
                        <a:lnTo>
                          <a:pt x="14" y="19"/>
                        </a:lnTo>
                        <a:lnTo>
                          <a:pt x="14" y="22"/>
                        </a:lnTo>
                        <a:lnTo>
                          <a:pt x="14" y="49"/>
                        </a:lnTo>
                        <a:lnTo>
                          <a:pt x="14" y="57"/>
                        </a:lnTo>
                        <a:lnTo>
                          <a:pt x="14" y="62"/>
                        </a:lnTo>
                        <a:lnTo>
                          <a:pt x="12" y="55"/>
                        </a:lnTo>
                        <a:lnTo>
                          <a:pt x="12" y="49"/>
                        </a:lnTo>
                        <a:lnTo>
                          <a:pt x="12" y="43"/>
                        </a:lnTo>
                        <a:lnTo>
                          <a:pt x="12" y="38"/>
                        </a:lnTo>
                        <a:lnTo>
                          <a:pt x="12" y="32"/>
                        </a:lnTo>
                        <a:lnTo>
                          <a:pt x="10" y="26"/>
                        </a:lnTo>
                        <a:lnTo>
                          <a:pt x="10" y="22"/>
                        </a:lnTo>
                        <a:lnTo>
                          <a:pt x="8" y="17"/>
                        </a:lnTo>
                        <a:lnTo>
                          <a:pt x="8" y="13"/>
                        </a:lnTo>
                        <a:lnTo>
                          <a:pt x="6" y="9"/>
                        </a:lnTo>
                        <a:lnTo>
                          <a:pt x="4" y="5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4" name="Freeform 481">
                    <a:extLst>
                      <a:ext uri="{FF2B5EF4-FFF2-40B4-BE49-F238E27FC236}">
                        <a16:creationId xmlns:a16="http://schemas.microsoft.com/office/drawing/2014/main" id="{2EB638BD-AE8D-DC4E-9A44-B6A2B95ECF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84" y="2477"/>
                    <a:ext cx="1" cy="61"/>
                  </a:xfrm>
                  <a:custGeom>
                    <a:avLst/>
                    <a:gdLst>
                      <a:gd name="T0" fmla="*/ 0 w 2"/>
                      <a:gd name="T1" fmla="*/ 0 h 123"/>
                      <a:gd name="T2" fmla="*/ 1 w 2"/>
                      <a:gd name="T3" fmla="*/ 0 h 123"/>
                      <a:gd name="T4" fmla="*/ 1 w 2"/>
                      <a:gd name="T5" fmla="*/ 3 h 123"/>
                      <a:gd name="T6" fmla="*/ 0 w 2"/>
                      <a:gd name="T7" fmla="*/ 3 h 123"/>
                      <a:gd name="T8" fmla="*/ 0 w 2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"/>
                      <a:gd name="T16" fmla="*/ 0 h 123"/>
                      <a:gd name="T17" fmla="*/ 2 w 2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" h="123">
                        <a:moveTo>
                          <a:pt x="0" y="0"/>
                        </a:moveTo>
                        <a:lnTo>
                          <a:pt x="2" y="2"/>
                        </a:lnTo>
                        <a:lnTo>
                          <a:pt x="2" y="121"/>
                        </a:lnTo>
                        <a:lnTo>
                          <a:pt x="0" y="12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5" name="Freeform 482">
                    <a:extLst>
                      <a:ext uri="{FF2B5EF4-FFF2-40B4-BE49-F238E27FC236}">
                        <a16:creationId xmlns:a16="http://schemas.microsoft.com/office/drawing/2014/main" id="{6169B812-FD9C-0942-96A2-6D7D7C76F5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2" y="2477"/>
                    <a:ext cx="1" cy="61"/>
                  </a:xfrm>
                  <a:custGeom>
                    <a:avLst/>
                    <a:gdLst>
                      <a:gd name="T0" fmla="*/ 1 w 1"/>
                      <a:gd name="T1" fmla="*/ 0 h 123"/>
                      <a:gd name="T2" fmla="*/ 0 w 1"/>
                      <a:gd name="T3" fmla="*/ 0 h 123"/>
                      <a:gd name="T4" fmla="*/ 0 w 1"/>
                      <a:gd name="T5" fmla="*/ 3 h 123"/>
                      <a:gd name="T6" fmla="*/ 1 w 1"/>
                      <a:gd name="T7" fmla="*/ 3 h 123"/>
                      <a:gd name="T8" fmla="*/ 1 w 1"/>
                      <a:gd name="T9" fmla="*/ 0 h 1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"/>
                      <a:gd name="T16" fmla="*/ 0 h 123"/>
                      <a:gd name="T17" fmla="*/ 1 w 1"/>
                      <a:gd name="T18" fmla="*/ 123 h 1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" h="123">
                        <a:moveTo>
                          <a:pt x="1" y="0"/>
                        </a:moveTo>
                        <a:lnTo>
                          <a:pt x="0" y="2"/>
                        </a:lnTo>
                        <a:lnTo>
                          <a:pt x="0" y="121"/>
                        </a:lnTo>
                        <a:lnTo>
                          <a:pt x="1" y="12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ABABAB"/>
                  </a:solidFill>
                  <a:ln w="1588">
                    <a:solidFill>
                      <a:srgbClr val="ABABAB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6" name="Freeform 483">
                    <a:extLst>
                      <a:ext uri="{FF2B5EF4-FFF2-40B4-BE49-F238E27FC236}">
                        <a16:creationId xmlns:a16="http://schemas.microsoft.com/office/drawing/2014/main" id="{26DC735C-8E98-A14F-9E10-04E4F808E8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8" y="2526"/>
                    <a:ext cx="6" cy="5"/>
                  </a:xfrm>
                  <a:custGeom>
                    <a:avLst/>
                    <a:gdLst>
                      <a:gd name="T0" fmla="*/ 1 w 11"/>
                      <a:gd name="T1" fmla="*/ 0 h 11"/>
                      <a:gd name="T2" fmla="*/ 0 w 11"/>
                      <a:gd name="T3" fmla="*/ 0 h 11"/>
                      <a:gd name="T4" fmla="*/ 1 w 11"/>
                      <a:gd name="T5" fmla="*/ 0 h 11"/>
                      <a:gd name="T6" fmla="*/ 1 w 11"/>
                      <a:gd name="T7" fmla="*/ 0 h 11"/>
                      <a:gd name="T8" fmla="*/ 1 w 11"/>
                      <a:gd name="T9" fmla="*/ 0 h 11"/>
                      <a:gd name="T10" fmla="*/ 1 w 11"/>
                      <a:gd name="T11" fmla="*/ 0 h 11"/>
                      <a:gd name="T12" fmla="*/ 1 w 11"/>
                      <a:gd name="T13" fmla="*/ 0 h 11"/>
                      <a:gd name="T14" fmla="*/ 1 w 11"/>
                      <a:gd name="T15" fmla="*/ 0 h 11"/>
                      <a:gd name="T16" fmla="*/ 1 w 11"/>
                      <a:gd name="T17" fmla="*/ 0 h 11"/>
                      <a:gd name="T18" fmla="*/ 1 w 11"/>
                      <a:gd name="T19" fmla="*/ 0 h 11"/>
                      <a:gd name="T20" fmla="*/ 1 w 11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1"/>
                      <a:gd name="T35" fmla="*/ 11 w 11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1">
                        <a:moveTo>
                          <a:pt x="5" y="0"/>
                        </a:moveTo>
                        <a:lnTo>
                          <a:pt x="0" y="11"/>
                        </a:lnTo>
                        <a:lnTo>
                          <a:pt x="11" y="5"/>
                        </a:lnTo>
                        <a:lnTo>
                          <a:pt x="9" y="3"/>
                        </a:lnTo>
                        <a:lnTo>
                          <a:pt x="7" y="3"/>
                        </a:lnTo>
                        <a:lnTo>
                          <a:pt x="7" y="1"/>
                        </a:lnTo>
                        <a:lnTo>
                          <a:pt x="5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7" name="Freeform 484">
                    <a:extLst>
                      <a:ext uri="{FF2B5EF4-FFF2-40B4-BE49-F238E27FC236}">
                        <a16:creationId xmlns:a16="http://schemas.microsoft.com/office/drawing/2014/main" id="{98C9135A-B887-124C-931C-99D205F1B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8" y="2483"/>
                    <a:ext cx="6" cy="5"/>
                  </a:xfrm>
                  <a:custGeom>
                    <a:avLst/>
                    <a:gdLst>
                      <a:gd name="T0" fmla="*/ 1 w 11"/>
                      <a:gd name="T1" fmla="*/ 1 h 10"/>
                      <a:gd name="T2" fmla="*/ 0 w 11"/>
                      <a:gd name="T3" fmla="*/ 0 h 10"/>
                      <a:gd name="T4" fmla="*/ 1 w 11"/>
                      <a:gd name="T5" fmla="*/ 1 h 10"/>
                      <a:gd name="T6" fmla="*/ 1 w 11"/>
                      <a:gd name="T7" fmla="*/ 1 h 10"/>
                      <a:gd name="T8" fmla="*/ 1 w 11"/>
                      <a:gd name="T9" fmla="*/ 1 h 10"/>
                      <a:gd name="T10" fmla="*/ 1 w 11"/>
                      <a:gd name="T11" fmla="*/ 1 h 10"/>
                      <a:gd name="T12" fmla="*/ 1 w 11"/>
                      <a:gd name="T13" fmla="*/ 1 h 10"/>
                      <a:gd name="T14" fmla="*/ 1 w 11"/>
                      <a:gd name="T15" fmla="*/ 1 h 10"/>
                      <a:gd name="T16" fmla="*/ 1 w 11"/>
                      <a:gd name="T17" fmla="*/ 1 h 10"/>
                      <a:gd name="T18" fmla="*/ 1 w 11"/>
                      <a:gd name="T19" fmla="*/ 1 h 10"/>
                      <a:gd name="T20" fmla="*/ 1 w 11"/>
                      <a:gd name="T21" fmla="*/ 1 h 1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0"/>
                      <a:gd name="T35" fmla="*/ 11 w 11"/>
                      <a:gd name="T36" fmla="*/ 10 h 1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0">
                        <a:moveTo>
                          <a:pt x="5" y="10"/>
                        </a:moveTo>
                        <a:lnTo>
                          <a:pt x="0" y="0"/>
                        </a:lnTo>
                        <a:lnTo>
                          <a:pt x="11" y="6"/>
                        </a:lnTo>
                        <a:lnTo>
                          <a:pt x="9" y="6"/>
                        </a:lnTo>
                        <a:lnTo>
                          <a:pt x="7" y="8"/>
                        </a:lnTo>
                        <a:lnTo>
                          <a:pt x="7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8" name="Freeform 485">
                    <a:extLst>
                      <a:ext uri="{FF2B5EF4-FFF2-40B4-BE49-F238E27FC236}">
                        <a16:creationId xmlns:a16="http://schemas.microsoft.com/office/drawing/2014/main" id="{620D2C00-1899-CA4F-9A54-1F8CE817FB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3" y="2526"/>
                    <a:ext cx="5" cy="5"/>
                  </a:xfrm>
                  <a:custGeom>
                    <a:avLst/>
                    <a:gdLst>
                      <a:gd name="T0" fmla="*/ 0 w 11"/>
                      <a:gd name="T1" fmla="*/ 0 h 11"/>
                      <a:gd name="T2" fmla="*/ 0 w 11"/>
                      <a:gd name="T3" fmla="*/ 0 h 11"/>
                      <a:gd name="T4" fmla="*/ 0 w 11"/>
                      <a:gd name="T5" fmla="*/ 0 h 11"/>
                      <a:gd name="T6" fmla="*/ 0 w 11"/>
                      <a:gd name="T7" fmla="*/ 0 h 11"/>
                      <a:gd name="T8" fmla="*/ 0 w 11"/>
                      <a:gd name="T9" fmla="*/ 0 h 11"/>
                      <a:gd name="T10" fmla="*/ 0 w 11"/>
                      <a:gd name="T11" fmla="*/ 0 h 11"/>
                      <a:gd name="T12" fmla="*/ 0 w 11"/>
                      <a:gd name="T13" fmla="*/ 0 h 11"/>
                      <a:gd name="T14" fmla="*/ 0 w 11"/>
                      <a:gd name="T15" fmla="*/ 0 h 11"/>
                      <a:gd name="T16" fmla="*/ 0 w 11"/>
                      <a:gd name="T17" fmla="*/ 0 h 11"/>
                      <a:gd name="T18" fmla="*/ 0 w 11"/>
                      <a:gd name="T19" fmla="*/ 0 h 11"/>
                      <a:gd name="T20" fmla="*/ 0 w 11"/>
                      <a:gd name="T21" fmla="*/ 0 h 1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1"/>
                      <a:gd name="T35" fmla="*/ 11 w 11"/>
                      <a:gd name="T36" fmla="*/ 11 h 1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1">
                        <a:moveTo>
                          <a:pt x="5" y="0"/>
                        </a:moveTo>
                        <a:lnTo>
                          <a:pt x="11" y="11"/>
                        </a:lnTo>
                        <a:lnTo>
                          <a:pt x="0" y="5"/>
                        </a:lnTo>
                        <a:lnTo>
                          <a:pt x="1" y="5"/>
                        </a:lnTo>
                        <a:lnTo>
                          <a:pt x="1" y="3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29" name="Freeform 486">
                    <a:extLst>
                      <a:ext uri="{FF2B5EF4-FFF2-40B4-BE49-F238E27FC236}">
                        <a16:creationId xmlns:a16="http://schemas.microsoft.com/office/drawing/2014/main" id="{681104B6-FF86-484E-8326-1217E30D204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3" y="2483"/>
                    <a:ext cx="5" cy="5"/>
                  </a:xfrm>
                  <a:custGeom>
                    <a:avLst/>
                    <a:gdLst>
                      <a:gd name="T0" fmla="*/ 0 w 11"/>
                      <a:gd name="T1" fmla="*/ 1 h 10"/>
                      <a:gd name="T2" fmla="*/ 0 w 11"/>
                      <a:gd name="T3" fmla="*/ 0 h 10"/>
                      <a:gd name="T4" fmla="*/ 0 w 11"/>
                      <a:gd name="T5" fmla="*/ 1 h 10"/>
                      <a:gd name="T6" fmla="*/ 0 w 11"/>
                      <a:gd name="T7" fmla="*/ 1 h 10"/>
                      <a:gd name="T8" fmla="*/ 0 w 11"/>
                      <a:gd name="T9" fmla="*/ 1 h 10"/>
                      <a:gd name="T10" fmla="*/ 0 w 11"/>
                      <a:gd name="T11" fmla="*/ 1 h 10"/>
                      <a:gd name="T12" fmla="*/ 0 w 11"/>
                      <a:gd name="T13" fmla="*/ 1 h 10"/>
                      <a:gd name="T14" fmla="*/ 0 w 11"/>
                      <a:gd name="T15" fmla="*/ 1 h 10"/>
                      <a:gd name="T16" fmla="*/ 0 w 11"/>
                      <a:gd name="T17" fmla="*/ 1 h 10"/>
                      <a:gd name="T18" fmla="*/ 0 w 11"/>
                      <a:gd name="T19" fmla="*/ 1 h 10"/>
                      <a:gd name="T20" fmla="*/ 0 w 11"/>
                      <a:gd name="T21" fmla="*/ 1 h 1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"/>
                      <a:gd name="T34" fmla="*/ 0 h 10"/>
                      <a:gd name="T35" fmla="*/ 11 w 11"/>
                      <a:gd name="T36" fmla="*/ 10 h 1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" h="10">
                        <a:moveTo>
                          <a:pt x="5" y="10"/>
                        </a:moveTo>
                        <a:lnTo>
                          <a:pt x="11" y="0"/>
                        </a:lnTo>
                        <a:lnTo>
                          <a:pt x="0" y="6"/>
                        </a:lnTo>
                        <a:lnTo>
                          <a:pt x="1" y="6"/>
                        </a:lnTo>
                        <a:lnTo>
                          <a:pt x="1" y="8"/>
                        </a:lnTo>
                        <a:lnTo>
                          <a:pt x="3" y="8"/>
                        </a:lnTo>
                        <a:lnTo>
                          <a:pt x="3" y="10"/>
                        </a:lnTo>
                        <a:lnTo>
                          <a:pt x="5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30" name="Rectangle 487">
                    <a:extLst>
                      <a:ext uri="{FF2B5EF4-FFF2-40B4-BE49-F238E27FC236}">
                        <a16:creationId xmlns:a16="http://schemas.microsoft.com/office/drawing/2014/main" id="{018C668A-5D64-DA4A-80A6-8A04C0C6A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4" y="2533"/>
                    <a:ext cx="2" cy="4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31" name="Freeform 488">
                    <a:extLst>
                      <a:ext uri="{FF2B5EF4-FFF2-40B4-BE49-F238E27FC236}">
                        <a16:creationId xmlns:a16="http://schemas.microsoft.com/office/drawing/2014/main" id="{3A86E477-5BCC-4A45-8951-E747198835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74" y="2533"/>
                    <a:ext cx="2" cy="3"/>
                  </a:xfrm>
                  <a:custGeom>
                    <a:avLst/>
                    <a:gdLst>
                      <a:gd name="T0" fmla="*/ 1 w 4"/>
                      <a:gd name="T1" fmla="*/ 0 h 5"/>
                      <a:gd name="T2" fmla="*/ 1 w 4"/>
                      <a:gd name="T3" fmla="*/ 0 h 5"/>
                      <a:gd name="T4" fmla="*/ 1 w 4"/>
                      <a:gd name="T5" fmla="*/ 1 h 5"/>
                      <a:gd name="T6" fmla="*/ 0 w 4"/>
                      <a:gd name="T7" fmla="*/ 1 h 5"/>
                      <a:gd name="T8" fmla="*/ 1 w 4"/>
                      <a:gd name="T9" fmla="*/ 0 h 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"/>
                      <a:gd name="T16" fmla="*/ 0 h 5"/>
                      <a:gd name="T17" fmla="*/ 4 w 4"/>
                      <a:gd name="T18" fmla="*/ 5 h 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" h="5">
                        <a:moveTo>
                          <a:pt x="2" y="0"/>
                        </a:moveTo>
                        <a:lnTo>
                          <a:pt x="4" y="0"/>
                        </a:lnTo>
                        <a:lnTo>
                          <a:pt x="2" y="5"/>
                        </a:lnTo>
                        <a:lnTo>
                          <a:pt x="0" y="5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32" name="Rectangle 489">
                    <a:extLst>
                      <a:ext uri="{FF2B5EF4-FFF2-40B4-BE49-F238E27FC236}">
                        <a16:creationId xmlns:a16="http://schemas.microsoft.com/office/drawing/2014/main" id="{C1FAFC46-31F7-F54B-825D-BDF0E5BA29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1" y="2538"/>
                    <a:ext cx="6" cy="3"/>
                  </a:xfrm>
                  <a:prstGeom prst="rect">
                    <a:avLst/>
                  </a:prstGeom>
                  <a:solidFill>
                    <a:srgbClr val="00000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33" name="Rectangle 490">
                    <a:extLst>
                      <a:ext uri="{FF2B5EF4-FFF2-40B4-BE49-F238E27FC236}">
                        <a16:creationId xmlns:a16="http://schemas.microsoft.com/office/drawing/2014/main" id="{554B017D-056D-2C48-ACE9-8095AD7A8D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72" y="2539"/>
                    <a:ext cx="5" cy="1"/>
                  </a:xfrm>
                  <a:prstGeom prst="rect">
                    <a:avLst/>
                  </a:pr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34" name="Freeform 491">
                    <a:extLst>
                      <a:ext uri="{FF2B5EF4-FFF2-40B4-BE49-F238E27FC236}">
                        <a16:creationId xmlns:a16="http://schemas.microsoft.com/office/drawing/2014/main" id="{DA3FF32C-9863-0D46-BABA-B7D8031137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94" y="2584"/>
                    <a:ext cx="99" cy="28"/>
                  </a:xfrm>
                  <a:custGeom>
                    <a:avLst/>
                    <a:gdLst>
                      <a:gd name="T0" fmla="*/ 0 w 197"/>
                      <a:gd name="T1" fmla="*/ 1 h 57"/>
                      <a:gd name="T2" fmla="*/ 1 w 197"/>
                      <a:gd name="T3" fmla="*/ 0 h 57"/>
                      <a:gd name="T4" fmla="*/ 6 w 197"/>
                      <a:gd name="T5" fmla="*/ 0 h 57"/>
                      <a:gd name="T6" fmla="*/ 7 w 197"/>
                      <a:gd name="T7" fmla="*/ 1 h 57"/>
                      <a:gd name="T8" fmla="*/ 7 w 197"/>
                      <a:gd name="T9" fmla="*/ 1 h 57"/>
                      <a:gd name="T10" fmla="*/ 1 w 197"/>
                      <a:gd name="T11" fmla="*/ 1 h 57"/>
                      <a:gd name="T12" fmla="*/ 0 w 197"/>
                      <a:gd name="T13" fmla="*/ 1 h 5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7"/>
                      <a:gd name="T22" fmla="*/ 0 h 57"/>
                      <a:gd name="T23" fmla="*/ 197 w 197"/>
                      <a:gd name="T24" fmla="*/ 57 h 5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7" h="57">
                        <a:moveTo>
                          <a:pt x="0" y="49"/>
                        </a:moveTo>
                        <a:lnTo>
                          <a:pt x="16" y="0"/>
                        </a:lnTo>
                        <a:lnTo>
                          <a:pt x="182" y="0"/>
                        </a:lnTo>
                        <a:lnTo>
                          <a:pt x="197" y="49"/>
                        </a:lnTo>
                        <a:lnTo>
                          <a:pt x="193" y="57"/>
                        </a:lnTo>
                        <a:lnTo>
                          <a:pt x="4" y="57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535" name="Freeform 492">
                    <a:extLst>
                      <a:ext uri="{FF2B5EF4-FFF2-40B4-BE49-F238E27FC236}">
                        <a16:creationId xmlns:a16="http://schemas.microsoft.com/office/drawing/2014/main" id="{0DB46F22-556D-FB46-A794-17CA0AE958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00" y="2587"/>
                    <a:ext cx="14" cy="19"/>
                  </a:xfrm>
                  <a:custGeom>
                    <a:avLst/>
                    <a:gdLst>
                      <a:gd name="T0" fmla="*/ 1 w 28"/>
                      <a:gd name="T1" fmla="*/ 0 h 37"/>
                      <a:gd name="T2" fmla="*/ 1 w 28"/>
                      <a:gd name="T3" fmla="*/ 0 h 37"/>
                      <a:gd name="T4" fmla="*/ 1 w 28"/>
                      <a:gd name="T5" fmla="*/ 2 h 37"/>
                      <a:gd name="T6" fmla="*/ 0 w 28"/>
                      <a:gd name="T7" fmla="*/ 2 h 37"/>
                      <a:gd name="T8" fmla="*/ 1 w 28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7"/>
                      <a:gd name="T17" fmla="*/ 28 w 28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7">
                        <a:moveTo>
                          <a:pt x="11" y="0"/>
                        </a:moveTo>
                        <a:lnTo>
                          <a:pt x="28" y="0"/>
                        </a:lnTo>
                        <a:lnTo>
                          <a:pt x="21" y="37"/>
                        </a:lnTo>
                        <a:lnTo>
                          <a:pt x="0" y="37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</p:grpSp>
            <p:sp>
              <p:nvSpPr>
                <p:cNvPr id="10308" name="Freeform 493">
                  <a:extLst>
                    <a:ext uri="{FF2B5EF4-FFF2-40B4-BE49-F238E27FC236}">
                      <a16:creationId xmlns:a16="http://schemas.microsoft.com/office/drawing/2014/main" id="{C0D6BB57-4D21-0442-85FB-6E9A154720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9" y="2587"/>
                  <a:ext cx="18" cy="19"/>
                </a:xfrm>
                <a:custGeom>
                  <a:avLst/>
                  <a:gdLst>
                    <a:gd name="T0" fmla="*/ 1 w 36"/>
                    <a:gd name="T1" fmla="*/ 0 h 37"/>
                    <a:gd name="T2" fmla="*/ 0 w 36"/>
                    <a:gd name="T3" fmla="*/ 0 h 37"/>
                    <a:gd name="T4" fmla="*/ 1 w 36"/>
                    <a:gd name="T5" fmla="*/ 2 h 37"/>
                    <a:gd name="T6" fmla="*/ 1 w 36"/>
                    <a:gd name="T7" fmla="*/ 2 h 37"/>
                    <a:gd name="T8" fmla="*/ 1 w 36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37"/>
                    <a:gd name="T17" fmla="*/ 36 w 36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37">
                      <a:moveTo>
                        <a:pt x="26" y="0"/>
                      </a:moveTo>
                      <a:lnTo>
                        <a:pt x="0" y="0"/>
                      </a:lnTo>
                      <a:lnTo>
                        <a:pt x="6" y="37"/>
                      </a:lnTo>
                      <a:lnTo>
                        <a:pt x="36" y="37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309" name="Freeform 494">
                  <a:extLst>
                    <a:ext uri="{FF2B5EF4-FFF2-40B4-BE49-F238E27FC236}">
                      <a16:creationId xmlns:a16="http://schemas.microsoft.com/office/drawing/2014/main" id="{B2D32999-F816-6D40-8AE2-B8A3BED8C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5" y="2588"/>
                  <a:ext cx="52" cy="18"/>
                </a:xfrm>
                <a:custGeom>
                  <a:avLst/>
                  <a:gdLst>
                    <a:gd name="T0" fmla="*/ 1 w 104"/>
                    <a:gd name="T1" fmla="*/ 0 h 36"/>
                    <a:gd name="T2" fmla="*/ 3 w 104"/>
                    <a:gd name="T3" fmla="*/ 0 h 36"/>
                    <a:gd name="T4" fmla="*/ 3 w 104"/>
                    <a:gd name="T5" fmla="*/ 1 h 36"/>
                    <a:gd name="T6" fmla="*/ 0 w 104"/>
                    <a:gd name="T7" fmla="*/ 1 h 36"/>
                    <a:gd name="T8" fmla="*/ 1 w 104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36"/>
                    <a:gd name="T17" fmla="*/ 104 w 104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36">
                      <a:moveTo>
                        <a:pt x="8" y="0"/>
                      </a:moveTo>
                      <a:lnTo>
                        <a:pt x="98" y="0"/>
                      </a:lnTo>
                      <a:lnTo>
                        <a:pt x="104" y="36"/>
                      </a:lnTo>
                      <a:lnTo>
                        <a:pt x="0" y="3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310" name="Line 495">
                  <a:extLst>
                    <a:ext uri="{FF2B5EF4-FFF2-40B4-BE49-F238E27FC236}">
                      <a16:creationId xmlns:a16="http://schemas.microsoft.com/office/drawing/2014/main" id="{724DEF8C-001F-D84F-997F-04369B9373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06" y="2587"/>
                  <a:ext cx="3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1" name="Line 496">
                  <a:extLst>
                    <a:ext uri="{FF2B5EF4-FFF2-40B4-BE49-F238E27FC236}">
                      <a16:creationId xmlns:a16="http://schemas.microsoft.com/office/drawing/2014/main" id="{5D2E4DB9-5F1F-5B45-93D3-0BAC59385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7" y="2587"/>
                  <a:ext cx="5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2" name="Line 497">
                  <a:extLst>
                    <a:ext uri="{FF2B5EF4-FFF2-40B4-BE49-F238E27FC236}">
                      <a16:creationId xmlns:a16="http://schemas.microsoft.com/office/drawing/2014/main" id="{926110FE-B87A-E343-8A5A-3E296E169E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73" y="2587"/>
                  <a:ext cx="4" cy="1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3" name="Line 498">
                  <a:extLst>
                    <a:ext uri="{FF2B5EF4-FFF2-40B4-BE49-F238E27FC236}">
                      <a16:creationId xmlns:a16="http://schemas.microsoft.com/office/drawing/2014/main" id="{9B0F1EBA-5E8F-7543-B182-9F060B6CD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2" y="2602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4" name="Line 499">
                  <a:extLst>
                    <a:ext uri="{FF2B5EF4-FFF2-40B4-BE49-F238E27FC236}">
                      <a16:creationId xmlns:a16="http://schemas.microsoft.com/office/drawing/2014/main" id="{057CBDCB-96CF-504C-9870-D21AE59308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8" y="2591"/>
                  <a:ext cx="4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5" name="Line 500">
                  <a:extLst>
                    <a:ext uri="{FF2B5EF4-FFF2-40B4-BE49-F238E27FC236}">
                      <a16:creationId xmlns:a16="http://schemas.microsoft.com/office/drawing/2014/main" id="{EFE359C3-74FC-7D48-918E-A255CC9146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8" y="2595"/>
                  <a:ext cx="47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6" name="Line 501">
                  <a:extLst>
                    <a:ext uri="{FF2B5EF4-FFF2-40B4-BE49-F238E27FC236}">
                      <a16:creationId xmlns:a16="http://schemas.microsoft.com/office/drawing/2014/main" id="{CBCA8488-CBA6-604B-8286-793CA7AF64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7" y="2599"/>
                  <a:ext cx="4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7" name="Line 502">
                  <a:extLst>
                    <a:ext uri="{FF2B5EF4-FFF2-40B4-BE49-F238E27FC236}">
                      <a16:creationId xmlns:a16="http://schemas.microsoft.com/office/drawing/2014/main" id="{C8F8F787-EEC4-1748-85DD-50E968339F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6" y="2602"/>
                  <a:ext cx="51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8" name="Line 503">
                  <a:extLst>
                    <a:ext uri="{FF2B5EF4-FFF2-40B4-BE49-F238E27FC236}">
                      <a16:creationId xmlns:a16="http://schemas.microsoft.com/office/drawing/2014/main" id="{8E85C7D5-D011-2D4F-BC4B-6A681BFC9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71" y="2602"/>
                  <a:ext cx="15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19" name="Line 504">
                  <a:extLst>
                    <a:ext uri="{FF2B5EF4-FFF2-40B4-BE49-F238E27FC236}">
                      <a16:creationId xmlns:a16="http://schemas.microsoft.com/office/drawing/2014/main" id="{C6FDD2D7-B45C-9E49-813F-BDCBA9A5D5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3" y="2598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0" name="Line 505">
                  <a:extLst>
                    <a:ext uri="{FF2B5EF4-FFF2-40B4-BE49-F238E27FC236}">
                      <a16:creationId xmlns:a16="http://schemas.microsoft.com/office/drawing/2014/main" id="{6EED49A4-BBA7-2C41-9582-B74E16E51C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71" y="2599"/>
                  <a:ext cx="14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1" name="Line 506">
                  <a:extLst>
                    <a:ext uri="{FF2B5EF4-FFF2-40B4-BE49-F238E27FC236}">
                      <a16:creationId xmlns:a16="http://schemas.microsoft.com/office/drawing/2014/main" id="{9570B66A-3D0E-FB4E-9F7C-852F3D673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4" y="2594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2" name="Line 507">
                  <a:extLst>
                    <a:ext uri="{FF2B5EF4-FFF2-40B4-BE49-F238E27FC236}">
                      <a16:creationId xmlns:a16="http://schemas.microsoft.com/office/drawing/2014/main" id="{155C71DB-6E71-CC4D-90AD-5945591478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70" y="2595"/>
                  <a:ext cx="1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3" name="Line 508">
                  <a:extLst>
                    <a:ext uri="{FF2B5EF4-FFF2-40B4-BE49-F238E27FC236}">
                      <a16:creationId xmlns:a16="http://schemas.microsoft.com/office/drawing/2014/main" id="{439B2045-D4B2-3645-B4D0-398F83FF11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05" y="2591"/>
                  <a:ext cx="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4" name="Line 509">
                  <a:extLst>
                    <a:ext uri="{FF2B5EF4-FFF2-40B4-BE49-F238E27FC236}">
                      <a16:creationId xmlns:a16="http://schemas.microsoft.com/office/drawing/2014/main" id="{EBA9CB02-B2DB-2540-B7F2-7610386FB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69" y="2591"/>
                  <a:ext cx="13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5" name="Line 510">
                  <a:extLst>
                    <a:ext uri="{FF2B5EF4-FFF2-40B4-BE49-F238E27FC236}">
                      <a16:creationId xmlns:a16="http://schemas.microsoft.com/office/drawing/2014/main" id="{8A48F83C-DED7-3540-8266-281786D058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94" y="2608"/>
                  <a:ext cx="99" cy="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6" name="Freeform 511">
                  <a:extLst>
                    <a:ext uri="{FF2B5EF4-FFF2-40B4-BE49-F238E27FC236}">
                      <a16:creationId xmlns:a16="http://schemas.microsoft.com/office/drawing/2014/main" id="{D12CE336-381C-7843-8390-901F09C6D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6" y="2609"/>
                  <a:ext cx="95" cy="2"/>
                </a:xfrm>
                <a:custGeom>
                  <a:avLst/>
                  <a:gdLst>
                    <a:gd name="T0" fmla="*/ 0 w 189"/>
                    <a:gd name="T1" fmla="*/ 0 h 4"/>
                    <a:gd name="T2" fmla="*/ 6 w 189"/>
                    <a:gd name="T3" fmla="*/ 0 h 4"/>
                    <a:gd name="T4" fmla="*/ 6 w 189"/>
                    <a:gd name="T5" fmla="*/ 1 h 4"/>
                    <a:gd name="T6" fmla="*/ 1 w 189"/>
                    <a:gd name="T7" fmla="*/ 1 h 4"/>
                    <a:gd name="T8" fmla="*/ 0 w 189"/>
                    <a:gd name="T9" fmla="*/ 0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9"/>
                    <a:gd name="T16" fmla="*/ 0 h 4"/>
                    <a:gd name="T17" fmla="*/ 189 w 189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9" h="4">
                      <a:moveTo>
                        <a:pt x="0" y="0"/>
                      </a:moveTo>
                      <a:lnTo>
                        <a:pt x="189" y="0"/>
                      </a:lnTo>
                      <a:lnTo>
                        <a:pt x="188" y="4"/>
                      </a:lnTo>
                      <a:lnTo>
                        <a:pt x="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ABAB"/>
                </a:solidFill>
                <a:ln w="1588">
                  <a:solidFill>
                    <a:srgbClr val="ABABAB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327" name="Line 512">
                  <a:extLst>
                    <a:ext uri="{FF2B5EF4-FFF2-40B4-BE49-F238E27FC236}">
                      <a16:creationId xmlns:a16="http://schemas.microsoft.com/office/drawing/2014/main" id="{EDF9A8C8-6DBE-A748-9B4D-B4F97CB08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25" y="2588"/>
                  <a:ext cx="2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8" name="Line 513">
                  <a:extLst>
                    <a:ext uri="{FF2B5EF4-FFF2-40B4-BE49-F238E27FC236}">
                      <a16:creationId xmlns:a16="http://schemas.microsoft.com/office/drawing/2014/main" id="{AFC8F8CA-67FA-8447-8EDD-F6E1B0E596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55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29" name="Line 514">
                  <a:extLst>
                    <a:ext uri="{FF2B5EF4-FFF2-40B4-BE49-F238E27FC236}">
                      <a16:creationId xmlns:a16="http://schemas.microsoft.com/office/drawing/2014/main" id="{2682A84E-0A53-9D44-AC39-07448847DB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60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30" name="Line 515">
                  <a:extLst>
                    <a:ext uri="{FF2B5EF4-FFF2-40B4-BE49-F238E27FC236}">
                      <a16:creationId xmlns:a16="http://schemas.microsoft.com/office/drawing/2014/main" id="{B129F035-EC34-D146-B5C2-F9863C202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21" y="2588"/>
                  <a:ext cx="2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31" name="Line 516">
                  <a:extLst>
                    <a:ext uri="{FF2B5EF4-FFF2-40B4-BE49-F238E27FC236}">
                      <a16:creationId xmlns:a16="http://schemas.microsoft.com/office/drawing/2014/main" id="{1538386E-DDFC-AD4A-BD78-F1069F4243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36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32" name="Line 517">
                  <a:extLst>
                    <a:ext uri="{FF2B5EF4-FFF2-40B4-BE49-F238E27FC236}">
                      <a16:creationId xmlns:a16="http://schemas.microsoft.com/office/drawing/2014/main" id="{22BE7405-FD84-D444-A908-93CE67518A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51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33" name="Line 518">
                  <a:extLst>
                    <a:ext uri="{FF2B5EF4-FFF2-40B4-BE49-F238E27FC236}">
                      <a16:creationId xmlns:a16="http://schemas.microsoft.com/office/drawing/2014/main" id="{3BF8D533-06F0-424A-B36D-D9D54A4F4B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46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34" name="Line 519">
                  <a:extLst>
                    <a:ext uri="{FF2B5EF4-FFF2-40B4-BE49-F238E27FC236}">
                      <a16:creationId xmlns:a16="http://schemas.microsoft.com/office/drawing/2014/main" id="{C4DC9060-DC48-3F47-8322-99893718A6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0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335" name="Line 520">
                  <a:extLst>
                    <a:ext uri="{FF2B5EF4-FFF2-40B4-BE49-F238E27FC236}">
                      <a16:creationId xmlns:a16="http://schemas.microsoft.com/office/drawing/2014/main" id="{66BD4FED-785A-0E4F-89F1-4AA446B7A8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41" y="2588"/>
                  <a:ext cx="1" cy="14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</p:grpSp>
          <p:sp>
            <p:nvSpPr>
              <p:cNvPr id="10306" name="Rectangle 521">
                <a:extLst>
                  <a:ext uri="{FF2B5EF4-FFF2-40B4-BE49-F238E27FC236}">
                    <a16:creationId xmlns:a16="http://schemas.microsoft.com/office/drawing/2014/main" id="{B2654CDC-2377-4948-A721-7C94D5E1B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0" y="2637"/>
                <a:ext cx="569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Technology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255" name="Group 522">
            <a:extLst>
              <a:ext uri="{FF2B5EF4-FFF2-40B4-BE49-F238E27FC236}">
                <a16:creationId xmlns:a16="http://schemas.microsoft.com/office/drawing/2014/main" id="{4E26B5D7-AEA6-5E48-BAB4-677BAF30027E}"/>
              </a:ext>
            </a:extLst>
          </p:cNvPr>
          <p:cNvGrpSpPr>
            <a:grpSpLocks/>
          </p:cNvGrpSpPr>
          <p:nvPr/>
        </p:nvGrpSpPr>
        <p:grpSpPr bwMode="auto">
          <a:xfrm>
            <a:off x="2281860" y="2777435"/>
            <a:ext cx="1961597" cy="683316"/>
            <a:chOff x="831" y="1790"/>
            <a:chExt cx="1421" cy="495"/>
          </a:xfrm>
        </p:grpSpPr>
        <p:sp>
          <p:nvSpPr>
            <p:cNvPr id="10289" name="Rectangle 523">
              <a:extLst>
                <a:ext uri="{FF2B5EF4-FFF2-40B4-BE49-F238E27FC236}">
                  <a16:creationId xmlns:a16="http://schemas.microsoft.com/office/drawing/2014/main" id="{7316099B-5086-1F41-A6DF-521E4CFAE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" y="1790"/>
              <a:ext cx="1421" cy="495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290" name="Group 524">
              <a:extLst>
                <a:ext uri="{FF2B5EF4-FFF2-40B4-BE49-F238E27FC236}">
                  <a16:creationId xmlns:a16="http://schemas.microsoft.com/office/drawing/2014/main" id="{A737F110-5BCF-C847-A4AD-9D9D33DFC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0" y="1817"/>
              <a:ext cx="741" cy="462"/>
              <a:chOff x="1180" y="1817"/>
              <a:chExt cx="741" cy="462"/>
            </a:xfrm>
          </p:grpSpPr>
          <p:grpSp>
            <p:nvGrpSpPr>
              <p:cNvPr id="10291" name="Group 525">
                <a:extLst>
                  <a:ext uri="{FF2B5EF4-FFF2-40B4-BE49-F238E27FC236}">
                    <a16:creationId xmlns:a16="http://schemas.microsoft.com/office/drawing/2014/main" id="{83EA9D04-D8B7-B74D-AB04-E16DB2110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80" y="1817"/>
                <a:ext cx="741" cy="297"/>
                <a:chOff x="1180" y="1817"/>
                <a:chExt cx="741" cy="297"/>
              </a:xfrm>
            </p:grpSpPr>
            <p:sp>
              <p:nvSpPr>
                <p:cNvPr id="10293" name="Line 526">
                  <a:extLst>
                    <a:ext uri="{FF2B5EF4-FFF2-40B4-BE49-F238E27FC236}">
                      <a16:creationId xmlns:a16="http://schemas.microsoft.com/office/drawing/2014/main" id="{F4D223C0-7C6D-4540-81A8-82090D04BC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537" y="1889"/>
                  <a:ext cx="1" cy="1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294" name="Freeform 527">
                  <a:extLst>
                    <a:ext uri="{FF2B5EF4-FFF2-40B4-BE49-F238E27FC236}">
                      <a16:creationId xmlns:a16="http://schemas.microsoft.com/office/drawing/2014/main" id="{577CB61B-391B-AD42-886D-918F16796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0" y="1956"/>
                  <a:ext cx="580" cy="73"/>
                </a:xfrm>
                <a:custGeom>
                  <a:avLst/>
                  <a:gdLst>
                    <a:gd name="T0" fmla="*/ 0 w 1158"/>
                    <a:gd name="T1" fmla="*/ 5 h 146"/>
                    <a:gd name="T2" fmla="*/ 0 w 1158"/>
                    <a:gd name="T3" fmla="*/ 0 h 146"/>
                    <a:gd name="T4" fmla="*/ 37 w 1158"/>
                    <a:gd name="T5" fmla="*/ 0 h 146"/>
                    <a:gd name="T6" fmla="*/ 37 w 1158"/>
                    <a:gd name="T7" fmla="*/ 5 h 14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58"/>
                    <a:gd name="T13" fmla="*/ 0 h 146"/>
                    <a:gd name="T14" fmla="*/ 1158 w 1158"/>
                    <a:gd name="T15" fmla="*/ 146 h 14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58" h="146">
                      <a:moveTo>
                        <a:pt x="0" y="146"/>
                      </a:moveTo>
                      <a:lnTo>
                        <a:pt x="0" y="0"/>
                      </a:lnTo>
                      <a:lnTo>
                        <a:pt x="1158" y="0"/>
                      </a:lnTo>
                      <a:lnTo>
                        <a:pt x="1158" y="13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95" name="Rectangle 528">
                  <a:extLst>
                    <a:ext uri="{FF2B5EF4-FFF2-40B4-BE49-F238E27FC236}">
                      <a16:creationId xmlns:a16="http://schemas.microsoft.com/office/drawing/2014/main" id="{BE4895F0-A4E5-944D-832A-8B506187D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92" y="2020"/>
                  <a:ext cx="152" cy="9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96" name="Rectangle 529">
                  <a:extLst>
                    <a:ext uri="{FF2B5EF4-FFF2-40B4-BE49-F238E27FC236}">
                      <a16:creationId xmlns:a16="http://schemas.microsoft.com/office/drawing/2014/main" id="{9C4DCB2E-1C8A-7746-A565-7496DB445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80" y="2008"/>
                  <a:ext cx="144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97" name="Rectangle 530">
                  <a:extLst>
                    <a:ext uri="{FF2B5EF4-FFF2-40B4-BE49-F238E27FC236}">
                      <a16:creationId xmlns:a16="http://schemas.microsoft.com/office/drawing/2014/main" id="{FA95F35C-BA79-3140-A2A9-367F09C4AA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9" y="2020"/>
                  <a:ext cx="152" cy="9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98" name="Rectangle 531">
                  <a:extLst>
                    <a:ext uri="{FF2B5EF4-FFF2-40B4-BE49-F238E27FC236}">
                      <a16:creationId xmlns:a16="http://schemas.microsoft.com/office/drawing/2014/main" id="{0DB8A83F-4722-B54B-98E8-81677EE0E3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8" y="2008"/>
                  <a:ext cx="143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99" name="Rectangle 532">
                  <a:extLst>
                    <a:ext uri="{FF2B5EF4-FFF2-40B4-BE49-F238E27FC236}">
                      <a16:creationId xmlns:a16="http://schemas.microsoft.com/office/drawing/2014/main" id="{59378112-B577-7646-B89C-B14D96E647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2020"/>
                  <a:ext cx="152" cy="9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300" name="Rectangle 533">
                  <a:extLst>
                    <a:ext uri="{FF2B5EF4-FFF2-40B4-BE49-F238E27FC236}">
                      <a16:creationId xmlns:a16="http://schemas.microsoft.com/office/drawing/2014/main" id="{A378DDB9-19A0-BA44-A099-F423558136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2008"/>
                  <a:ext cx="144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301" name="Rectangle 534">
                  <a:extLst>
                    <a:ext uri="{FF2B5EF4-FFF2-40B4-BE49-F238E27FC236}">
                      <a16:creationId xmlns:a16="http://schemas.microsoft.com/office/drawing/2014/main" id="{07C0E994-733C-BC4F-9ECD-FC200ACC5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77" y="1828"/>
                  <a:ext cx="152" cy="9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302" name="Rectangle 535">
                  <a:extLst>
                    <a:ext uri="{FF2B5EF4-FFF2-40B4-BE49-F238E27FC236}">
                      <a16:creationId xmlns:a16="http://schemas.microsoft.com/office/drawing/2014/main" id="{0A62CB33-FC23-3F4C-B4E8-6983C09046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5" y="1817"/>
                  <a:ext cx="144" cy="86"/>
                </a:xfrm>
                <a:prstGeom prst="rect">
                  <a:avLst/>
                </a:prstGeom>
                <a:solidFill>
                  <a:srgbClr val="3333CC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</p:grpSp>
          <p:sp>
            <p:nvSpPr>
              <p:cNvPr id="10292" name="Rectangle 536">
                <a:extLst>
                  <a:ext uri="{FF2B5EF4-FFF2-40B4-BE49-F238E27FC236}">
                    <a16:creationId xmlns:a16="http://schemas.microsoft.com/office/drawing/2014/main" id="{53E10E9A-5BE7-A345-BC6E-B4B03CF06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" y="2134"/>
                <a:ext cx="628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Organization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256" name="Group 537">
            <a:extLst>
              <a:ext uri="{FF2B5EF4-FFF2-40B4-BE49-F238E27FC236}">
                <a16:creationId xmlns:a16="http://schemas.microsoft.com/office/drawing/2014/main" id="{CA6F364C-AB83-B840-B1BB-C8B3EFD978CC}"/>
              </a:ext>
            </a:extLst>
          </p:cNvPr>
          <p:cNvGrpSpPr>
            <a:grpSpLocks/>
          </p:cNvGrpSpPr>
          <p:nvPr/>
        </p:nvGrpSpPr>
        <p:grpSpPr bwMode="auto">
          <a:xfrm>
            <a:off x="2171425" y="4157870"/>
            <a:ext cx="1961597" cy="681935"/>
            <a:chOff x="851" y="800"/>
            <a:chExt cx="1421" cy="494"/>
          </a:xfrm>
        </p:grpSpPr>
        <p:sp>
          <p:nvSpPr>
            <p:cNvPr id="10277" name="Rectangle 538">
              <a:extLst>
                <a:ext uri="{FF2B5EF4-FFF2-40B4-BE49-F238E27FC236}">
                  <a16:creationId xmlns:a16="http://schemas.microsoft.com/office/drawing/2014/main" id="{B80ECD5D-E24E-6C40-A7AA-87B7D88C9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" y="800"/>
              <a:ext cx="1421" cy="49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278" name="Group 539">
              <a:extLst>
                <a:ext uri="{FF2B5EF4-FFF2-40B4-BE49-F238E27FC236}">
                  <a16:creationId xmlns:a16="http://schemas.microsoft.com/office/drawing/2014/main" id="{390FC3C5-F24D-BA45-A2F3-615B2A393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8" y="849"/>
              <a:ext cx="865" cy="379"/>
              <a:chOff x="1128" y="849"/>
              <a:chExt cx="865" cy="379"/>
            </a:xfrm>
          </p:grpSpPr>
          <p:sp>
            <p:nvSpPr>
              <p:cNvPr id="10279" name="Rectangle 540">
                <a:extLst>
                  <a:ext uri="{FF2B5EF4-FFF2-40B4-BE49-F238E27FC236}">
                    <a16:creationId xmlns:a16="http://schemas.microsoft.com/office/drawing/2014/main" id="{B5E422AD-4BE1-9E49-A746-8F6E4E2A7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8" y="1083"/>
                <a:ext cx="865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Business Strategy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0280" name="Group 541">
                <a:extLst>
                  <a:ext uri="{FF2B5EF4-FFF2-40B4-BE49-F238E27FC236}">
                    <a16:creationId xmlns:a16="http://schemas.microsoft.com/office/drawing/2014/main" id="{CFA6D00D-9EFA-724C-8D59-2B25F11E0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0" y="849"/>
                <a:ext cx="263" cy="225"/>
                <a:chOff x="1430" y="849"/>
                <a:chExt cx="263" cy="225"/>
              </a:xfrm>
            </p:grpSpPr>
            <p:sp>
              <p:nvSpPr>
                <p:cNvPr id="10281" name="Rectangle 542">
                  <a:extLst>
                    <a:ext uri="{FF2B5EF4-FFF2-40B4-BE49-F238E27FC236}">
                      <a16:creationId xmlns:a16="http://schemas.microsoft.com/office/drawing/2014/main" id="{F67E46E3-9313-F648-B61C-0A030DDB2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1" y="850"/>
                  <a:ext cx="259" cy="22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82" name="Line 543">
                  <a:extLst>
                    <a:ext uri="{FF2B5EF4-FFF2-40B4-BE49-F238E27FC236}">
                      <a16:creationId xmlns:a16="http://schemas.microsoft.com/office/drawing/2014/main" id="{953528D0-523E-E74A-8425-6871CAF1E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1" y="849"/>
                  <a:ext cx="1" cy="22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283" name="Line 544">
                  <a:extLst>
                    <a:ext uri="{FF2B5EF4-FFF2-40B4-BE49-F238E27FC236}">
                      <a16:creationId xmlns:a16="http://schemas.microsoft.com/office/drawing/2014/main" id="{3F43ED8E-E44B-C24A-AD10-C7C3C09C0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30" y="965"/>
                  <a:ext cx="263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284" name="Freeform 545">
                  <a:extLst>
                    <a:ext uri="{FF2B5EF4-FFF2-40B4-BE49-F238E27FC236}">
                      <a16:creationId xmlns:a16="http://schemas.microsoft.com/office/drawing/2014/main" id="{71FDFEC4-A3C4-8846-B3C6-049161DB2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9" y="886"/>
                  <a:ext cx="60" cy="51"/>
                </a:xfrm>
                <a:custGeom>
                  <a:avLst/>
                  <a:gdLst>
                    <a:gd name="T0" fmla="*/ 2 w 120"/>
                    <a:gd name="T1" fmla="*/ 0 h 102"/>
                    <a:gd name="T2" fmla="*/ 2 w 120"/>
                    <a:gd name="T3" fmla="*/ 2 h 102"/>
                    <a:gd name="T4" fmla="*/ 0 w 120"/>
                    <a:gd name="T5" fmla="*/ 2 h 102"/>
                    <a:gd name="T6" fmla="*/ 2 w 120"/>
                    <a:gd name="T7" fmla="*/ 2 h 102"/>
                    <a:gd name="T8" fmla="*/ 1 w 120"/>
                    <a:gd name="T9" fmla="*/ 3 h 102"/>
                    <a:gd name="T10" fmla="*/ 2 w 120"/>
                    <a:gd name="T11" fmla="*/ 3 h 102"/>
                    <a:gd name="T12" fmla="*/ 4 w 120"/>
                    <a:gd name="T13" fmla="*/ 3 h 102"/>
                    <a:gd name="T14" fmla="*/ 3 w 120"/>
                    <a:gd name="T15" fmla="*/ 2 h 102"/>
                    <a:gd name="T16" fmla="*/ 4 w 120"/>
                    <a:gd name="T17" fmla="*/ 2 h 102"/>
                    <a:gd name="T18" fmla="*/ 3 w 120"/>
                    <a:gd name="T19" fmla="*/ 2 h 102"/>
                    <a:gd name="T20" fmla="*/ 2 w 120"/>
                    <a:gd name="T21" fmla="*/ 0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0"/>
                    <a:gd name="T34" fmla="*/ 0 h 102"/>
                    <a:gd name="T35" fmla="*/ 120 w 120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0" h="102">
                      <a:moveTo>
                        <a:pt x="61" y="0"/>
                      </a:moveTo>
                      <a:lnTo>
                        <a:pt x="46" y="38"/>
                      </a:lnTo>
                      <a:lnTo>
                        <a:pt x="0" y="38"/>
                      </a:lnTo>
                      <a:lnTo>
                        <a:pt x="38" y="64"/>
                      </a:lnTo>
                      <a:lnTo>
                        <a:pt x="23" y="102"/>
                      </a:lnTo>
                      <a:lnTo>
                        <a:pt x="61" y="79"/>
                      </a:lnTo>
                      <a:lnTo>
                        <a:pt x="97" y="102"/>
                      </a:lnTo>
                      <a:lnTo>
                        <a:pt x="82" y="64"/>
                      </a:lnTo>
                      <a:lnTo>
                        <a:pt x="120" y="38"/>
                      </a:lnTo>
                      <a:lnTo>
                        <a:pt x="74" y="38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85" name="Line 546">
                  <a:extLst>
                    <a:ext uri="{FF2B5EF4-FFF2-40B4-BE49-F238E27FC236}">
                      <a16:creationId xmlns:a16="http://schemas.microsoft.com/office/drawing/2014/main" id="{303520FF-6493-4D48-AFAA-BE6423D38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52" y="907"/>
                  <a:ext cx="4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286" name="Freeform 547">
                  <a:extLst>
                    <a:ext uri="{FF2B5EF4-FFF2-40B4-BE49-F238E27FC236}">
                      <a16:creationId xmlns:a16="http://schemas.microsoft.com/office/drawing/2014/main" id="{46391C80-2D2F-0943-872A-B8497043D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1" y="882"/>
                  <a:ext cx="57" cy="49"/>
                </a:xfrm>
                <a:custGeom>
                  <a:avLst/>
                  <a:gdLst>
                    <a:gd name="T0" fmla="*/ 0 w 113"/>
                    <a:gd name="T1" fmla="*/ 3 h 99"/>
                    <a:gd name="T2" fmla="*/ 1 w 113"/>
                    <a:gd name="T3" fmla="*/ 1 h 99"/>
                    <a:gd name="T4" fmla="*/ 0 w 113"/>
                    <a:gd name="T5" fmla="*/ 0 h 99"/>
                    <a:gd name="T6" fmla="*/ 4 w 113"/>
                    <a:gd name="T7" fmla="*/ 1 h 99"/>
                    <a:gd name="T8" fmla="*/ 0 w 113"/>
                    <a:gd name="T9" fmla="*/ 3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3"/>
                    <a:gd name="T16" fmla="*/ 0 h 99"/>
                    <a:gd name="T17" fmla="*/ 113 w 113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3" h="99">
                      <a:moveTo>
                        <a:pt x="0" y="99"/>
                      </a:moveTo>
                      <a:lnTo>
                        <a:pt x="17" y="49"/>
                      </a:lnTo>
                      <a:lnTo>
                        <a:pt x="0" y="0"/>
                      </a:lnTo>
                      <a:lnTo>
                        <a:pt x="113" y="4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  <p:sp>
              <p:nvSpPr>
                <p:cNvPr id="10287" name="Line 548">
                  <a:extLst>
                    <a:ext uri="{FF2B5EF4-FFF2-40B4-BE49-F238E27FC236}">
                      <a16:creationId xmlns:a16="http://schemas.microsoft.com/office/drawing/2014/main" id="{BB5172F4-B9A5-E24D-A7AE-ACCC13C6B1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24" y="1018"/>
                  <a:ext cx="1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65"/>
                </a:p>
              </p:txBody>
            </p:sp>
            <p:sp>
              <p:nvSpPr>
                <p:cNvPr id="10288" name="Freeform 549">
                  <a:extLst>
                    <a:ext uri="{FF2B5EF4-FFF2-40B4-BE49-F238E27FC236}">
                      <a16:creationId xmlns:a16="http://schemas.microsoft.com/office/drawing/2014/main" id="{F4AFC050-38F8-234C-84E9-6A5425DE8F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0" y="976"/>
                  <a:ext cx="49" cy="57"/>
                </a:xfrm>
                <a:custGeom>
                  <a:avLst/>
                  <a:gdLst>
                    <a:gd name="T0" fmla="*/ 3 w 99"/>
                    <a:gd name="T1" fmla="*/ 4 h 113"/>
                    <a:gd name="T2" fmla="*/ 1 w 99"/>
                    <a:gd name="T3" fmla="*/ 3 h 113"/>
                    <a:gd name="T4" fmla="*/ 0 w 99"/>
                    <a:gd name="T5" fmla="*/ 4 h 113"/>
                    <a:gd name="T6" fmla="*/ 1 w 99"/>
                    <a:gd name="T7" fmla="*/ 0 h 113"/>
                    <a:gd name="T8" fmla="*/ 3 w 99"/>
                    <a:gd name="T9" fmla="*/ 4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9"/>
                    <a:gd name="T16" fmla="*/ 0 h 113"/>
                    <a:gd name="T17" fmla="*/ 99 w 99"/>
                    <a:gd name="T18" fmla="*/ 113 h 1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9" h="113">
                      <a:moveTo>
                        <a:pt x="99" y="113"/>
                      </a:moveTo>
                      <a:lnTo>
                        <a:pt x="49" y="96"/>
                      </a:lnTo>
                      <a:lnTo>
                        <a:pt x="0" y="113"/>
                      </a:lnTo>
                      <a:lnTo>
                        <a:pt x="49" y="0"/>
                      </a:lnTo>
                      <a:lnTo>
                        <a:pt x="99" y="1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70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d-ID" altLang="en-US" sz="1478"/>
                </a:p>
              </p:txBody>
            </p:sp>
          </p:grpSp>
        </p:grpSp>
      </p:grpSp>
      <p:grpSp>
        <p:nvGrpSpPr>
          <p:cNvPr id="10257" name="Group 550">
            <a:extLst>
              <a:ext uri="{FF2B5EF4-FFF2-40B4-BE49-F238E27FC236}">
                <a16:creationId xmlns:a16="http://schemas.microsoft.com/office/drawing/2014/main" id="{609746F0-509F-404E-9DE1-357C6B7B4DB8}"/>
              </a:ext>
            </a:extLst>
          </p:cNvPr>
          <p:cNvGrpSpPr>
            <a:grpSpLocks/>
          </p:cNvGrpSpPr>
          <p:nvPr/>
        </p:nvGrpSpPr>
        <p:grpSpPr bwMode="auto">
          <a:xfrm>
            <a:off x="2922382" y="3473174"/>
            <a:ext cx="1961597" cy="683316"/>
            <a:chOff x="976" y="1295"/>
            <a:chExt cx="1421" cy="495"/>
          </a:xfrm>
        </p:grpSpPr>
        <p:sp>
          <p:nvSpPr>
            <p:cNvPr id="10263" name="Rectangle 551">
              <a:extLst>
                <a:ext uri="{FF2B5EF4-FFF2-40B4-BE49-F238E27FC236}">
                  <a16:creationId xmlns:a16="http://schemas.microsoft.com/office/drawing/2014/main" id="{4698C7BC-2AE1-2140-98AC-55518A04A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6" y="1295"/>
              <a:ext cx="1421" cy="495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 sz="1478"/>
            </a:p>
          </p:txBody>
        </p:sp>
        <p:grpSp>
          <p:nvGrpSpPr>
            <p:cNvPr id="10264" name="Group 552">
              <a:extLst>
                <a:ext uri="{FF2B5EF4-FFF2-40B4-BE49-F238E27FC236}">
                  <a16:creationId xmlns:a16="http://schemas.microsoft.com/office/drawing/2014/main" id="{CC8B0E3B-0FB4-B747-A507-CCD5BDF161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98" y="1350"/>
              <a:ext cx="777" cy="384"/>
              <a:chOff x="1298" y="1350"/>
              <a:chExt cx="777" cy="384"/>
            </a:xfrm>
          </p:grpSpPr>
          <p:grpSp>
            <p:nvGrpSpPr>
              <p:cNvPr id="10265" name="Group 553">
                <a:extLst>
                  <a:ext uri="{FF2B5EF4-FFF2-40B4-BE49-F238E27FC236}">
                    <a16:creationId xmlns:a16="http://schemas.microsoft.com/office/drawing/2014/main" id="{AE476541-E6DB-EA44-9508-B11C2ACA91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8" y="1350"/>
                <a:ext cx="777" cy="202"/>
                <a:chOff x="1298" y="1350"/>
                <a:chExt cx="777" cy="202"/>
              </a:xfrm>
            </p:grpSpPr>
            <p:grpSp>
              <p:nvGrpSpPr>
                <p:cNvPr id="10267" name="Group 554">
                  <a:extLst>
                    <a:ext uri="{FF2B5EF4-FFF2-40B4-BE49-F238E27FC236}">
                      <a16:creationId xmlns:a16="http://schemas.microsoft.com/office/drawing/2014/main" id="{FC7DD57D-C95C-C542-BFAE-5C39679F3F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23" y="1368"/>
                  <a:ext cx="752" cy="184"/>
                  <a:chOff x="1323" y="1368"/>
                  <a:chExt cx="752" cy="184"/>
                </a:xfrm>
              </p:grpSpPr>
              <p:sp>
                <p:nvSpPr>
                  <p:cNvPr id="10273" name="Freeform 555">
                    <a:extLst>
                      <a:ext uri="{FF2B5EF4-FFF2-40B4-BE49-F238E27FC236}">
                        <a16:creationId xmlns:a16="http://schemas.microsoft.com/office/drawing/2014/main" id="{21D31FB5-7917-564B-A7E8-265DB760A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19" y="1368"/>
                    <a:ext cx="256" cy="184"/>
                  </a:xfrm>
                  <a:custGeom>
                    <a:avLst/>
                    <a:gdLst>
                      <a:gd name="T0" fmla="*/ 11 w 511"/>
                      <a:gd name="T1" fmla="*/ 0 h 369"/>
                      <a:gd name="T2" fmla="*/ 0 w 511"/>
                      <a:gd name="T3" fmla="*/ 0 h 369"/>
                      <a:gd name="T4" fmla="*/ 0 w 511"/>
                      <a:gd name="T5" fmla="*/ 11 h 369"/>
                      <a:gd name="T6" fmla="*/ 11 w 511"/>
                      <a:gd name="T7" fmla="*/ 11 h 369"/>
                      <a:gd name="T8" fmla="*/ 16 w 511"/>
                      <a:gd name="T9" fmla="*/ 5 h 369"/>
                      <a:gd name="T10" fmla="*/ 11 w 511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1"/>
                      <a:gd name="T19" fmla="*/ 0 h 369"/>
                      <a:gd name="T20" fmla="*/ 511 w 511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1" h="369">
                        <a:moveTo>
                          <a:pt x="343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343" y="369"/>
                        </a:lnTo>
                        <a:lnTo>
                          <a:pt x="511" y="186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274" name="Freeform 556">
                    <a:extLst>
                      <a:ext uri="{FF2B5EF4-FFF2-40B4-BE49-F238E27FC236}">
                        <a16:creationId xmlns:a16="http://schemas.microsoft.com/office/drawing/2014/main" id="{44088783-D583-7042-A9AA-91904E2857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" y="1368"/>
                    <a:ext cx="293" cy="184"/>
                  </a:xfrm>
                  <a:custGeom>
                    <a:avLst/>
                    <a:gdLst>
                      <a:gd name="T0" fmla="*/ 12 w 587"/>
                      <a:gd name="T1" fmla="*/ 0 h 369"/>
                      <a:gd name="T2" fmla="*/ 0 w 587"/>
                      <a:gd name="T3" fmla="*/ 0 h 369"/>
                      <a:gd name="T4" fmla="*/ 0 w 587"/>
                      <a:gd name="T5" fmla="*/ 11 h 369"/>
                      <a:gd name="T6" fmla="*/ 12 w 587"/>
                      <a:gd name="T7" fmla="*/ 11 h 369"/>
                      <a:gd name="T8" fmla="*/ 18 w 587"/>
                      <a:gd name="T9" fmla="*/ 5 h 369"/>
                      <a:gd name="T10" fmla="*/ 12 w 587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87"/>
                      <a:gd name="T19" fmla="*/ 0 h 369"/>
                      <a:gd name="T20" fmla="*/ 587 w 587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87" h="369">
                        <a:moveTo>
                          <a:pt x="392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392" y="369"/>
                        </a:lnTo>
                        <a:lnTo>
                          <a:pt x="587" y="186"/>
                        </a:lnTo>
                        <a:lnTo>
                          <a:pt x="39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275" name="Freeform 557">
                    <a:extLst>
                      <a:ext uri="{FF2B5EF4-FFF2-40B4-BE49-F238E27FC236}">
                        <a16:creationId xmlns:a16="http://schemas.microsoft.com/office/drawing/2014/main" id="{C7A43B2A-9D0F-F944-8767-4A6004DD5BB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67" y="1368"/>
                    <a:ext cx="257" cy="184"/>
                  </a:xfrm>
                  <a:custGeom>
                    <a:avLst/>
                    <a:gdLst>
                      <a:gd name="T0" fmla="*/ 11 w 513"/>
                      <a:gd name="T1" fmla="*/ 0 h 369"/>
                      <a:gd name="T2" fmla="*/ 0 w 513"/>
                      <a:gd name="T3" fmla="*/ 0 h 369"/>
                      <a:gd name="T4" fmla="*/ 0 w 513"/>
                      <a:gd name="T5" fmla="*/ 11 h 369"/>
                      <a:gd name="T6" fmla="*/ 11 w 513"/>
                      <a:gd name="T7" fmla="*/ 11 h 369"/>
                      <a:gd name="T8" fmla="*/ 17 w 513"/>
                      <a:gd name="T9" fmla="*/ 5 h 369"/>
                      <a:gd name="T10" fmla="*/ 11 w 513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3"/>
                      <a:gd name="T19" fmla="*/ 0 h 369"/>
                      <a:gd name="T20" fmla="*/ 513 w 513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3" h="369">
                        <a:moveTo>
                          <a:pt x="343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343" y="369"/>
                        </a:lnTo>
                        <a:lnTo>
                          <a:pt x="513" y="186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276" name="Freeform 558">
                    <a:extLst>
                      <a:ext uri="{FF2B5EF4-FFF2-40B4-BE49-F238E27FC236}">
                        <a16:creationId xmlns:a16="http://schemas.microsoft.com/office/drawing/2014/main" id="{9C375FEF-63FC-5249-A295-D9DCBACFEA4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23" y="1368"/>
                    <a:ext cx="219" cy="184"/>
                  </a:xfrm>
                  <a:custGeom>
                    <a:avLst/>
                    <a:gdLst>
                      <a:gd name="T0" fmla="*/ 10 w 438"/>
                      <a:gd name="T1" fmla="*/ 0 h 369"/>
                      <a:gd name="T2" fmla="*/ 0 w 438"/>
                      <a:gd name="T3" fmla="*/ 0 h 369"/>
                      <a:gd name="T4" fmla="*/ 0 w 438"/>
                      <a:gd name="T5" fmla="*/ 11 h 369"/>
                      <a:gd name="T6" fmla="*/ 10 w 438"/>
                      <a:gd name="T7" fmla="*/ 11 h 369"/>
                      <a:gd name="T8" fmla="*/ 14 w 438"/>
                      <a:gd name="T9" fmla="*/ 5 h 369"/>
                      <a:gd name="T10" fmla="*/ 10 w 438"/>
                      <a:gd name="T11" fmla="*/ 0 h 3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8"/>
                      <a:gd name="T19" fmla="*/ 0 h 369"/>
                      <a:gd name="T20" fmla="*/ 438 w 438"/>
                      <a:gd name="T21" fmla="*/ 369 h 3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8" h="369">
                        <a:moveTo>
                          <a:pt x="294" y="0"/>
                        </a:moveTo>
                        <a:lnTo>
                          <a:pt x="0" y="0"/>
                        </a:lnTo>
                        <a:lnTo>
                          <a:pt x="0" y="369"/>
                        </a:lnTo>
                        <a:lnTo>
                          <a:pt x="294" y="369"/>
                        </a:lnTo>
                        <a:lnTo>
                          <a:pt x="438" y="186"/>
                        </a:lnTo>
                        <a:lnTo>
                          <a:pt x="294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</p:grpSp>
            <p:grpSp>
              <p:nvGrpSpPr>
                <p:cNvPr id="10268" name="Group 559">
                  <a:extLst>
                    <a:ext uri="{FF2B5EF4-FFF2-40B4-BE49-F238E27FC236}">
                      <a16:creationId xmlns:a16="http://schemas.microsoft.com/office/drawing/2014/main" id="{AC9383B3-75A5-314E-817D-D36B67E04D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98" y="1350"/>
                  <a:ext cx="752" cy="182"/>
                  <a:chOff x="1298" y="1350"/>
                  <a:chExt cx="752" cy="182"/>
                </a:xfrm>
              </p:grpSpPr>
              <p:sp>
                <p:nvSpPr>
                  <p:cNvPr id="10269" name="Freeform 560">
                    <a:extLst>
                      <a:ext uri="{FF2B5EF4-FFF2-40B4-BE49-F238E27FC236}">
                        <a16:creationId xmlns:a16="http://schemas.microsoft.com/office/drawing/2014/main" id="{269CEC79-EA32-6C4A-895E-3754254690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93" y="1350"/>
                    <a:ext cx="257" cy="182"/>
                  </a:xfrm>
                  <a:custGeom>
                    <a:avLst/>
                    <a:gdLst>
                      <a:gd name="T0" fmla="*/ 10 w 515"/>
                      <a:gd name="T1" fmla="*/ 0 h 365"/>
                      <a:gd name="T2" fmla="*/ 0 w 515"/>
                      <a:gd name="T3" fmla="*/ 0 h 365"/>
                      <a:gd name="T4" fmla="*/ 0 w 515"/>
                      <a:gd name="T5" fmla="*/ 11 h 365"/>
                      <a:gd name="T6" fmla="*/ 10 w 515"/>
                      <a:gd name="T7" fmla="*/ 11 h 365"/>
                      <a:gd name="T8" fmla="*/ 16 w 515"/>
                      <a:gd name="T9" fmla="*/ 5 h 365"/>
                      <a:gd name="T10" fmla="*/ 10 w 515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5"/>
                      <a:gd name="T19" fmla="*/ 0 h 365"/>
                      <a:gd name="T20" fmla="*/ 515 w 515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5" h="365">
                        <a:moveTo>
                          <a:pt x="345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345" y="365"/>
                        </a:lnTo>
                        <a:lnTo>
                          <a:pt x="515" y="184"/>
                        </a:lnTo>
                        <a:lnTo>
                          <a:pt x="345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270" name="Freeform 561">
                    <a:extLst>
                      <a:ext uri="{FF2B5EF4-FFF2-40B4-BE49-F238E27FC236}">
                        <a16:creationId xmlns:a16="http://schemas.microsoft.com/office/drawing/2014/main" id="{79A2FBE3-DABB-0443-B0EE-B21407229A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92" y="1350"/>
                    <a:ext cx="295" cy="182"/>
                  </a:xfrm>
                  <a:custGeom>
                    <a:avLst/>
                    <a:gdLst>
                      <a:gd name="T0" fmla="*/ 12 w 591"/>
                      <a:gd name="T1" fmla="*/ 0 h 365"/>
                      <a:gd name="T2" fmla="*/ 0 w 591"/>
                      <a:gd name="T3" fmla="*/ 0 h 365"/>
                      <a:gd name="T4" fmla="*/ 0 w 591"/>
                      <a:gd name="T5" fmla="*/ 11 h 365"/>
                      <a:gd name="T6" fmla="*/ 12 w 591"/>
                      <a:gd name="T7" fmla="*/ 11 h 365"/>
                      <a:gd name="T8" fmla="*/ 18 w 591"/>
                      <a:gd name="T9" fmla="*/ 5 h 365"/>
                      <a:gd name="T10" fmla="*/ 12 w 591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91"/>
                      <a:gd name="T19" fmla="*/ 0 h 365"/>
                      <a:gd name="T20" fmla="*/ 591 w 591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91" h="365">
                        <a:moveTo>
                          <a:pt x="396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396" y="365"/>
                        </a:lnTo>
                        <a:lnTo>
                          <a:pt x="591" y="184"/>
                        </a:lnTo>
                        <a:lnTo>
                          <a:pt x="396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271" name="Freeform 562">
                    <a:extLst>
                      <a:ext uri="{FF2B5EF4-FFF2-40B4-BE49-F238E27FC236}">
                        <a16:creationId xmlns:a16="http://schemas.microsoft.com/office/drawing/2014/main" id="{6208915F-1533-BF43-8F0E-B6894144A7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42" y="1350"/>
                    <a:ext cx="257" cy="182"/>
                  </a:xfrm>
                  <a:custGeom>
                    <a:avLst/>
                    <a:gdLst>
                      <a:gd name="T0" fmla="*/ 11 w 513"/>
                      <a:gd name="T1" fmla="*/ 0 h 365"/>
                      <a:gd name="T2" fmla="*/ 0 w 513"/>
                      <a:gd name="T3" fmla="*/ 0 h 365"/>
                      <a:gd name="T4" fmla="*/ 0 w 513"/>
                      <a:gd name="T5" fmla="*/ 11 h 365"/>
                      <a:gd name="T6" fmla="*/ 11 w 513"/>
                      <a:gd name="T7" fmla="*/ 11 h 365"/>
                      <a:gd name="T8" fmla="*/ 17 w 513"/>
                      <a:gd name="T9" fmla="*/ 5 h 365"/>
                      <a:gd name="T10" fmla="*/ 11 w 513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3"/>
                      <a:gd name="T19" fmla="*/ 0 h 365"/>
                      <a:gd name="T20" fmla="*/ 513 w 513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3" h="365">
                        <a:moveTo>
                          <a:pt x="343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343" y="365"/>
                        </a:lnTo>
                        <a:lnTo>
                          <a:pt x="513" y="184"/>
                        </a:lnTo>
                        <a:lnTo>
                          <a:pt x="343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  <p:sp>
                <p:nvSpPr>
                  <p:cNvPr id="10272" name="Freeform 563">
                    <a:extLst>
                      <a:ext uri="{FF2B5EF4-FFF2-40B4-BE49-F238E27FC236}">
                        <a16:creationId xmlns:a16="http://schemas.microsoft.com/office/drawing/2014/main" id="{6E2F3651-8BE3-DF40-9062-BC3D3A1D65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8" y="1350"/>
                    <a:ext cx="219" cy="182"/>
                  </a:xfrm>
                  <a:custGeom>
                    <a:avLst/>
                    <a:gdLst>
                      <a:gd name="T0" fmla="*/ 9 w 439"/>
                      <a:gd name="T1" fmla="*/ 0 h 365"/>
                      <a:gd name="T2" fmla="*/ 0 w 439"/>
                      <a:gd name="T3" fmla="*/ 0 h 365"/>
                      <a:gd name="T4" fmla="*/ 0 w 439"/>
                      <a:gd name="T5" fmla="*/ 11 h 365"/>
                      <a:gd name="T6" fmla="*/ 9 w 439"/>
                      <a:gd name="T7" fmla="*/ 11 h 365"/>
                      <a:gd name="T8" fmla="*/ 13 w 439"/>
                      <a:gd name="T9" fmla="*/ 5 h 365"/>
                      <a:gd name="T10" fmla="*/ 9 w 439"/>
                      <a:gd name="T11" fmla="*/ 0 h 36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39"/>
                      <a:gd name="T19" fmla="*/ 0 h 365"/>
                      <a:gd name="T20" fmla="*/ 439 w 439"/>
                      <a:gd name="T21" fmla="*/ 365 h 36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39" h="365">
                        <a:moveTo>
                          <a:pt x="294" y="0"/>
                        </a:moveTo>
                        <a:lnTo>
                          <a:pt x="0" y="0"/>
                        </a:lnTo>
                        <a:lnTo>
                          <a:pt x="0" y="365"/>
                        </a:lnTo>
                        <a:lnTo>
                          <a:pt x="294" y="365"/>
                        </a:lnTo>
                        <a:lnTo>
                          <a:pt x="439" y="184"/>
                        </a:lnTo>
                        <a:lnTo>
                          <a:pt x="294" y="0"/>
                        </a:lnTo>
                        <a:close/>
                      </a:path>
                    </a:pathLst>
                  </a:custGeom>
                  <a:solidFill>
                    <a:srgbClr val="CC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7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id-ID" altLang="en-US" sz="1478"/>
                  </a:p>
                </p:txBody>
              </p:sp>
            </p:grpSp>
          </p:grpSp>
          <p:sp>
            <p:nvSpPr>
              <p:cNvPr id="10266" name="Rectangle 564">
                <a:extLst>
                  <a:ext uri="{FF2B5EF4-FFF2-40B4-BE49-F238E27FC236}">
                    <a16:creationId xmlns:a16="http://schemas.microsoft.com/office/drawing/2014/main" id="{56B9FFCF-5D71-D04A-8C73-92E3F6032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1589"/>
                <a:ext cx="471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304">
                    <a:latin typeface="Times New Roman" panose="02020603050405020304" pitchFamily="18" charset="0"/>
                  </a:rPr>
                  <a:t>Processes</a:t>
                </a:r>
                <a:endParaRPr lang="en-US" altLang="en-US" sz="2087" i="1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0258" name="Date Placeholder 3">
            <a:extLst>
              <a:ext uri="{FF2B5EF4-FFF2-40B4-BE49-F238E27FC236}">
                <a16:creationId xmlns:a16="http://schemas.microsoft.com/office/drawing/2014/main" id="{3C761BDC-7FB6-A148-8D92-E042841549E7}"/>
              </a:ext>
            </a:extLst>
          </p:cNvPr>
          <p:cNvSpPr txBox="1">
            <a:spLocks/>
          </p:cNvSpPr>
          <p:nvPr/>
        </p:nvSpPr>
        <p:spPr bwMode="auto">
          <a:xfrm>
            <a:off x="66261" y="6303065"/>
            <a:ext cx="3584990" cy="265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20" tIns="47110" rIns="94220" bIns="47110"/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609" i="1">
                <a:solidFill>
                  <a:srgbClr val="7030A0"/>
                </a:solidFill>
              </a:rPr>
              <a:t>Dari berbagai sumber literatur</a:t>
            </a:r>
            <a:endParaRPr lang="en-US" altLang="en-US" sz="609" i="1">
              <a:solidFill>
                <a:srgbClr val="7030A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C36B92-08A1-2242-8CDE-430306E82BA0}"/>
              </a:ext>
            </a:extLst>
          </p:cNvPr>
          <p:cNvSpPr/>
          <p:nvPr/>
        </p:nvSpPr>
        <p:spPr>
          <a:xfrm>
            <a:off x="2259841" y="5591299"/>
            <a:ext cx="1772216" cy="5205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278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Tanpa CIO</a:t>
            </a:r>
            <a:endParaRPr lang="en-US" sz="2783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69" name="Rectangle 568">
            <a:extLst>
              <a:ext uri="{FF2B5EF4-FFF2-40B4-BE49-F238E27FC236}">
                <a16:creationId xmlns:a16="http://schemas.microsoft.com/office/drawing/2014/main" id="{4D1EDADF-961B-EB4E-8979-DAA7170F3DF5}"/>
              </a:ext>
            </a:extLst>
          </p:cNvPr>
          <p:cNvSpPr/>
          <p:nvPr/>
        </p:nvSpPr>
        <p:spPr>
          <a:xfrm>
            <a:off x="6005697" y="5575429"/>
            <a:ext cx="2105063" cy="5205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278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Dengan CIO</a:t>
            </a:r>
            <a:endParaRPr lang="en-US" sz="2783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72" name="Title 571">
            <a:extLst>
              <a:ext uri="{FF2B5EF4-FFF2-40B4-BE49-F238E27FC236}">
                <a16:creationId xmlns:a16="http://schemas.microsoft.com/office/drawing/2014/main" id="{C58A7FDD-EBFE-6645-A2CA-F70590DCF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Pengantar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52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2">
            <a:extLst>
              <a:ext uri="{FF2B5EF4-FFF2-40B4-BE49-F238E27FC236}">
                <a16:creationId xmlns:a16="http://schemas.microsoft.com/office/drawing/2014/main" id="{1B5B998C-BFD8-EA46-9440-9DDD9FB93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8" y="2501348"/>
            <a:ext cx="5565913" cy="311426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data yang </a:t>
            </a:r>
            <a:r>
              <a:rPr lang="en-US" altLang="en-US" dirty="0" err="1">
                <a:solidFill>
                  <a:schemeClr val="tx1"/>
                </a:solidFill>
              </a:rPr>
              <a:t>telah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diolah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menjadi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suatu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bentuk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penting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bagi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penerima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mempunyai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nilai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nyata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dirasakan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dalam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keputusan-keputusan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saat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atau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keputusan-keputusan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datang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5445792F-D51F-2742-97E1-6E3726515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0" y="1842881"/>
            <a:ext cx="2280478" cy="15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C7EB99-ECB0-E44B-B31F-772A74A91E0B}"/>
              </a:ext>
            </a:extLst>
          </p:cNvPr>
          <p:cNvSpPr/>
          <p:nvPr/>
        </p:nvSpPr>
        <p:spPr>
          <a:xfrm>
            <a:off x="2903536" y="1766008"/>
            <a:ext cx="2328138" cy="5741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313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Informasi :</a:t>
            </a:r>
            <a:endParaRPr lang="en-US" sz="3131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9B4F51-9398-E947-A337-FA0D6D5AF996}"/>
              </a:ext>
            </a:extLst>
          </p:cNvPr>
          <p:cNvSpPr/>
          <p:nvPr/>
        </p:nvSpPr>
        <p:spPr>
          <a:xfrm>
            <a:off x="66261" y="6344479"/>
            <a:ext cx="3684022" cy="186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Sumber :  Gordon B. Davis – 1999 . </a:t>
            </a:r>
            <a:r>
              <a:rPr lang="en-US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Blackwell Encyclopedic Dictionary of Management Information Systems</a:t>
            </a:r>
            <a:endParaRPr lang="id-ID" sz="609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331C62-0F54-0147-B94A-09BA5051E39A}"/>
              </a:ext>
            </a:extLst>
          </p:cNvPr>
          <p:cNvSpPr/>
          <p:nvPr/>
        </p:nvSpPr>
        <p:spPr>
          <a:xfrm>
            <a:off x="1659218" y="4754218"/>
            <a:ext cx="873445" cy="359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1739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Definisi</a:t>
            </a:r>
            <a:endParaRPr lang="en-US" sz="1739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84B8A55-84DA-2B4B-A4CC-BC705A8A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cxnSp>
        <p:nvCxnSpPr>
          <p:cNvPr id="14" name="Elbow Connector 7">
            <a:extLst>
              <a:ext uri="{FF2B5EF4-FFF2-40B4-BE49-F238E27FC236}">
                <a16:creationId xmlns:a16="http://schemas.microsoft.com/office/drawing/2014/main" id="{42901A30-AF60-244D-8187-ADE7E43FB757}"/>
              </a:ext>
            </a:extLst>
          </p:cNvPr>
          <p:cNvCxnSpPr/>
          <p:nvPr/>
        </p:nvCxnSpPr>
        <p:spPr bwMode="auto">
          <a:xfrm rot="16200000" flipH="1">
            <a:off x="4002571" y="884169"/>
            <a:ext cx="1858065" cy="70802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617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3">
            <a:extLst>
              <a:ext uri="{FF2B5EF4-FFF2-40B4-BE49-F238E27FC236}">
                <a16:creationId xmlns:a16="http://schemas.microsoft.com/office/drawing/2014/main" id="{08DB003D-5318-B544-8714-65E64A1B0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8" y="2501348"/>
            <a:ext cx="5135217" cy="2451652"/>
          </a:xfrm>
        </p:spPr>
        <p:txBody>
          <a:bodyPr/>
          <a:lstStyle/>
          <a:p>
            <a:r>
              <a:rPr lang="en-US" altLang="en-US" dirty="0" err="1">
                <a:solidFill>
                  <a:schemeClr val="tx1"/>
                </a:solidFill>
              </a:rPr>
              <a:t>sistem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mempunyai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fungsi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mengumpulkan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memproses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menyimpan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menganalisis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menyebarkan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informasi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untuk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tujuan</a:t>
            </a:r>
            <a:r>
              <a:rPr lang="en-US" altLang="en-US" dirty="0">
                <a:solidFill>
                  <a:schemeClr val="tx1"/>
                </a:solidFill>
              </a:rPr>
              <a:t> yang </a:t>
            </a:r>
            <a:r>
              <a:rPr lang="en-US" altLang="en-US" dirty="0" err="1">
                <a:solidFill>
                  <a:schemeClr val="tx1"/>
                </a:solidFill>
              </a:rPr>
              <a:t>spesifik</a:t>
            </a:r>
            <a:endParaRPr lang="en-US" altLang="en-US" dirty="0">
              <a:solidFill>
                <a:schemeClr val="tx1"/>
              </a:solidFill>
            </a:endParaRP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94E682-D0F9-D14E-87D8-E31A11D40E31}"/>
              </a:ext>
            </a:extLst>
          </p:cNvPr>
          <p:cNvSpPr/>
          <p:nvPr/>
        </p:nvSpPr>
        <p:spPr>
          <a:xfrm>
            <a:off x="2903715" y="1766008"/>
            <a:ext cx="3646704" cy="5741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313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Sistem Informasi :</a:t>
            </a:r>
            <a:endParaRPr lang="en-US" sz="3131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13EA7-FB2D-9C42-893F-892DA5819A0B}"/>
              </a:ext>
            </a:extLst>
          </p:cNvPr>
          <p:cNvSpPr/>
          <p:nvPr/>
        </p:nvSpPr>
        <p:spPr>
          <a:xfrm>
            <a:off x="1659218" y="4754218"/>
            <a:ext cx="873445" cy="359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1739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Definisi</a:t>
            </a:r>
            <a:endParaRPr lang="en-US" sz="1739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C0954105-F627-B24A-9FEC-7F57D7C63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1" y="6344478"/>
            <a:ext cx="3578087" cy="1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Information Technology For Management 6</a:t>
            </a:r>
            <a:r>
              <a:rPr kumimoji="1" lang="en-US" altLang="en-US" sz="609" i="1" baseline="30000">
                <a:solidFill>
                  <a:srgbClr val="7030A0"/>
                </a:solidFill>
                <a:latin typeface="Calibri" panose="020F0502020204030204" pitchFamily="34" charset="0"/>
              </a:rPr>
              <a:t>th</a:t>
            </a: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 Edition</a:t>
            </a:r>
            <a:r>
              <a:rPr kumimoji="1" lang="id-ID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Turban, Leidner, McLean, Wetherbe</a:t>
            </a:r>
            <a:r>
              <a:rPr kumimoji="1" lang="id-ID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 (2008)</a:t>
            </a:r>
            <a:endParaRPr kumimoji="1" lang="en-US" altLang="en-US" sz="609" i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2294" name="Picture 1">
            <a:extLst>
              <a:ext uri="{FF2B5EF4-FFF2-40B4-BE49-F238E27FC236}">
                <a16:creationId xmlns:a16="http://schemas.microsoft.com/office/drawing/2014/main" id="{3C16C92D-112B-934B-BB7C-FC6408895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1" y="1905000"/>
            <a:ext cx="2299804" cy="13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C14354F9-696C-BB46-81C2-1642BF08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  <p:cxnSp>
        <p:nvCxnSpPr>
          <p:cNvPr id="15" name="Elbow Connector 7">
            <a:extLst>
              <a:ext uri="{FF2B5EF4-FFF2-40B4-BE49-F238E27FC236}">
                <a16:creationId xmlns:a16="http://schemas.microsoft.com/office/drawing/2014/main" id="{0E64A04B-7CC7-6847-B49F-FE8A40E17A44}"/>
              </a:ext>
            </a:extLst>
          </p:cNvPr>
          <p:cNvCxnSpPr/>
          <p:nvPr/>
        </p:nvCxnSpPr>
        <p:spPr bwMode="auto">
          <a:xfrm rot="16200000" flipH="1">
            <a:off x="4002571" y="884169"/>
            <a:ext cx="1858065" cy="70802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3601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a_governance_overview_large.png">
            <a:extLst>
              <a:ext uri="{FF2B5EF4-FFF2-40B4-BE49-F238E27FC236}">
                <a16:creationId xmlns:a16="http://schemas.microsoft.com/office/drawing/2014/main" id="{1A5ACE12-145C-CE4A-9958-4C05567F49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24" b="7819"/>
          <a:stretch>
            <a:fillRect/>
          </a:stretch>
        </p:blipFill>
        <p:spPr>
          <a:xfrm>
            <a:off x="1169229" y="2335696"/>
            <a:ext cx="5212522" cy="327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C802E2F-49E0-D048-88D1-FE33C84790C7}"/>
              </a:ext>
            </a:extLst>
          </p:cNvPr>
          <p:cNvSpPr/>
          <p:nvPr/>
        </p:nvSpPr>
        <p:spPr>
          <a:xfrm>
            <a:off x="397565" y="1938134"/>
            <a:ext cx="1403908" cy="6212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 algn="ctr">
              <a:defRPr/>
            </a:pPr>
            <a:r>
              <a:rPr lang="id-ID" sz="1217" b="1" dirty="0"/>
              <a:t>Komponen</a:t>
            </a:r>
          </a:p>
          <a:p>
            <a:pPr algn="ctr">
              <a:defRPr/>
            </a:pPr>
            <a:r>
              <a:rPr lang="id-ID" sz="1217" b="1" dirty="0"/>
              <a:t>Sumber Daya SI</a:t>
            </a:r>
            <a:endParaRPr lang="id-ID" sz="957" b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057812-CCA4-A14C-B8DE-2C9B00516999}"/>
              </a:ext>
            </a:extLst>
          </p:cNvPr>
          <p:cNvSpPr/>
          <p:nvPr/>
        </p:nvSpPr>
        <p:spPr>
          <a:xfrm>
            <a:off x="6801403" y="2335696"/>
            <a:ext cx="1878771" cy="3279913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d-ID" sz="1565" dirty="0"/>
              <a:t>SDM &amp;</a:t>
            </a:r>
          </a:p>
          <a:p>
            <a:pPr algn="ctr">
              <a:defRPr/>
            </a:pPr>
            <a:r>
              <a:rPr lang="id-ID" sz="1565" dirty="0"/>
              <a:t>Organisasi</a:t>
            </a:r>
          </a:p>
          <a:p>
            <a:pPr algn="ctr">
              <a:defRPr/>
            </a:pPr>
            <a:endParaRPr lang="id-ID" sz="1565" dirty="0"/>
          </a:p>
          <a:p>
            <a:pPr algn="ctr">
              <a:defRPr/>
            </a:pPr>
            <a:endParaRPr lang="id-ID" sz="696" dirty="0"/>
          </a:p>
          <a:p>
            <a:pPr algn="ctr">
              <a:defRPr/>
            </a:pPr>
            <a:r>
              <a:rPr lang="id-ID" sz="1565" dirty="0"/>
              <a:t>Mengumpulkan</a:t>
            </a:r>
          </a:p>
          <a:p>
            <a:pPr algn="ctr">
              <a:defRPr/>
            </a:pPr>
            <a:r>
              <a:rPr lang="id-ID" sz="1565" dirty="0"/>
              <a:t>Memproses</a:t>
            </a:r>
          </a:p>
          <a:p>
            <a:pPr algn="ctr">
              <a:defRPr/>
            </a:pPr>
            <a:r>
              <a:rPr lang="id-ID" sz="1565" dirty="0"/>
              <a:t>Menyimpan</a:t>
            </a:r>
          </a:p>
          <a:p>
            <a:pPr algn="ctr">
              <a:defRPr/>
            </a:pPr>
            <a:r>
              <a:rPr lang="id-ID" sz="1565" dirty="0"/>
              <a:t>Menggunakan</a:t>
            </a:r>
          </a:p>
          <a:p>
            <a:pPr algn="ctr">
              <a:defRPr/>
            </a:pPr>
            <a:r>
              <a:rPr lang="id-ID" sz="1565" dirty="0"/>
              <a:t>Menyebarkan</a:t>
            </a:r>
          </a:p>
          <a:p>
            <a:pPr algn="ctr">
              <a:defRPr/>
            </a:pPr>
            <a:endParaRPr lang="id-ID" sz="1565" dirty="0"/>
          </a:p>
          <a:p>
            <a:pPr algn="ctr">
              <a:defRPr/>
            </a:pPr>
            <a:endParaRPr lang="id-ID" sz="1565" dirty="0"/>
          </a:p>
          <a:p>
            <a:pPr algn="ctr">
              <a:defRPr/>
            </a:pPr>
            <a:r>
              <a:rPr lang="id-ID" sz="1565" dirty="0"/>
              <a:t>Teknologi</a:t>
            </a:r>
          </a:p>
          <a:p>
            <a:pPr algn="ctr">
              <a:defRPr/>
            </a:pPr>
            <a:endParaRPr lang="id-ID" sz="1565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34143161-9810-F545-8D98-E4ABC9454130}"/>
              </a:ext>
            </a:extLst>
          </p:cNvPr>
          <p:cNvSpPr/>
          <p:nvPr/>
        </p:nvSpPr>
        <p:spPr bwMode="auto">
          <a:xfrm>
            <a:off x="6191371" y="2559335"/>
            <a:ext cx="875377" cy="70401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23981" eaLnBrk="0" hangingPunct="0">
              <a:defRPr/>
            </a:pPr>
            <a:endParaRPr lang="id-ID" sz="1217">
              <a:solidFill>
                <a:srgbClr val="000000"/>
              </a:solidFill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A33A377-33F3-AF40-8F3A-37CDAA9DA4C4}"/>
              </a:ext>
            </a:extLst>
          </p:cNvPr>
          <p:cNvSpPr/>
          <p:nvPr/>
        </p:nvSpPr>
        <p:spPr bwMode="auto">
          <a:xfrm>
            <a:off x="6205357" y="3619509"/>
            <a:ext cx="875377" cy="70401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23981" eaLnBrk="0" hangingPunct="0">
              <a:defRPr/>
            </a:pPr>
            <a:endParaRPr lang="id-ID" sz="1217">
              <a:solidFill>
                <a:srgbClr val="000000"/>
              </a:solidFill>
            </a:endParaRP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5C753F74-6730-564A-975E-D94A935494B6}"/>
              </a:ext>
            </a:extLst>
          </p:cNvPr>
          <p:cNvSpPr/>
          <p:nvPr/>
        </p:nvSpPr>
        <p:spPr bwMode="auto">
          <a:xfrm>
            <a:off x="6205357" y="4613422"/>
            <a:ext cx="875377" cy="70401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23981" eaLnBrk="0" hangingPunct="0">
              <a:defRPr/>
            </a:pPr>
            <a:endParaRPr lang="id-ID" sz="1217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AE2A84-D981-A34B-A6E9-009FE8F4C2CF}"/>
              </a:ext>
            </a:extLst>
          </p:cNvPr>
          <p:cNvSpPr/>
          <p:nvPr/>
        </p:nvSpPr>
        <p:spPr>
          <a:xfrm>
            <a:off x="66261" y="6369300"/>
            <a:ext cx="6491588" cy="186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Sumber : </a:t>
            </a:r>
            <a:r>
              <a:rPr lang="en-US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Dion</a:t>
            </a:r>
            <a:r>
              <a:rPr lang="id-ID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09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Hinchcliffe</a:t>
            </a:r>
            <a:r>
              <a:rPr lang="id-ID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 - 2010</a:t>
            </a:r>
            <a:r>
              <a:rPr lang="en-US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. A New Vision for SOA Governance: A Focus on the Social Aspect</a:t>
            </a:r>
            <a:endParaRPr lang="id-ID" sz="609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E2CA95F5-4F95-3842-BB27-5E0799DA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10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591DD07-C82C-314A-878B-BFADF2296754}"/>
              </a:ext>
            </a:extLst>
          </p:cNvPr>
          <p:cNvSpPr/>
          <p:nvPr/>
        </p:nvSpPr>
        <p:spPr>
          <a:xfrm>
            <a:off x="66261" y="6369300"/>
            <a:ext cx="6491588" cy="186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Sumber : CobiT, V. 4.1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A514A87-09B0-6B41-9494-19D6A91D0635}"/>
              </a:ext>
            </a:extLst>
          </p:cNvPr>
          <p:cNvGraphicFramePr/>
          <p:nvPr/>
        </p:nvGraphicFramePr>
        <p:xfrm>
          <a:off x="2517913" y="18166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id="{58F3BD08-EED7-434A-B1DC-BA4D8BF83CA9}"/>
              </a:ext>
            </a:extLst>
          </p:cNvPr>
          <p:cNvSpPr/>
          <p:nvPr/>
        </p:nvSpPr>
        <p:spPr bwMode="auto">
          <a:xfrm>
            <a:off x="5102087" y="4467087"/>
            <a:ext cx="662609" cy="53008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623981" eaLnBrk="0" hangingPunct="0">
              <a:defRPr/>
            </a:pPr>
            <a:endParaRPr lang="id-ID" sz="1217">
              <a:solidFill>
                <a:srgbClr val="000000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FF8E660-6D09-1245-AED3-31305E1E42CE}"/>
              </a:ext>
            </a:extLst>
          </p:cNvPr>
          <p:cNvSpPr/>
          <p:nvPr/>
        </p:nvSpPr>
        <p:spPr bwMode="auto">
          <a:xfrm>
            <a:off x="596348" y="1772478"/>
            <a:ext cx="1391478" cy="41081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 defTabSz="623981" eaLnBrk="0" hangingPunct="0">
              <a:defRPr/>
            </a:pPr>
            <a:r>
              <a:rPr lang="id-ID" sz="2783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</a:p>
        </p:txBody>
      </p:sp>
      <p:grpSp>
        <p:nvGrpSpPr>
          <p:cNvPr id="14344" name="Group 22">
            <a:extLst>
              <a:ext uri="{FF2B5EF4-FFF2-40B4-BE49-F238E27FC236}">
                <a16:creationId xmlns:a16="http://schemas.microsoft.com/office/drawing/2014/main" id="{F3F9CDB1-675B-4A4E-AE18-92F1722CFBA5}"/>
              </a:ext>
            </a:extLst>
          </p:cNvPr>
          <p:cNvGrpSpPr>
            <a:grpSpLocks/>
          </p:cNvGrpSpPr>
          <p:nvPr/>
        </p:nvGrpSpPr>
        <p:grpSpPr bwMode="auto">
          <a:xfrm>
            <a:off x="1258957" y="1507435"/>
            <a:ext cx="7089913" cy="4638261"/>
            <a:chOff x="1447800" y="1447800"/>
            <a:chExt cx="8153400" cy="5334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1D69652-9D1D-2245-82F6-70B68961B5FA}"/>
                </a:ext>
              </a:extLst>
            </p:cNvPr>
            <p:cNvCxnSpPr/>
            <p:nvPr/>
          </p:nvCxnSpPr>
          <p:spPr bwMode="auto">
            <a:xfrm flipV="1">
              <a:off x="1447800" y="1447800"/>
              <a:ext cx="0" cy="30480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B2E71D-26A0-C84B-94CA-87A659A9D8CB}"/>
                </a:ext>
              </a:extLst>
            </p:cNvPr>
            <p:cNvCxnSpPr/>
            <p:nvPr/>
          </p:nvCxnSpPr>
          <p:spPr bwMode="auto">
            <a:xfrm flipV="1">
              <a:off x="1485900" y="6477000"/>
              <a:ext cx="0" cy="30480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E13E7CC-69A9-BB43-A6DA-168807C5DAAC}"/>
                </a:ext>
              </a:extLst>
            </p:cNvPr>
            <p:cNvCxnSpPr/>
            <p:nvPr/>
          </p:nvCxnSpPr>
          <p:spPr bwMode="auto">
            <a:xfrm>
              <a:off x="1485900" y="1447800"/>
              <a:ext cx="8115300" cy="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5BD5502-5F39-BF4F-95AF-F4203C86F2E5}"/>
                </a:ext>
              </a:extLst>
            </p:cNvPr>
            <p:cNvCxnSpPr/>
            <p:nvPr/>
          </p:nvCxnSpPr>
          <p:spPr bwMode="auto">
            <a:xfrm>
              <a:off x="1485900" y="6781800"/>
              <a:ext cx="8115300" cy="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D64F8AC-4887-5046-B2CC-A81C2068951B}"/>
                </a:ext>
              </a:extLst>
            </p:cNvPr>
            <p:cNvCxnSpPr/>
            <p:nvPr/>
          </p:nvCxnSpPr>
          <p:spPr bwMode="auto">
            <a:xfrm>
              <a:off x="9601200" y="1447800"/>
              <a:ext cx="0" cy="5334000"/>
            </a:xfrm>
            <a:prstGeom prst="line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ACA2CACA-CA0A-EA4E-8E62-10E0379C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403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3">
            <a:extLst>
              <a:ext uri="{FF2B5EF4-FFF2-40B4-BE49-F238E27FC236}">
                <a16:creationId xmlns:a16="http://schemas.microsoft.com/office/drawing/2014/main" id="{0DAD757C-8255-274E-8129-36493F36C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78" y="2368826"/>
            <a:ext cx="5698435" cy="3313043"/>
          </a:xfrm>
        </p:spPr>
        <p:txBody>
          <a:bodyPr/>
          <a:lstStyle/>
          <a:p>
            <a:r>
              <a:rPr lang="en-US" altLang="en-US" sz="1913" dirty="0" err="1">
                <a:solidFill>
                  <a:schemeClr val="tx1"/>
                </a:solidFill>
              </a:rPr>
              <a:t>Menggambarkan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koleksi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dari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sistem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informasi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pada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suatu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organisasi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dan</a:t>
            </a:r>
            <a:r>
              <a:rPr lang="en-US" altLang="en-US" sz="1913" dirty="0">
                <a:solidFill>
                  <a:schemeClr val="tx1"/>
                </a:solidFill>
              </a:rPr>
              <a:t> para </a:t>
            </a:r>
            <a:r>
              <a:rPr lang="en-US" altLang="en-US" sz="1913" dirty="0" err="1">
                <a:solidFill>
                  <a:schemeClr val="tx1"/>
                </a:solidFill>
              </a:rPr>
              <a:t>penggunanya</a:t>
            </a:r>
            <a:r>
              <a:rPr lang="en-US" altLang="en-US" sz="1913" dirty="0">
                <a:solidFill>
                  <a:schemeClr val="tx1"/>
                </a:solidFill>
              </a:rPr>
              <a:t>, </a:t>
            </a:r>
            <a:r>
              <a:rPr lang="en-US" altLang="en-US" sz="1913" dirty="0" err="1">
                <a:solidFill>
                  <a:schemeClr val="tx1"/>
                </a:solidFill>
              </a:rPr>
              <a:t>dimana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pengelolaannya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dilakukan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oleh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pihak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manajemen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organisasi</a:t>
            </a:r>
            <a:br>
              <a:rPr lang="en-US" altLang="en-US" sz="1913" dirty="0">
                <a:solidFill>
                  <a:schemeClr val="tx1"/>
                </a:solidFill>
              </a:rPr>
            </a:br>
            <a:br>
              <a:rPr lang="en-US" altLang="en-US" sz="1913" dirty="0">
                <a:solidFill>
                  <a:schemeClr val="tx1"/>
                </a:solidFill>
              </a:rPr>
            </a:br>
            <a:r>
              <a:rPr lang="en-US" altLang="en-US" sz="1913" dirty="0">
                <a:solidFill>
                  <a:schemeClr val="tx1"/>
                </a:solidFill>
              </a:rPr>
              <a:t>TI </a:t>
            </a:r>
            <a:r>
              <a:rPr lang="en-US" altLang="en-US" sz="1913" dirty="0" err="1">
                <a:solidFill>
                  <a:schemeClr val="tx1"/>
                </a:solidFill>
              </a:rPr>
              <a:t>terdiri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dari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perangkat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keras</a:t>
            </a:r>
            <a:r>
              <a:rPr lang="en-US" altLang="en-US" sz="1913" dirty="0">
                <a:solidFill>
                  <a:schemeClr val="tx1"/>
                </a:solidFill>
              </a:rPr>
              <a:t>, </a:t>
            </a:r>
            <a:r>
              <a:rPr lang="en-US" altLang="en-US" sz="1913" dirty="0" err="1">
                <a:solidFill>
                  <a:schemeClr val="tx1"/>
                </a:solidFill>
              </a:rPr>
              <a:t>perangkat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lunak</a:t>
            </a:r>
            <a:r>
              <a:rPr lang="en-US" altLang="en-US" sz="1913" dirty="0">
                <a:solidFill>
                  <a:schemeClr val="tx1"/>
                </a:solidFill>
              </a:rPr>
              <a:t>, basis data, </a:t>
            </a:r>
            <a:r>
              <a:rPr lang="en-US" altLang="en-US" sz="1913" dirty="0" err="1">
                <a:solidFill>
                  <a:schemeClr val="tx1"/>
                </a:solidFill>
              </a:rPr>
              <a:t>jaringan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dan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perangkat-perangkat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elektronik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lainnya</a:t>
            </a:r>
            <a:r>
              <a:rPr lang="en-US" altLang="en-US" sz="1913" dirty="0">
                <a:solidFill>
                  <a:schemeClr val="tx1"/>
                </a:solidFill>
              </a:rPr>
              <a:t>, </a:t>
            </a:r>
            <a:r>
              <a:rPr lang="en-US" altLang="en-US" sz="1913" dirty="0" err="1">
                <a:solidFill>
                  <a:schemeClr val="tx1"/>
                </a:solidFill>
              </a:rPr>
              <a:t>termasuk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perangkat</a:t>
            </a:r>
            <a:r>
              <a:rPr lang="en-US" altLang="en-US" sz="1913" dirty="0">
                <a:solidFill>
                  <a:schemeClr val="tx1"/>
                </a:solidFill>
              </a:rPr>
              <a:t> </a:t>
            </a:r>
            <a:r>
              <a:rPr lang="en-US" altLang="en-US" sz="1913" dirty="0" err="1">
                <a:solidFill>
                  <a:schemeClr val="tx1"/>
                </a:solidFill>
              </a:rPr>
              <a:t>komunikasi</a:t>
            </a:r>
            <a:r>
              <a:rPr lang="en-US" altLang="en-US" sz="1913" dirty="0">
                <a:solidFill>
                  <a:schemeClr val="tx1"/>
                </a:solidFill>
              </a:rPr>
              <a:t> (data, </a:t>
            </a:r>
            <a:r>
              <a:rPr lang="en-US" altLang="en-US" sz="1913" dirty="0" err="1">
                <a:solidFill>
                  <a:schemeClr val="tx1"/>
                </a:solidFill>
              </a:rPr>
              <a:t>suara</a:t>
            </a:r>
            <a:r>
              <a:rPr lang="en-US" altLang="en-US" sz="1913" dirty="0">
                <a:solidFill>
                  <a:schemeClr val="tx1"/>
                </a:solidFill>
              </a:rPr>
              <a:t>, video)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cxnSp>
        <p:nvCxnSpPr>
          <p:cNvPr id="15363" name="Elbow Connector 2">
            <a:extLst>
              <a:ext uri="{FF2B5EF4-FFF2-40B4-BE49-F238E27FC236}">
                <a16:creationId xmlns:a16="http://schemas.microsoft.com/office/drawing/2014/main" id="{8E8E2EA3-A334-1E42-8729-0EC0599D03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3362739"/>
            <a:ext cx="7080250" cy="2356403"/>
          </a:xfrm>
          <a:prstGeom prst="bentConnector3">
            <a:avLst>
              <a:gd name="adj1" fmla="val 51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FA7A4C2-683A-A845-9934-BB2BE6977329}"/>
              </a:ext>
            </a:extLst>
          </p:cNvPr>
          <p:cNvSpPr/>
          <p:nvPr/>
        </p:nvSpPr>
        <p:spPr>
          <a:xfrm>
            <a:off x="2866759" y="1766008"/>
            <a:ext cx="4366516" cy="5741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313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Teknologi Informasi :</a:t>
            </a:r>
            <a:endParaRPr lang="en-US" sz="3131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E1C0B0-57D4-4442-8DE0-757EB50EC911}"/>
              </a:ext>
            </a:extLst>
          </p:cNvPr>
          <p:cNvSpPr/>
          <p:nvPr/>
        </p:nvSpPr>
        <p:spPr>
          <a:xfrm>
            <a:off x="1702233" y="5267687"/>
            <a:ext cx="873445" cy="359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1739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Definisi</a:t>
            </a:r>
            <a:endParaRPr lang="en-US" sz="1739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D8D94AD9-3087-B941-A686-B96A4410D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1" y="6344478"/>
            <a:ext cx="3578087" cy="1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Information Technology For Management 6</a:t>
            </a:r>
            <a:r>
              <a:rPr kumimoji="1" lang="en-US" altLang="en-US" sz="609" i="1" baseline="30000">
                <a:solidFill>
                  <a:srgbClr val="7030A0"/>
                </a:solidFill>
                <a:latin typeface="Calibri" panose="020F0502020204030204" pitchFamily="34" charset="0"/>
              </a:rPr>
              <a:t>th</a:t>
            </a: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 Edition</a:t>
            </a:r>
            <a:r>
              <a:rPr kumimoji="1" lang="id-ID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Turban, Leidner, McLean, Wetherbe</a:t>
            </a:r>
            <a:r>
              <a:rPr kumimoji="1" lang="id-ID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 (2008)</a:t>
            </a:r>
            <a:endParaRPr kumimoji="1" lang="en-US" altLang="en-US" sz="609" i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5367" name="Picture 1">
            <a:extLst>
              <a:ext uri="{FF2B5EF4-FFF2-40B4-BE49-F238E27FC236}">
                <a16:creationId xmlns:a16="http://schemas.microsoft.com/office/drawing/2014/main" id="{EBC608CA-FBCD-414A-9B6B-40B884A63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1" y="1905000"/>
            <a:ext cx="2299804" cy="133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11E633AC-34AF-8648-ADD8-FD530F20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0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A8B8ABB-2322-D849-9E6E-F43D4ABF89D9}"/>
              </a:ext>
            </a:extLst>
          </p:cNvPr>
          <p:cNvGraphicFramePr/>
          <p:nvPr/>
        </p:nvGraphicFramePr>
        <p:xfrm>
          <a:off x="1126435" y="1706217"/>
          <a:ext cx="298173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738AE96-EDE9-FE4F-A347-CECE1083B3A9}"/>
              </a:ext>
            </a:extLst>
          </p:cNvPr>
          <p:cNvSpPr/>
          <p:nvPr/>
        </p:nvSpPr>
        <p:spPr bwMode="auto">
          <a:xfrm>
            <a:off x="463826" y="1905000"/>
            <a:ext cx="728870" cy="3644348"/>
          </a:xfrm>
          <a:prstGeom prst="round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U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E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R</a:t>
            </a:r>
          </a:p>
          <a:p>
            <a:pPr algn="ctr" defTabSz="623981" eaLnBrk="0" hangingPunct="0">
              <a:defRPr/>
            </a:pPr>
            <a:endParaRPr lang="id-ID" sz="1391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D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Y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</a:t>
            </a:r>
          </a:p>
          <a:p>
            <a:pPr algn="ctr" defTabSz="623981" eaLnBrk="0" hangingPunct="0">
              <a:defRPr/>
            </a:pPr>
            <a:endParaRPr lang="id-ID" sz="1391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T</a:t>
            </a:r>
          </a:p>
          <a:p>
            <a:pPr algn="ctr" defTabSz="623981" eaLnBrk="0" hangingPunct="0">
              <a:defRPr/>
            </a:pPr>
            <a:r>
              <a:rPr lang="id-ID" sz="1391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I</a:t>
            </a:r>
          </a:p>
        </p:txBody>
      </p:sp>
      <p:pic>
        <p:nvPicPr>
          <p:cNvPr id="16388" name="Picture 8">
            <a:extLst>
              <a:ext uri="{FF2B5EF4-FFF2-40B4-BE49-F238E27FC236}">
                <a16:creationId xmlns:a16="http://schemas.microsoft.com/office/drawing/2014/main" id="{05331C72-4456-684F-BCCF-005E2A79B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18" y="2236304"/>
            <a:ext cx="397565" cy="3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>
            <a:extLst>
              <a:ext uri="{FF2B5EF4-FFF2-40B4-BE49-F238E27FC236}">
                <a16:creationId xmlns:a16="http://schemas.microsoft.com/office/drawing/2014/main" id="{18108EDC-CB8E-1242-B2F8-C43606830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783" y="3085272"/>
            <a:ext cx="309217" cy="40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>
            <a:extLst>
              <a:ext uri="{FF2B5EF4-FFF2-40B4-BE49-F238E27FC236}">
                <a16:creationId xmlns:a16="http://schemas.microsoft.com/office/drawing/2014/main" id="{62CD965D-F8E9-0A40-A246-515625785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22" y="4021207"/>
            <a:ext cx="430696" cy="33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>
            <a:extLst>
              <a:ext uri="{FF2B5EF4-FFF2-40B4-BE49-F238E27FC236}">
                <a16:creationId xmlns:a16="http://schemas.microsoft.com/office/drawing/2014/main" id="{AE0C6D8C-D282-6141-BBD2-A3A073E9DA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1" y="4852229"/>
            <a:ext cx="487293" cy="36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2" name="Group 3">
            <a:extLst>
              <a:ext uri="{FF2B5EF4-FFF2-40B4-BE49-F238E27FC236}">
                <a16:creationId xmlns:a16="http://schemas.microsoft.com/office/drawing/2014/main" id="{507DCD8D-0278-F743-A21B-D90E77E54F88}"/>
              </a:ext>
            </a:extLst>
          </p:cNvPr>
          <p:cNvGrpSpPr>
            <a:grpSpLocks/>
          </p:cNvGrpSpPr>
          <p:nvPr/>
        </p:nvGrpSpPr>
        <p:grpSpPr bwMode="auto">
          <a:xfrm>
            <a:off x="4373217" y="2586935"/>
            <a:ext cx="4572000" cy="2782957"/>
            <a:chOff x="642910" y="1917122"/>
            <a:chExt cx="5786478" cy="3200400"/>
          </a:xfrm>
        </p:grpSpPr>
        <p:pic>
          <p:nvPicPr>
            <p:cNvPr id="15" name="Picture 2" descr="D:\Template Power Point\Gambar-Icon\Road_trip_3_tnb.png">
              <a:extLst>
                <a:ext uri="{FF2B5EF4-FFF2-40B4-BE49-F238E27FC236}">
                  <a16:creationId xmlns:a16="http://schemas.microsoft.com/office/drawing/2014/main" id="{8005CAEB-D846-8240-AA09-D6BAEFF831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9804730">
              <a:off x="803420" y="1917122"/>
              <a:ext cx="3136900" cy="32004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cxnSp>
          <p:nvCxnSpPr>
            <p:cNvPr id="16" name="Curved Connector 15">
              <a:extLst>
                <a:ext uri="{FF2B5EF4-FFF2-40B4-BE49-F238E27FC236}">
                  <a16:creationId xmlns:a16="http://schemas.microsoft.com/office/drawing/2014/main" id="{563208C4-B4CF-484E-8130-CD92DF1E2081}"/>
                </a:ext>
              </a:extLst>
            </p:cNvPr>
            <p:cNvCxnSpPr/>
            <p:nvPr/>
          </p:nvCxnSpPr>
          <p:spPr>
            <a:xfrm>
              <a:off x="642910" y="4714297"/>
              <a:ext cx="5286800" cy="214313"/>
            </a:xfrm>
            <a:prstGeom prst="curvedConnector3">
              <a:avLst>
                <a:gd name="adj1" fmla="val 48221"/>
              </a:avLst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74E83738-6E49-3A45-8020-1D7085ED834C}"/>
                </a:ext>
              </a:extLst>
            </p:cNvPr>
            <p:cNvCxnSpPr/>
            <p:nvPr/>
          </p:nvCxnSpPr>
          <p:spPr>
            <a:xfrm>
              <a:off x="4357298" y="4142797"/>
              <a:ext cx="2072090" cy="142875"/>
            </a:xfrm>
            <a:prstGeom prst="curvedConnector3">
              <a:avLst>
                <a:gd name="adj1" fmla="val 40913"/>
              </a:avLst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8E6435C1-90E1-5042-8087-99BE086F18EE}"/>
                </a:ext>
              </a:extLst>
            </p:cNvPr>
            <p:cNvCxnSpPr/>
            <p:nvPr/>
          </p:nvCxnSpPr>
          <p:spPr>
            <a:xfrm flipV="1">
              <a:off x="642910" y="4071360"/>
              <a:ext cx="1070988" cy="71437"/>
            </a:xfrm>
            <a:prstGeom prst="curvedConnector3">
              <a:avLst>
                <a:gd name="adj1" fmla="val 50000"/>
              </a:avLst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6707EC9-1EEF-2744-9718-0391A6128644}"/>
              </a:ext>
            </a:extLst>
          </p:cNvPr>
          <p:cNvSpPr/>
          <p:nvPr/>
        </p:nvSpPr>
        <p:spPr>
          <a:xfrm>
            <a:off x="4311099" y="2015435"/>
            <a:ext cx="3540815" cy="3851413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 algn="ctr">
              <a:defRPr/>
            </a:pPr>
            <a:endParaRPr lang="id-ID" sz="1565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086F26C-E0CC-6542-AE6F-8A2776706ABE}"/>
              </a:ext>
            </a:extLst>
          </p:cNvPr>
          <p:cNvSpPr/>
          <p:nvPr/>
        </p:nvSpPr>
        <p:spPr>
          <a:xfrm>
            <a:off x="4174435" y="1706217"/>
            <a:ext cx="1131304" cy="6212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 algn="ctr">
              <a:defRPr/>
            </a:pPr>
            <a:r>
              <a:rPr lang="id-ID" sz="1391" b="1" dirty="0"/>
              <a:t>Sumber Daya TI</a:t>
            </a:r>
            <a:endParaRPr lang="id-ID" sz="1044" b="1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2ABF53-0F15-554C-BA74-76733D9D1994}"/>
              </a:ext>
            </a:extLst>
          </p:cNvPr>
          <p:cNvSpPr/>
          <p:nvPr/>
        </p:nvSpPr>
        <p:spPr>
          <a:xfrm>
            <a:off x="6452153" y="4810816"/>
            <a:ext cx="1565413" cy="31059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 algn="ctr">
              <a:defRPr/>
            </a:pPr>
            <a:r>
              <a:rPr lang="id-ID" sz="1565" b="1" dirty="0">
                <a:solidFill>
                  <a:schemeClr val="tx1"/>
                </a:solidFill>
              </a:rPr>
              <a:t>Infrastructure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21C71A-717B-A443-98DF-D9B27D9CF146}"/>
              </a:ext>
            </a:extLst>
          </p:cNvPr>
          <p:cNvSpPr/>
          <p:nvPr/>
        </p:nvSpPr>
        <p:spPr>
          <a:xfrm>
            <a:off x="4683816" y="5369891"/>
            <a:ext cx="1304510" cy="3105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 algn="ctr">
              <a:defRPr/>
            </a:pPr>
            <a:r>
              <a:rPr lang="id-ID" sz="1565" b="1" dirty="0">
                <a:solidFill>
                  <a:schemeClr val="tx1"/>
                </a:solidFill>
              </a:rPr>
              <a:t>Application</a:t>
            </a:r>
          </a:p>
        </p:txBody>
      </p:sp>
      <p:cxnSp>
        <p:nvCxnSpPr>
          <p:cNvPr id="23" name="Elbow Connector 32">
            <a:extLst>
              <a:ext uri="{FF2B5EF4-FFF2-40B4-BE49-F238E27FC236}">
                <a16:creationId xmlns:a16="http://schemas.microsoft.com/office/drawing/2014/main" id="{06BD439E-9821-5148-991F-FF0F2E09CC1C}"/>
              </a:ext>
            </a:extLst>
          </p:cNvPr>
          <p:cNvCxnSpPr>
            <a:stCxn id="22" idx="3"/>
          </p:cNvCxnSpPr>
          <p:nvPr/>
        </p:nvCxnSpPr>
        <p:spPr>
          <a:xfrm flipV="1">
            <a:off x="5988326" y="4189620"/>
            <a:ext cx="218109" cy="1336261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FD03C2F-794E-194D-B912-47F590CB4766}"/>
              </a:ext>
            </a:extLst>
          </p:cNvPr>
          <p:cNvSpPr/>
          <p:nvPr/>
        </p:nvSpPr>
        <p:spPr>
          <a:xfrm>
            <a:off x="4286250" y="4624457"/>
            <a:ext cx="894522" cy="3105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>
              <a:defRPr/>
            </a:pPr>
            <a:r>
              <a:rPr lang="id-ID" sz="1565" b="1" dirty="0">
                <a:solidFill>
                  <a:schemeClr val="tx1"/>
                </a:solidFill>
              </a:rPr>
              <a:t>People</a:t>
            </a:r>
          </a:p>
        </p:txBody>
      </p:sp>
      <p:cxnSp>
        <p:nvCxnSpPr>
          <p:cNvPr id="25" name="Elbow Connector 32">
            <a:extLst>
              <a:ext uri="{FF2B5EF4-FFF2-40B4-BE49-F238E27FC236}">
                <a16:creationId xmlns:a16="http://schemas.microsoft.com/office/drawing/2014/main" id="{C51D09D7-66CF-654E-B069-B7C6424CD12A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4941957" y="3732696"/>
            <a:ext cx="683315" cy="1100206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FD03D95-EA7D-5041-97ED-BA62DD8ED71A}"/>
              </a:ext>
            </a:extLst>
          </p:cNvPr>
          <p:cNvSpPr/>
          <p:nvPr/>
        </p:nvSpPr>
        <p:spPr>
          <a:xfrm>
            <a:off x="6298925" y="2139674"/>
            <a:ext cx="1304510" cy="3105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503" tIns="39752" rIns="79503" bIns="39752" anchor="ctr"/>
          <a:lstStyle/>
          <a:p>
            <a:pPr algn="ctr">
              <a:defRPr/>
            </a:pPr>
            <a:r>
              <a:rPr lang="id-ID" sz="1565" b="1" dirty="0">
                <a:solidFill>
                  <a:schemeClr val="tx1"/>
                </a:solidFill>
              </a:rPr>
              <a:t>Information</a:t>
            </a:r>
          </a:p>
        </p:txBody>
      </p:sp>
      <p:cxnSp>
        <p:nvCxnSpPr>
          <p:cNvPr id="27" name="Elbow Connector 32">
            <a:extLst>
              <a:ext uri="{FF2B5EF4-FFF2-40B4-BE49-F238E27FC236}">
                <a16:creationId xmlns:a16="http://schemas.microsoft.com/office/drawing/2014/main" id="{6ACD4B3B-6A02-A147-878F-CD197C5C1E65}"/>
              </a:ext>
            </a:extLst>
          </p:cNvPr>
          <p:cNvCxnSpPr>
            <a:stCxn id="26" idx="1"/>
          </p:cNvCxnSpPr>
          <p:nvPr/>
        </p:nvCxnSpPr>
        <p:spPr>
          <a:xfrm rot="10800000" flipV="1">
            <a:off x="6144316" y="2295663"/>
            <a:ext cx="154609" cy="340967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04E92D3C-AB66-8742-AC37-BC4CD629BF62}"/>
              </a:ext>
            </a:extLst>
          </p:cNvPr>
          <p:cNvSpPr/>
          <p:nvPr/>
        </p:nvSpPr>
        <p:spPr>
          <a:xfrm>
            <a:off x="66261" y="6369300"/>
            <a:ext cx="6491588" cy="1860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d-ID" sz="609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cs typeface="Calibri" pitchFamily="34" charset="0"/>
              </a:rPr>
              <a:t>Sumber : CobiT, V. 4.1</a:t>
            </a: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391DD600-443D-EC42-8013-289F09BA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0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0C8622E-FA30-704A-9E8C-75B2FC863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/>
              <a:t>Tata Kelola Teknologi Informasi</a:t>
            </a:r>
            <a:endParaRPr lang="en-US" dirty="0"/>
          </a:p>
        </p:txBody>
      </p:sp>
      <p:cxnSp>
        <p:nvCxnSpPr>
          <p:cNvPr id="17411" name="Elbow Connector 2">
            <a:extLst>
              <a:ext uri="{FF2B5EF4-FFF2-40B4-BE49-F238E27FC236}">
                <a16:creationId xmlns:a16="http://schemas.microsoft.com/office/drawing/2014/main" id="{E6882FE2-2AF4-1549-B42D-6D0EF9A392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88109" y="3426239"/>
            <a:ext cx="7080250" cy="2357783"/>
          </a:xfrm>
          <a:prstGeom prst="bentConnector3">
            <a:avLst>
              <a:gd name="adj1" fmla="val 51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232EF4C-35A7-C740-B6C2-091B4A68E307}"/>
              </a:ext>
            </a:extLst>
          </p:cNvPr>
          <p:cNvSpPr/>
          <p:nvPr/>
        </p:nvSpPr>
        <p:spPr>
          <a:xfrm>
            <a:off x="2841588" y="1772479"/>
            <a:ext cx="5171352" cy="4670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2435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Tata Kelola Teknologi Informasi :</a:t>
            </a:r>
            <a:endParaRPr lang="en-US" sz="2435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88DD64-966C-F143-8FE7-6A105B42CDAE}"/>
              </a:ext>
            </a:extLst>
          </p:cNvPr>
          <p:cNvSpPr/>
          <p:nvPr/>
        </p:nvSpPr>
        <p:spPr>
          <a:xfrm>
            <a:off x="1563710" y="5350565"/>
            <a:ext cx="873445" cy="359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1739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Definisi</a:t>
            </a:r>
            <a:endParaRPr lang="en-US" sz="1739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414" name="Rectangle 3">
            <a:extLst>
              <a:ext uri="{FF2B5EF4-FFF2-40B4-BE49-F238E27FC236}">
                <a16:creationId xmlns:a16="http://schemas.microsoft.com/office/drawing/2014/main" id="{45C65771-B49B-7C48-8C0A-B1731148C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1" y="6344478"/>
            <a:ext cx="3578087" cy="15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kumimoji="1" lang="en-US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w</a:t>
            </a:r>
            <a:r>
              <a:rPr kumimoji="1" lang="id-ID" altLang="en-US" sz="609" i="1">
                <a:solidFill>
                  <a:srgbClr val="7030A0"/>
                </a:solidFill>
                <a:latin typeface="Calibri" panose="020F0502020204030204" pitchFamily="34" charset="0"/>
              </a:rPr>
              <a:t>ww.cio.com</a:t>
            </a:r>
            <a:endParaRPr kumimoji="1" lang="en-US" altLang="en-US" sz="609" i="1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pic>
        <p:nvPicPr>
          <p:cNvPr id="17415" name="Picture 3">
            <a:extLst>
              <a:ext uri="{FF2B5EF4-FFF2-40B4-BE49-F238E27FC236}">
                <a16:creationId xmlns:a16="http://schemas.microsoft.com/office/drawing/2014/main" id="{69F68931-0AF9-1948-A3F4-D197FD24B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651000"/>
            <a:ext cx="2695990" cy="204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id="{CE919320-DBF1-BD42-9217-A2CBD9EF0A49}"/>
              </a:ext>
            </a:extLst>
          </p:cNvPr>
          <p:cNvSpPr txBox="1">
            <a:spLocks/>
          </p:cNvSpPr>
          <p:nvPr/>
        </p:nvSpPr>
        <p:spPr bwMode="auto">
          <a:xfrm>
            <a:off x="2849218" y="2302565"/>
            <a:ext cx="5897217" cy="337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220" tIns="47110" rIns="94220" bIns="47110"/>
          <a:lstStyle/>
          <a:p>
            <a:pPr marL="353405" indent="-353405" defTabSz="942875" eaLnBrk="0" hangingPunct="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 2" pitchFamily="18" charset="2"/>
              <a:buChar char=""/>
              <a:defRPr/>
            </a:pPr>
            <a:r>
              <a:rPr lang="en-US" sz="1739" kern="0" dirty="0">
                <a:latin typeface="Century Gothic" pitchFamily="34" charset="0"/>
              </a:rPr>
              <a:t>Bagaimana </a:t>
            </a:r>
            <a:r>
              <a:rPr lang="en-US" sz="1739" kern="0" dirty="0" err="1">
                <a:latin typeface="Century Gothic" pitchFamily="34" charset="0"/>
              </a:rPr>
              <a:t>organisasi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dapat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menyelaraskan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strategi</a:t>
            </a:r>
            <a:r>
              <a:rPr lang="en-US" sz="1739" kern="0" dirty="0">
                <a:latin typeface="Century Gothic" pitchFamily="34" charset="0"/>
              </a:rPr>
              <a:t> TI </a:t>
            </a:r>
            <a:r>
              <a:rPr lang="en-US" sz="1739" kern="0" dirty="0" err="1">
                <a:latin typeface="Century Gothic" pitchFamily="34" charset="0"/>
              </a:rPr>
              <a:t>dengan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strategi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bisnis</a:t>
            </a:r>
            <a:r>
              <a:rPr lang="en-US" sz="1739" kern="0" dirty="0">
                <a:latin typeface="Century Gothic" pitchFamily="34" charset="0"/>
              </a:rPr>
              <a:t>, </a:t>
            </a:r>
            <a:r>
              <a:rPr lang="en-US" sz="1739" kern="0" dirty="0" err="1">
                <a:latin typeface="Century Gothic" pitchFamily="34" charset="0"/>
              </a:rPr>
              <a:t>memastikan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bahwa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organisasi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tetap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pada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jalurnya</a:t>
            </a:r>
            <a:r>
              <a:rPr lang="en-US" sz="1739" kern="0" dirty="0">
                <a:latin typeface="Century Gothic" pitchFamily="34" charset="0"/>
              </a:rPr>
              <a:t>  </a:t>
            </a:r>
            <a:r>
              <a:rPr lang="en-US" sz="1739" kern="0" dirty="0" err="1">
                <a:latin typeface="Century Gothic" pitchFamily="34" charset="0"/>
              </a:rPr>
              <a:t>dalam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mencapai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strategi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dan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tujuan</a:t>
            </a:r>
            <a:r>
              <a:rPr lang="en-US" sz="1739" kern="0" dirty="0">
                <a:latin typeface="Century Gothic" pitchFamily="34" charset="0"/>
              </a:rPr>
              <a:t>, </a:t>
            </a:r>
            <a:r>
              <a:rPr lang="en-US" sz="1739" kern="0" dirty="0" err="1">
                <a:latin typeface="Century Gothic" pitchFamily="34" charset="0"/>
              </a:rPr>
              <a:t>serta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menerapkan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cara</a:t>
            </a:r>
            <a:r>
              <a:rPr lang="en-US" sz="1739" kern="0" dirty="0">
                <a:latin typeface="Century Gothic" pitchFamily="34" charset="0"/>
              </a:rPr>
              <a:t> yang </a:t>
            </a:r>
            <a:r>
              <a:rPr lang="en-US" sz="1739" kern="0" dirty="0" err="1">
                <a:latin typeface="Century Gothic" pitchFamily="34" charset="0"/>
              </a:rPr>
              <a:t>terbaik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untuk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mengukur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kinerja</a:t>
            </a:r>
            <a:r>
              <a:rPr lang="en-US" sz="1739" kern="0" dirty="0">
                <a:latin typeface="Century Gothic" pitchFamily="34" charset="0"/>
              </a:rPr>
              <a:t> TI</a:t>
            </a:r>
            <a:br>
              <a:rPr lang="en-US" sz="1739" kern="0" dirty="0">
                <a:latin typeface="Century Gothic" pitchFamily="34" charset="0"/>
              </a:rPr>
            </a:br>
            <a:br>
              <a:rPr lang="en-US" sz="1739" kern="0" dirty="0">
                <a:latin typeface="Century Gothic" pitchFamily="34" charset="0"/>
              </a:rPr>
            </a:br>
            <a:br>
              <a:rPr lang="en-US" sz="1739" kern="0" dirty="0">
                <a:latin typeface="Century Gothic" pitchFamily="34" charset="0"/>
              </a:rPr>
            </a:br>
            <a:r>
              <a:rPr lang="en-US" sz="1739" kern="0" dirty="0">
                <a:latin typeface="Century Gothic" pitchFamily="34" charset="0"/>
              </a:rPr>
              <a:t>Hal </a:t>
            </a:r>
            <a:r>
              <a:rPr lang="en-US" sz="1739" kern="0" dirty="0" err="1">
                <a:latin typeface="Century Gothic" pitchFamily="34" charset="0"/>
              </a:rPr>
              <a:t>ini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memastikan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bahwa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kepentingan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semua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pemangku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kepentingan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telah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diperhitungkan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dan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proses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dilakukan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dapat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memberikan</a:t>
            </a:r>
            <a:r>
              <a:rPr lang="en-US" sz="1739" kern="0" dirty="0">
                <a:latin typeface="Century Gothic" pitchFamily="34" charset="0"/>
              </a:rPr>
              <a:t> </a:t>
            </a:r>
            <a:r>
              <a:rPr lang="en-US" sz="1739" kern="0" dirty="0" err="1">
                <a:latin typeface="Century Gothic" pitchFamily="34" charset="0"/>
              </a:rPr>
              <a:t>hasil</a:t>
            </a:r>
            <a:r>
              <a:rPr lang="en-US" sz="1739" kern="0" dirty="0">
                <a:latin typeface="Century Gothic" pitchFamily="34" charset="0"/>
              </a:rPr>
              <a:t> yang </a:t>
            </a:r>
            <a:r>
              <a:rPr lang="en-US" sz="1739" kern="0" dirty="0" err="1">
                <a:latin typeface="Century Gothic" pitchFamily="34" charset="0"/>
              </a:rPr>
              <a:t>dapat</a:t>
            </a:r>
            <a:r>
              <a:rPr lang="en-US" sz="1739" kern="0" dirty="0">
                <a:latin typeface="Century Gothic" pitchFamily="34" charset="0"/>
              </a:rPr>
              <a:t> </a:t>
            </a:r>
            <a:r>
              <a:rPr lang="en-US" sz="1739" kern="0" dirty="0" err="1">
                <a:latin typeface="Century Gothic" pitchFamily="34" charset="0"/>
              </a:rPr>
              <a:t>terukur</a:t>
            </a:r>
            <a:r>
              <a:rPr lang="en-US" sz="1739" kern="0" dirty="0"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512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7">
            <a:extLst>
              <a:ext uri="{FF2B5EF4-FFF2-40B4-BE49-F238E27FC236}">
                <a16:creationId xmlns:a16="http://schemas.microsoft.com/office/drawing/2014/main" id="{48C0D86D-2279-F549-8CC4-02D4F7CAEF0D}"/>
              </a:ext>
            </a:extLst>
          </p:cNvPr>
          <p:cNvGrpSpPr>
            <a:grpSpLocks/>
          </p:cNvGrpSpPr>
          <p:nvPr/>
        </p:nvGrpSpPr>
        <p:grpSpPr bwMode="auto">
          <a:xfrm>
            <a:off x="291272" y="1292087"/>
            <a:ext cx="4367696" cy="4658968"/>
            <a:chOff x="3285860" y="1828801"/>
            <a:chExt cx="4491334" cy="482489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7397A543-21C2-FF46-819D-C15941395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 l="36328" t="33203" r="34375" b="15039"/>
            <a:stretch>
              <a:fillRect/>
            </a:stretch>
          </p:blipFill>
          <p:spPr bwMode="auto">
            <a:xfrm>
              <a:off x="3285860" y="1828801"/>
              <a:ext cx="4491334" cy="48248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459" name="Rectangle 6">
              <a:extLst>
                <a:ext uri="{FF2B5EF4-FFF2-40B4-BE49-F238E27FC236}">
                  <a16:creationId xmlns:a16="http://schemas.microsoft.com/office/drawing/2014/main" id="{25D14BE0-8371-9940-B6C4-A4ED7BD37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2743200"/>
              <a:ext cx="1828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71596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1596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1596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1596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15963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15963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id-ID" altLang="en-US" sz="1217"/>
            </a:p>
          </p:txBody>
        </p:sp>
      </p:grpSp>
      <p:sp>
        <p:nvSpPr>
          <p:cNvPr id="18435" name="Rectangle 22">
            <a:extLst>
              <a:ext uri="{FF2B5EF4-FFF2-40B4-BE49-F238E27FC236}">
                <a16:creationId xmlns:a16="http://schemas.microsoft.com/office/drawing/2014/main" id="{7D5FC1C5-C97F-AF4A-A02E-EDF663045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74" y="6391413"/>
            <a:ext cx="5011246" cy="17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503" tIns="39752" rIns="79503" bIns="39752"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609"/>
              <a:t>J. Schekkerman </a:t>
            </a:r>
            <a:r>
              <a:rPr lang="id-ID" altLang="en-US" sz="609">
                <a:hlinkClick r:id="rId3"/>
              </a:rPr>
              <a:t>http://www.enterprise-architecture.info/Images/Services%20Oriented%20Enterprise/EA_Service-Oriented-Architecture1.htm</a:t>
            </a:r>
            <a:endParaRPr lang="id-ID" altLang="en-US" sz="609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7182080B-C069-9943-8948-0F6E5FB90148}"/>
              </a:ext>
            </a:extLst>
          </p:cNvPr>
          <p:cNvSpPr/>
          <p:nvPr/>
        </p:nvSpPr>
        <p:spPr>
          <a:xfrm>
            <a:off x="1540566" y="1541946"/>
            <a:ext cx="2702891" cy="3957706"/>
          </a:xfrm>
          <a:prstGeom prst="ellipse">
            <a:avLst/>
          </a:prstGeom>
          <a:noFill/>
          <a:ln>
            <a:noFill/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Striped Right Arrow 51">
            <a:extLst>
              <a:ext uri="{FF2B5EF4-FFF2-40B4-BE49-F238E27FC236}">
                <a16:creationId xmlns:a16="http://schemas.microsoft.com/office/drawing/2014/main" id="{7DE90030-83FE-EA46-A318-3838E79E8C8F}"/>
              </a:ext>
            </a:extLst>
          </p:cNvPr>
          <p:cNvSpPr/>
          <p:nvPr/>
        </p:nvSpPr>
        <p:spPr>
          <a:xfrm rot="5400000">
            <a:off x="4682006" y="2377469"/>
            <a:ext cx="4825382" cy="2711072"/>
          </a:xfrm>
          <a:prstGeom prst="stripedRightArrow">
            <a:avLst/>
          </a:prstGeom>
          <a:solidFill>
            <a:srgbClr val="FF0000">
              <a:alpha val="5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10" tIns="49355" rIns="98710" bIns="49355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1565" b="1" spc="4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PROces</a:t>
            </a:r>
            <a:endParaRPr lang="en-US" sz="1565" b="1" spc="4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5479B471-57F4-114D-8D6F-4F867C6A68B2}"/>
              </a:ext>
            </a:extLst>
          </p:cNvPr>
          <p:cNvSpPr/>
          <p:nvPr/>
        </p:nvSpPr>
        <p:spPr>
          <a:xfrm>
            <a:off x="3650930" y="2086103"/>
            <a:ext cx="1807381" cy="1484254"/>
          </a:xfrm>
          <a:prstGeom prst="rightBrace">
            <a:avLst>
              <a:gd name="adj1" fmla="val 8333"/>
              <a:gd name="adj2" fmla="val 48876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710" tIns="49355" rIns="98710" bIns="49355" anchor="ctr"/>
          <a:lstStyle/>
          <a:p>
            <a:pPr algn="ctr">
              <a:defRPr/>
            </a:pPr>
            <a:endParaRPr lang="en-US" sz="1565" dirty="0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559ADF8C-CE55-984B-B686-BE303776D882}"/>
              </a:ext>
            </a:extLst>
          </p:cNvPr>
          <p:cNvSpPr/>
          <p:nvPr/>
        </p:nvSpPr>
        <p:spPr>
          <a:xfrm>
            <a:off x="3650930" y="3570356"/>
            <a:ext cx="1807381" cy="1484254"/>
          </a:xfrm>
          <a:prstGeom prst="rightBrac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8710" tIns="49355" rIns="98710" bIns="49355" anchor="ctr"/>
          <a:lstStyle/>
          <a:p>
            <a:pPr algn="ctr">
              <a:defRPr/>
            </a:pPr>
            <a:endParaRPr lang="en-US" sz="1565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F190DEB-3273-9742-A9DB-E9E76881F1B7}"/>
              </a:ext>
            </a:extLst>
          </p:cNvPr>
          <p:cNvSpPr/>
          <p:nvPr/>
        </p:nvSpPr>
        <p:spPr>
          <a:xfrm>
            <a:off x="5068101" y="2368826"/>
            <a:ext cx="3943378" cy="856982"/>
          </a:xfrm>
          <a:prstGeom prst="roundRect">
            <a:avLst/>
          </a:prstGeom>
          <a:solidFill>
            <a:srgbClr val="FFFF00">
              <a:alpha val="5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10" tIns="49355" rIns="98710" bIns="49355" anchor="ctr"/>
          <a:lstStyle/>
          <a:p>
            <a:pPr marL="332239" indent="-332239">
              <a:buFontTx/>
              <a:buAutoNum type="arabicPeriod"/>
              <a:defRPr/>
            </a:pPr>
            <a:r>
              <a:rPr lang="id-ID" sz="1217" b="1" dirty="0">
                <a:solidFill>
                  <a:schemeClr val="tx1"/>
                </a:solidFill>
              </a:rPr>
              <a:t>IT Governance Policy &amp; Rule</a:t>
            </a:r>
          </a:p>
          <a:p>
            <a:pPr marL="332239" indent="-332239">
              <a:buFontTx/>
              <a:buAutoNum type="arabicPeriod"/>
              <a:defRPr/>
            </a:pPr>
            <a:r>
              <a:rPr lang="id-ID" sz="1217" b="1" dirty="0">
                <a:solidFill>
                  <a:schemeClr val="tx1"/>
                </a:solidFill>
              </a:rPr>
              <a:t>IT Strategic Plan</a:t>
            </a:r>
          </a:p>
          <a:p>
            <a:pPr marL="332239" indent="-332239">
              <a:buFontTx/>
              <a:buAutoNum type="arabicPeriod"/>
              <a:defRPr/>
            </a:pPr>
            <a:r>
              <a:rPr lang="id-ID" sz="1217" b="1" dirty="0">
                <a:solidFill>
                  <a:schemeClr val="tx1"/>
                </a:solidFill>
              </a:rPr>
              <a:t>IT Tactical Plan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A2DFF9CC-D030-6347-8F0C-461BA6F11DE7}"/>
              </a:ext>
            </a:extLst>
          </p:cNvPr>
          <p:cNvSpPr/>
          <p:nvPr/>
        </p:nvSpPr>
        <p:spPr>
          <a:xfrm>
            <a:off x="5019081" y="3804547"/>
            <a:ext cx="3943378" cy="810557"/>
          </a:xfrm>
          <a:prstGeom prst="roundRect">
            <a:avLst/>
          </a:prstGeom>
          <a:solidFill>
            <a:srgbClr val="00B050">
              <a:alpha val="5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10" tIns="49355" rIns="98710" bIns="49355" anchor="ctr"/>
          <a:lstStyle/>
          <a:p>
            <a:pPr marL="370180" indent="-370180">
              <a:buFont typeface="+mj-lt"/>
              <a:buAutoNum type="arabicPeriod"/>
              <a:defRPr/>
            </a:pPr>
            <a:r>
              <a:rPr lang="id-ID" sz="1217" b="1" dirty="0">
                <a:solidFill>
                  <a:schemeClr val="tx1"/>
                </a:solidFill>
              </a:rPr>
              <a:t>IT Portfolio</a:t>
            </a:r>
          </a:p>
          <a:p>
            <a:pPr marL="370180" indent="-370180">
              <a:buFont typeface="+mj-lt"/>
              <a:buAutoNum type="arabicPeriod"/>
              <a:defRPr/>
            </a:pPr>
            <a:r>
              <a:rPr lang="id-ID" sz="1217" b="1" dirty="0">
                <a:solidFill>
                  <a:schemeClr val="tx1"/>
                </a:solidFill>
              </a:rPr>
              <a:t>Enterprise Architecture</a:t>
            </a:r>
          </a:p>
          <a:p>
            <a:pPr marL="370180" indent="-370180">
              <a:buFont typeface="+mj-lt"/>
              <a:buAutoNum type="arabicPeriod"/>
              <a:defRPr/>
            </a:pPr>
            <a:r>
              <a:rPr lang="id-ID" sz="1217" b="1" dirty="0">
                <a:solidFill>
                  <a:schemeClr val="tx1"/>
                </a:solidFill>
              </a:rPr>
              <a:t>Business Continuity Planning (BCP)</a:t>
            </a:r>
            <a:endParaRPr lang="en-US" sz="1217" b="1" dirty="0">
              <a:solidFill>
                <a:schemeClr val="tx1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3C94239-3197-F64D-BB6B-127E2B5E27DD}"/>
              </a:ext>
            </a:extLst>
          </p:cNvPr>
          <p:cNvCxnSpPr/>
          <p:nvPr/>
        </p:nvCxnSpPr>
        <p:spPr>
          <a:xfrm>
            <a:off x="3650929" y="5238750"/>
            <a:ext cx="1725228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E54A371-6AA7-7140-B289-2CA9BA920C7A}"/>
              </a:ext>
            </a:extLst>
          </p:cNvPr>
          <p:cNvSpPr/>
          <p:nvPr/>
        </p:nvSpPr>
        <p:spPr>
          <a:xfrm>
            <a:off x="5019081" y="4764802"/>
            <a:ext cx="3943378" cy="1669750"/>
          </a:xfrm>
          <a:prstGeom prst="roundRect">
            <a:avLst/>
          </a:prstGeom>
          <a:solidFill>
            <a:srgbClr val="00B050">
              <a:alpha val="54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710" tIns="49355" rIns="98710" bIns="49355" anchor="ctr"/>
          <a:lstStyle/>
          <a:p>
            <a:pPr marL="332239" indent="-332239">
              <a:buFont typeface="+mj-lt"/>
              <a:buAutoNum type="arabicPeriod"/>
              <a:defRPr/>
            </a:pPr>
            <a:r>
              <a:rPr lang="id-ID" sz="1217" b="1" spc="54" dirty="0">
                <a:ln w="11430"/>
                <a:solidFill>
                  <a:schemeClr val="tx1"/>
                </a:solidFill>
              </a:rPr>
              <a:t>IT Master Plan (ITMP)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id-ID" sz="1217" b="1" spc="54" dirty="0">
                <a:ln w="11430"/>
                <a:solidFill>
                  <a:schemeClr val="tx1"/>
                </a:solidFill>
              </a:rPr>
              <a:t>IT Detail Plan (ITDP)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id-ID" sz="1217" b="1" spc="54" dirty="0">
                <a:ln w="11430"/>
                <a:solidFill>
                  <a:schemeClr val="tx1"/>
                </a:solidFill>
              </a:rPr>
              <a:t>IT Technical Guides line (refer to IT Resources : Information, Aplication, Infrastructure &amp; People/Organization)</a:t>
            </a:r>
          </a:p>
          <a:p>
            <a:pPr marL="332239" indent="-332239">
              <a:buFont typeface="+mj-lt"/>
              <a:buAutoNum type="arabicPeriod"/>
              <a:defRPr/>
            </a:pPr>
            <a:r>
              <a:rPr lang="id-ID" sz="1217" b="1" spc="54" dirty="0">
                <a:ln w="11430"/>
                <a:solidFill>
                  <a:schemeClr val="tx1"/>
                </a:solidFill>
              </a:rPr>
              <a:t>IT Standard Operation Procedure (SOP refer to IT Services Operation)</a:t>
            </a:r>
            <a:endParaRPr lang="en-US" sz="1217" b="1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DCBA5F0-381F-C142-BB43-BBFA9F175C75}"/>
              </a:ext>
            </a:extLst>
          </p:cNvPr>
          <p:cNvSpPr/>
          <p:nvPr/>
        </p:nvSpPr>
        <p:spPr>
          <a:xfrm>
            <a:off x="230533" y="1374913"/>
            <a:ext cx="4645163" cy="4859130"/>
          </a:xfrm>
          <a:prstGeom prst="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93" tIns="44297" rIns="88593" bIns="44297" anchor="ctr"/>
          <a:lstStyle/>
          <a:p>
            <a:pPr algn="ctr">
              <a:defRPr/>
            </a:pPr>
            <a:endParaRPr lang="id-ID" sz="1565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F74386-799F-7040-A02F-4550E4E8F0BB}"/>
              </a:ext>
            </a:extLst>
          </p:cNvPr>
          <p:cNvSpPr/>
          <p:nvPr/>
        </p:nvSpPr>
        <p:spPr>
          <a:xfrm>
            <a:off x="2167792" y="5900232"/>
            <a:ext cx="2631876" cy="562079"/>
          </a:xfrm>
          <a:prstGeom prst="rect">
            <a:avLst/>
          </a:prstGeom>
          <a:noFill/>
        </p:spPr>
        <p:txBody>
          <a:bodyPr wrap="none" lIns="79503" tIns="39752" rIns="79503" bIns="3975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3131" b="1" spc="43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 Governance</a:t>
            </a:r>
            <a:endParaRPr lang="en-US" sz="3131" b="1" spc="43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56" name="Rounded Rectangle 3">
            <a:extLst>
              <a:ext uri="{FF2B5EF4-FFF2-40B4-BE49-F238E27FC236}">
                <a16:creationId xmlns:a16="http://schemas.microsoft.com/office/drawing/2014/main" id="{749C3C42-BF49-9E43-867F-233090E3A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53" y="1541946"/>
            <a:ext cx="3869359" cy="219075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175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755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id-ID" altLang="en-US" sz="1217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C4910A1-F898-6840-9AD7-5C790F65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/>
              <a:t>Tata </a:t>
            </a:r>
            <a:r>
              <a:rPr lang="en-US" dirty="0" err="1"/>
              <a:t>Kelola</a:t>
            </a:r>
            <a:r>
              <a:rPr lang="en-US" dirty="0"/>
              <a:t> TI &amp; </a:t>
            </a:r>
            <a:r>
              <a:rPr lang="en-US" dirty="0" err="1"/>
              <a:t>Produknya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42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3">
            <a:extLst>
              <a:ext uri="{FF2B5EF4-FFF2-40B4-BE49-F238E27FC236}">
                <a16:creationId xmlns:a16="http://schemas.microsoft.com/office/drawing/2014/main" id="{D2FD9B6F-41D5-BE40-8A58-3CD301FF1B9F}"/>
              </a:ext>
            </a:extLst>
          </p:cNvPr>
          <p:cNvGrpSpPr>
            <a:grpSpLocks/>
          </p:cNvGrpSpPr>
          <p:nvPr/>
        </p:nvGrpSpPr>
        <p:grpSpPr bwMode="auto">
          <a:xfrm>
            <a:off x="728869" y="1441174"/>
            <a:ext cx="8068035" cy="4725229"/>
            <a:chOff x="838200" y="1371599"/>
            <a:chExt cx="9278795" cy="5434579"/>
          </a:xfrm>
        </p:grpSpPr>
        <p:grpSp>
          <p:nvGrpSpPr>
            <p:cNvPr id="1029" name="Group 7">
              <a:extLst>
                <a:ext uri="{FF2B5EF4-FFF2-40B4-BE49-F238E27FC236}">
                  <a16:creationId xmlns:a16="http://schemas.microsoft.com/office/drawing/2014/main" id="{4D286C21-BE4B-9A4A-BC82-E2192ABA7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0" y="1371599"/>
              <a:ext cx="9278795" cy="5434579"/>
              <a:chOff x="838200" y="1371599"/>
              <a:chExt cx="9278795" cy="5434579"/>
            </a:xfrm>
          </p:grpSpPr>
          <p:graphicFrame>
            <p:nvGraphicFramePr>
              <p:cNvPr id="1026" name="Object 25">
                <a:extLst>
                  <a:ext uri="{FF2B5EF4-FFF2-40B4-BE49-F238E27FC236}">
                    <a16:creationId xmlns:a16="http://schemas.microsoft.com/office/drawing/2014/main" id="{B5FFDEA2-7309-9347-B1AE-6A07E6E66CE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838200" y="1676399"/>
              <a:ext cx="8928507" cy="51297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338" r:id="rId3" imgW="6959600" imgH="4000500" progId="">
                      <p:embed/>
                    </p:oleObj>
                  </mc:Choice>
                  <mc:Fallback>
                    <p:oleObj r:id="rId3" imgW="6959600" imgH="4000500" progId="">
                      <p:embed/>
                      <p:pic>
                        <p:nvPicPr>
                          <p:cNvPr id="1026" name="Object 25">
                            <a:extLst>
                              <a:ext uri="{FF2B5EF4-FFF2-40B4-BE49-F238E27FC236}">
                                <a16:creationId xmlns:a16="http://schemas.microsoft.com/office/drawing/2014/main" id="{B5FFDEA2-7309-9347-B1AE-6A07E6E66CE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8200" y="1676399"/>
                            <a:ext cx="8928507" cy="512977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2" name="Rounded Rectangle 28">
                <a:extLst>
                  <a:ext uri="{FF2B5EF4-FFF2-40B4-BE49-F238E27FC236}">
                    <a16:creationId xmlns:a16="http://schemas.microsoft.com/office/drawing/2014/main" id="{D66008EA-26BB-A149-B36E-3B6CC206D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278" y="1371599"/>
                <a:ext cx="8657717" cy="2057400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id-ID" altLang="en-US" sz="1217"/>
              </a:p>
            </p:txBody>
          </p:sp>
          <p:sp>
            <p:nvSpPr>
              <p:cNvPr id="1033" name="Rounded Rectangle 29">
                <a:extLst>
                  <a:ext uri="{FF2B5EF4-FFF2-40B4-BE49-F238E27FC236}">
                    <a16:creationId xmlns:a16="http://schemas.microsoft.com/office/drawing/2014/main" id="{71DFF268-990E-1D45-B629-721FCFAD2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9278" y="3581399"/>
                <a:ext cx="8657717" cy="912911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id-ID" altLang="en-US" sz="1217"/>
              </a:p>
            </p:txBody>
          </p:sp>
          <p:sp>
            <p:nvSpPr>
              <p:cNvPr id="1034" name="Rounded Rectangle 30">
                <a:extLst>
                  <a:ext uri="{FF2B5EF4-FFF2-40B4-BE49-F238E27FC236}">
                    <a16:creationId xmlns:a16="http://schemas.microsoft.com/office/drawing/2014/main" id="{7D7F7E1A-D33C-EF4B-94EE-7C06E14A1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800" y="4724400"/>
                <a:ext cx="8657717" cy="1143000"/>
              </a:xfrm>
              <a:prstGeom prst="roundRect">
                <a:avLst>
                  <a:gd name="adj" fmla="val 16667"/>
                </a:avLst>
              </a:prstGeom>
              <a:noFill/>
              <a:ln w="25400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id-ID" altLang="en-US" sz="1217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F05B667-A26F-524E-8C94-337B6FEC77F0}"/>
                  </a:ext>
                </a:extLst>
              </p:cNvPr>
              <p:cNvSpPr/>
              <p:nvPr/>
            </p:nvSpPr>
            <p:spPr>
              <a:xfrm>
                <a:off x="8786437" y="2359223"/>
                <a:ext cx="999581" cy="3216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id-ID" sz="1217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Strategis</a:t>
                </a:r>
                <a:endParaRPr lang="en-US" sz="1217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3EE28C9-7128-3740-82DD-1596E4DEA863}"/>
                  </a:ext>
                </a:extLst>
              </p:cNvPr>
              <p:cNvSpPr/>
              <p:nvPr/>
            </p:nvSpPr>
            <p:spPr>
              <a:xfrm>
                <a:off x="8928982" y="3962400"/>
                <a:ext cx="714492" cy="3216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id-ID" sz="1217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Taktis</a:t>
                </a:r>
                <a:endParaRPr lang="en-US" sz="1217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97B9E96-BCDD-2445-9878-99DF77EE9727}"/>
                  </a:ext>
                </a:extLst>
              </p:cNvPr>
              <p:cNvSpPr/>
              <p:nvPr/>
            </p:nvSpPr>
            <p:spPr>
              <a:xfrm>
                <a:off x="8796224" y="4797623"/>
                <a:ext cx="1283489" cy="3216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id-ID" sz="1217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</a:rPr>
                  <a:t>Operasional</a:t>
                </a:r>
                <a:endParaRPr lang="en-US" sz="1217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  <p:sp>
            <p:nvSpPr>
              <p:cNvPr id="1038" name="Rectangle 34">
                <a:extLst>
                  <a:ext uri="{FF2B5EF4-FFF2-40B4-BE49-F238E27FC236}">
                    <a16:creationId xmlns:a16="http://schemas.microsoft.com/office/drawing/2014/main" id="{E65E159E-23F3-1F48-BFCD-AE74A61E7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943100"/>
                <a:ext cx="1447800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id-ID" altLang="en-US" sz="1044">
                    <a:latin typeface="Tahoma" panose="020B0604030504040204" pitchFamily="34" charset="0"/>
                    <a:cs typeface="Tahoma" panose="020B0604030504040204" pitchFamily="34" charset="0"/>
                  </a:rPr>
                  <a:t>Direksi</a:t>
                </a:r>
              </a:p>
            </p:txBody>
          </p:sp>
          <p:sp>
            <p:nvSpPr>
              <p:cNvPr id="1039" name="Rectangle 35">
                <a:extLst>
                  <a:ext uri="{FF2B5EF4-FFF2-40B4-BE49-F238E27FC236}">
                    <a16:creationId xmlns:a16="http://schemas.microsoft.com/office/drawing/2014/main" id="{F91B65B3-F9A4-924B-8D1F-66EAD65F1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8400" y="2359223"/>
                <a:ext cx="1143000" cy="3458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id-ID" altLang="en-US" sz="1044">
                    <a:latin typeface="Tahoma" panose="020B0604030504040204" pitchFamily="34" charset="0"/>
                    <a:cs typeface="Tahoma" panose="020B0604030504040204" pitchFamily="34" charset="0"/>
                  </a:rPr>
                  <a:t>IT Steering </a:t>
                </a:r>
              </a:p>
              <a:p>
                <a:pPr algn="ctr"/>
                <a:r>
                  <a:rPr lang="id-ID" altLang="en-US" sz="1044">
                    <a:latin typeface="Tahoma" panose="020B0604030504040204" pitchFamily="34" charset="0"/>
                    <a:cs typeface="Tahoma" panose="020B0604030504040204" pitchFamily="34" charset="0"/>
                  </a:rPr>
                  <a:t>Committe</a:t>
                </a:r>
              </a:p>
            </p:txBody>
          </p:sp>
          <p:sp>
            <p:nvSpPr>
              <p:cNvPr id="1040" name="Rectangle 38">
                <a:extLst>
                  <a:ext uri="{FF2B5EF4-FFF2-40B4-BE49-F238E27FC236}">
                    <a16:creationId xmlns:a16="http://schemas.microsoft.com/office/drawing/2014/main" id="{B0BF83C6-6B55-164D-90B6-49F500616E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1800" y="6019800"/>
                <a:ext cx="1447800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defTabSz="717550" eaLnBrk="0" hangingPunct="0"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7175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7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id-ID" altLang="en-US" sz="1044">
                    <a:latin typeface="Tahoma" panose="020B0604030504040204" pitchFamily="34" charset="0"/>
                    <a:cs typeface="Tahoma" panose="020B0604030504040204" pitchFamily="34" charset="0"/>
                  </a:rPr>
                  <a:t>Pengelola TI di BU</a:t>
                </a:r>
              </a:p>
            </p:txBody>
          </p:sp>
        </p:grpSp>
        <p:sp>
          <p:nvSpPr>
            <p:cNvPr id="1030" name="Rectangle 15">
              <a:extLst>
                <a:ext uri="{FF2B5EF4-FFF2-40B4-BE49-F238E27FC236}">
                  <a16:creationId xmlns:a16="http://schemas.microsoft.com/office/drawing/2014/main" id="{29265681-558F-424C-AE70-64D8EA4C1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951511"/>
              <a:ext cx="1219200" cy="611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d-ID" altLang="en-US" sz="1044">
                  <a:latin typeface="Tahoma" panose="020B0604030504040204" pitchFamily="34" charset="0"/>
                  <a:cs typeface="Tahoma" panose="020B0604030504040204" pitchFamily="34" charset="0"/>
                </a:rPr>
                <a:t>Sub Bagian</a:t>
              </a:r>
            </a:p>
            <a:p>
              <a:pPr algn="ctr"/>
              <a:r>
                <a:rPr lang="id-ID" altLang="en-US" sz="1044">
                  <a:latin typeface="Tahoma" panose="020B0604030504040204" pitchFamily="34" charset="0"/>
                  <a:cs typeface="Tahoma" panose="020B0604030504040204" pitchFamily="34" charset="0"/>
                </a:rPr>
                <a:t>Peengembangan</a:t>
              </a:r>
            </a:p>
            <a:p>
              <a:pPr algn="ctr"/>
              <a:r>
                <a:rPr lang="id-ID" altLang="en-US" sz="1044">
                  <a:latin typeface="Tahoma" panose="020B0604030504040204" pitchFamily="34" charset="0"/>
                  <a:cs typeface="Tahoma" panose="020B0604030504040204" pitchFamily="34" charset="0"/>
                </a:rPr>
                <a:t>Aplikasi</a:t>
              </a:r>
            </a:p>
          </p:txBody>
        </p:sp>
        <p:sp>
          <p:nvSpPr>
            <p:cNvPr id="1031" name="Rectangle 16">
              <a:extLst>
                <a:ext uri="{FF2B5EF4-FFF2-40B4-BE49-F238E27FC236}">
                  <a16:creationId xmlns:a16="http://schemas.microsoft.com/office/drawing/2014/main" id="{73E0AD27-B50E-274C-9B82-DA740B2AA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713" y="4953000"/>
              <a:ext cx="1081087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717550" eaLnBrk="0" hangingPunct="0"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717550" eaLnBrk="0" fontAlgn="base" hangingPunct="0">
                <a:spcBef>
                  <a:spcPct val="0"/>
                </a:spcBef>
                <a:spcAft>
                  <a:spcPct val="0"/>
                </a:spcAft>
                <a:defRPr sz="17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id-ID" altLang="en-US" sz="957">
                  <a:latin typeface="Tahoma" panose="020B0604030504040204" pitchFamily="34" charset="0"/>
                  <a:cs typeface="Tahoma" panose="020B0604030504040204" pitchFamily="34" charset="0"/>
                </a:rPr>
                <a:t>Sub Bagian</a:t>
              </a:r>
            </a:p>
            <a:p>
              <a:pPr algn="ctr"/>
              <a:r>
                <a:rPr lang="id-ID" altLang="en-US" sz="957">
                  <a:latin typeface="Tahoma" panose="020B0604030504040204" pitchFamily="34" charset="0"/>
                  <a:cs typeface="Tahoma" panose="020B0604030504040204" pitchFamily="34" charset="0"/>
                </a:rPr>
                <a:t>Pemeliharaan</a:t>
              </a:r>
            </a:p>
            <a:p>
              <a:pPr algn="ctr"/>
              <a:r>
                <a:rPr lang="id-ID" altLang="en-US" sz="957">
                  <a:latin typeface="Tahoma" panose="020B0604030504040204" pitchFamily="34" charset="0"/>
                  <a:cs typeface="Tahoma" panose="020B0604030504040204" pitchFamily="34" charset="0"/>
                </a:rPr>
                <a:t>Perangkat</a:t>
              </a:r>
            </a:p>
            <a:p>
              <a:pPr algn="ctr"/>
              <a:r>
                <a:rPr lang="id-ID" altLang="en-US" sz="957">
                  <a:latin typeface="Tahoma" panose="020B0604030504040204" pitchFamily="34" charset="0"/>
                  <a:cs typeface="Tahoma" panose="020B0604030504040204" pitchFamily="34" charset="0"/>
                </a:rPr>
                <a:t>Teknologi</a:t>
              </a:r>
            </a:p>
            <a:p>
              <a:pPr algn="ctr"/>
              <a:r>
                <a:rPr lang="id-ID" altLang="en-US" sz="957">
                  <a:latin typeface="Tahoma" panose="020B0604030504040204" pitchFamily="34" charset="0"/>
                  <a:cs typeface="Tahoma" panose="020B0604030504040204" pitchFamily="34" charset="0"/>
                </a:rPr>
                <a:t>Informasi</a:t>
              </a:r>
            </a:p>
          </p:txBody>
        </p:sp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85712CAE-F882-F94B-BBE6-ACA223ABC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sz="2783" dirty="0" err="1"/>
              <a:t>Representasi</a:t>
            </a:r>
            <a:r>
              <a:rPr lang="en-US" sz="2783" dirty="0"/>
              <a:t> </a:t>
            </a:r>
            <a:r>
              <a:rPr lang="en-US" sz="2783" dirty="0" err="1"/>
              <a:t>Struktur</a:t>
            </a:r>
            <a:r>
              <a:rPr lang="en-US" sz="2783" dirty="0"/>
              <a:t> </a:t>
            </a:r>
            <a:r>
              <a:rPr lang="en-US" sz="2783" dirty="0" err="1"/>
              <a:t>Organisasi</a:t>
            </a:r>
            <a:r>
              <a:rPr lang="en-US" sz="2783" dirty="0"/>
              <a:t> TI </a:t>
            </a:r>
            <a:r>
              <a:rPr lang="en-US" sz="2783" dirty="0" err="1"/>
              <a:t>pada</a:t>
            </a:r>
            <a:r>
              <a:rPr lang="en-US" sz="2783" dirty="0"/>
              <a:t> </a:t>
            </a:r>
            <a:br>
              <a:rPr lang="en-US" sz="2783" dirty="0"/>
            </a:br>
            <a:r>
              <a:rPr lang="en-US" sz="2783" dirty="0"/>
              <a:t>Tata </a:t>
            </a:r>
            <a:r>
              <a:rPr lang="en-US" sz="2783" dirty="0" err="1"/>
              <a:t>Kelola</a:t>
            </a:r>
            <a:r>
              <a:rPr lang="en-US" sz="2783" dirty="0"/>
              <a:t> TI</a:t>
            </a:r>
          </a:p>
        </p:txBody>
      </p:sp>
    </p:spTree>
    <p:extLst>
      <p:ext uri="{BB962C8B-B14F-4D97-AF65-F5344CB8AC3E}">
        <p14:creationId xmlns:p14="http://schemas.microsoft.com/office/powerpoint/2010/main" val="264695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755650" y="836613"/>
            <a:ext cx="78486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fontAlgn="auto">
              <a:spcAft>
                <a:spcPts val="0"/>
              </a:spcAft>
              <a:buFontTx/>
              <a:buNone/>
              <a:defRPr/>
            </a:pPr>
            <a:r>
              <a:rPr lang="sv-SE" sz="3200" dirty="0">
                <a:solidFill>
                  <a:srgbClr val="2B67A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 perguruan tinggi kelas dunia berbasis intelektualitas, kreatifitas dan kewirausahaan, yang unggul dalam mutu pengelolaan dan hasil pelaksanaan Tridarma Perguruan Tinggi.</a:t>
            </a:r>
          </a:p>
          <a:p>
            <a:pPr marL="533400" indent="-533400" fontAlgn="auto">
              <a:spcAft>
                <a:spcPts val="0"/>
              </a:spcAft>
              <a:buFontTx/>
              <a:buNone/>
              <a:defRPr/>
            </a:pPr>
            <a:r>
              <a:rPr lang="sv-SE" sz="32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MISI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Menyelenggarakan pendidikan tinggi yang bermutu dan relevan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Menciptakan suasana akademik yang kondusif</a:t>
            </a:r>
          </a:p>
          <a:p>
            <a:pPr marL="457200" indent="-457200" algn="l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v-S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Memberikan pelayanan prima kepada seluruh pemangku kepentingan</a:t>
            </a:r>
          </a:p>
        </p:txBody>
      </p:sp>
    </p:spTree>
    <p:extLst>
      <p:ext uri="{BB962C8B-B14F-4D97-AF65-F5344CB8AC3E}">
        <p14:creationId xmlns:p14="http://schemas.microsoft.com/office/powerpoint/2010/main" val="404214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868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D" dirty="0">
                <a:solidFill>
                  <a:schemeClr val="tx2">
                    <a:lumMod val="75000"/>
                  </a:schemeClr>
                </a:solidFill>
              </a:rPr>
              <a:t>TOPIK SEBELUM UTS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4648B2-9B9E-E44C-A842-9B32BEC4BF3F}"/>
              </a:ext>
            </a:extLst>
          </p:cNvPr>
          <p:cNvSpPr txBox="1">
            <a:spLocks/>
          </p:cNvSpPr>
          <p:nvPr/>
        </p:nvSpPr>
        <p:spPr>
          <a:xfrm>
            <a:off x="472281" y="1641349"/>
            <a:ext cx="8075613" cy="428148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Kontrak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Perkuliahan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Pendahuluan</a:t>
            </a:r>
            <a:endParaRPr lang="en-ID" sz="2400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Sumber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Daya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IT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Siklus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Manajemen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Sumberdaya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IT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Information Management Strategy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Information Evaluation Model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Information Evaluation Assessment</a:t>
            </a:r>
          </a:p>
          <a:p>
            <a:pPr marL="514350" indent="-514350" algn="l">
              <a:buFont typeface="+mj-lt"/>
              <a:buAutoNum type="arabicPeriod"/>
              <a:defRPr/>
            </a:pP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Review for UTS</a:t>
            </a:r>
          </a:p>
          <a:p>
            <a:pPr algn="l">
              <a:defRPr/>
            </a:pPr>
            <a:endParaRPr lang="en-ID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endParaRPr lang="en-ID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0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8683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D" dirty="0">
                <a:solidFill>
                  <a:schemeClr val="tx2">
                    <a:lumMod val="75000"/>
                  </a:schemeClr>
                </a:solidFill>
              </a:rPr>
              <a:t>TOPIK SETELAH UTS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8075613" cy="4281488"/>
          </a:xfrm>
        </p:spPr>
        <p:txBody>
          <a:bodyPr/>
          <a:lstStyle/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Kebijakan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Akuntabilitas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Pengelolaan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Sumber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Daya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Pengelola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Sumberdaya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Indikator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Kinerja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Organisasi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Faktor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-factor yang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Berpengaruh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terhadap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kinerja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pengelolaan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sumberdaya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Kompetensi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SDM TI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Indikator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Kinerja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SDM TI</a:t>
            </a: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 startAt="8"/>
              <a:defRPr/>
            </a:pP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Manajemen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ID" sz="2400" dirty="0" err="1">
                <a:solidFill>
                  <a:schemeClr val="tx2">
                    <a:lumMod val="75000"/>
                  </a:schemeClr>
                </a:solidFill>
              </a:rPr>
              <a:t>Risiko</a:t>
            </a:r>
            <a:r>
              <a:rPr lang="en-ID" sz="2400" dirty="0">
                <a:solidFill>
                  <a:schemeClr val="tx2">
                    <a:lumMod val="75000"/>
                  </a:schemeClr>
                </a:solidFill>
              </a:rPr>
              <a:t> TI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ID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ID" dirty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l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5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D" altLang="en-US" dirty="0">
                <a:latin typeface="Arial" charset="0"/>
                <a:cs typeface="Arial" charset="0"/>
              </a:rPr>
              <a:t>BUKU REFERENSI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916113"/>
            <a:ext cx="8208912" cy="4176712"/>
          </a:xfrm>
        </p:spPr>
        <p:txBody>
          <a:bodyPr/>
          <a:lstStyle/>
          <a:p>
            <a:pPr lvl="0"/>
            <a:r>
              <a:rPr lang="en-GB" dirty="0"/>
              <a:t>Jim Davis, Gloria J. Miller, Allan Russel. Information Revolution: Using the Information Evolution Model to Grow Your Business. John Wiley &amp; Sons, 2006</a:t>
            </a:r>
            <a:endParaRPr lang="en-ID" dirty="0"/>
          </a:p>
          <a:p>
            <a:pPr lvl="0"/>
            <a:r>
              <a:rPr lang="en-GB" dirty="0"/>
              <a:t>Jerry N. </a:t>
            </a:r>
            <a:r>
              <a:rPr lang="en-GB" dirty="0" err="1"/>
              <a:t>Luftmann</a:t>
            </a:r>
            <a:r>
              <a:rPr lang="en-GB" dirty="0"/>
              <a:t>. Managing the Information Technology Resource: Leadership in the Information Age. Prentice-Hall, 1st edition, 2003</a:t>
            </a:r>
            <a:endParaRPr lang="en-ID" dirty="0"/>
          </a:p>
          <a:p>
            <a:r>
              <a:rPr lang="en-GB" dirty="0"/>
              <a:t>ISACA, COBIT 5, 2012.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88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467544" y="1124744"/>
            <a:ext cx="8229600" cy="92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ID" altLang="en-US" dirty="0">
                <a:latin typeface="Arial" charset="0"/>
                <a:cs typeface="Arial" charset="0"/>
              </a:rPr>
              <a:t>PENILAIAN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27584" y="2492895"/>
            <a:ext cx="7848872" cy="3599929"/>
          </a:xfrm>
        </p:spPr>
        <p:txBody>
          <a:bodyPr/>
          <a:lstStyle/>
          <a:p>
            <a:pPr>
              <a:defRPr/>
            </a:pPr>
            <a:r>
              <a:rPr lang="en-ID" dirty="0"/>
              <a:t>UTS  =  20 %</a:t>
            </a:r>
          </a:p>
          <a:p>
            <a:pPr>
              <a:defRPr/>
            </a:pPr>
            <a:r>
              <a:rPr lang="en-ID" dirty="0"/>
              <a:t>UAS  =  30 %</a:t>
            </a:r>
          </a:p>
          <a:p>
            <a:pPr>
              <a:defRPr/>
            </a:pPr>
            <a:r>
              <a:rPr lang="en-ID" dirty="0" err="1"/>
              <a:t>Tugas</a:t>
            </a:r>
            <a:r>
              <a:rPr lang="en-ID" dirty="0"/>
              <a:t> = 50 %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8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4A8D-7523-A141-9589-8A76404E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Pengantar</a:t>
            </a:r>
            <a:endParaRPr lang="en-US" dirty="0"/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F6BB03F0-AC9E-8B4C-BBE1-326AAE89B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870" y="2103783"/>
            <a:ext cx="5201478" cy="3909391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CIO </a:t>
            </a:r>
            <a:r>
              <a:rPr lang="en-US" altLang="en-US" dirty="0" err="1">
                <a:solidFill>
                  <a:schemeClr val="tx1"/>
                </a:solidFill>
              </a:rPr>
              <a:t>mampu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merencanakan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menyusun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strategi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sumber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daya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informasi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teknologi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informasi</a:t>
            </a:r>
            <a:r>
              <a:rPr lang="en-US" altLang="en-US" dirty="0">
                <a:solidFill>
                  <a:schemeClr val="tx1"/>
                </a:solidFill>
              </a:rPr>
              <a:t> (TI) </a:t>
            </a:r>
            <a:r>
              <a:rPr lang="en-US" altLang="en-US" dirty="0" err="1">
                <a:solidFill>
                  <a:schemeClr val="tx1"/>
                </a:solidFill>
              </a:rPr>
              <a:t>secara</a:t>
            </a:r>
            <a:r>
              <a:rPr lang="en-US" altLang="en-US" dirty="0">
                <a:solidFill>
                  <a:schemeClr val="tx1"/>
                </a:solidFill>
              </a:rPr>
              <a:t> optimal demi </a:t>
            </a:r>
            <a:r>
              <a:rPr lang="en-US" altLang="en-US" dirty="0" err="1">
                <a:solidFill>
                  <a:schemeClr val="tx1"/>
                </a:solidFill>
              </a:rPr>
              <a:t>kepentingan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organisasinya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 err="1">
                <a:solidFill>
                  <a:schemeClr val="tx1"/>
                </a:solidFill>
              </a:rPr>
              <a:t>sehingga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dapat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menghasilkan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keselarasan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antara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tujuan</a:t>
            </a:r>
            <a:r>
              <a:rPr lang="en-US" altLang="en-US" dirty="0">
                <a:solidFill>
                  <a:schemeClr val="tx1"/>
                </a:solidFill>
              </a:rPr>
              <a:t> TI </a:t>
            </a:r>
            <a:r>
              <a:rPr lang="en-US" altLang="en-US" dirty="0" err="1">
                <a:solidFill>
                  <a:schemeClr val="tx1"/>
                </a:solidFill>
              </a:rPr>
              <a:t>dengan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tujuan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bisnis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organisasinya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endParaRPr lang="en-US" altLang="en-US" dirty="0">
              <a:solidFill>
                <a:schemeClr val="tx1"/>
              </a:solidFill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ADF8F721-5206-7A4B-A03E-D8EFC267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1374913"/>
            <a:ext cx="2760870" cy="20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3ABC3D-7BC6-734C-BEE1-F5AFD6EE3EC6}"/>
              </a:ext>
            </a:extLst>
          </p:cNvPr>
          <p:cNvSpPr/>
          <p:nvPr/>
        </p:nvSpPr>
        <p:spPr>
          <a:xfrm>
            <a:off x="3094353" y="1541756"/>
            <a:ext cx="1643976" cy="5741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313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Tujuan</a:t>
            </a:r>
            <a:r>
              <a:rPr lang="en-US" sz="3131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: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72916CAF-89AB-7747-A94D-3234556F4F91}"/>
              </a:ext>
            </a:extLst>
          </p:cNvPr>
          <p:cNvCxnSpPr/>
          <p:nvPr/>
        </p:nvCxnSpPr>
        <p:spPr bwMode="auto">
          <a:xfrm rot="16200000" flipH="1">
            <a:off x="3870049" y="1016691"/>
            <a:ext cx="1858065" cy="708025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75" name="TextBox 9">
            <a:extLst>
              <a:ext uri="{FF2B5EF4-FFF2-40B4-BE49-F238E27FC236}">
                <a16:creationId xmlns:a16="http://schemas.microsoft.com/office/drawing/2014/main" id="{1E18149B-881D-8046-AE02-615289EC2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22" y="6344478"/>
            <a:ext cx="2849217" cy="21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83" i="1"/>
              <a:t>Sumber : Clinger-Cohen 4.0</a:t>
            </a:r>
          </a:p>
        </p:txBody>
      </p:sp>
    </p:spTree>
    <p:extLst>
      <p:ext uri="{BB962C8B-B14F-4D97-AF65-F5344CB8AC3E}">
        <p14:creationId xmlns:p14="http://schemas.microsoft.com/office/powerpoint/2010/main" val="36104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B7021313-03BF-3841-8283-74D873D2C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1" y="1374913"/>
            <a:ext cx="2384011" cy="17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6D77070-65CE-8247-8585-BC3CEA5062DC}"/>
              </a:ext>
            </a:extLst>
          </p:cNvPr>
          <p:cNvGraphicFramePr/>
          <p:nvPr/>
        </p:nvGraphicFramePr>
        <p:xfrm>
          <a:off x="2849217" y="1308652"/>
          <a:ext cx="6096000" cy="4837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A874B8B-8CD6-1649-BD74-0CE92B57D911}"/>
              </a:ext>
            </a:extLst>
          </p:cNvPr>
          <p:cNvSpPr/>
          <p:nvPr/>
        </p:nvSpPr>
        <p:spPr>
          <a:xfrm>
            <a:off x="129432" y="3230218"/>
            <a:ext cx="2267993" cy="94884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278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Persyaratan</a:t>
            </a:r>
          </a:p>
          <a:p>
            <a:pPr algn="ctr">
              <a:defRPr/>
            </a:pPr>
            <a:r>
              <a:rPr lang="id-ID" sz="278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Minimal</a:t>
            </a:r>
            <a:endParaRPr lang="en-US" sz="2783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C0F53C1-AA7C-C441-8811-6D9210111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Pengantar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7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4FA4CFC-EC63-8247-A6E3-D2C221B4E061}"/>
              </a:ext>
            </a:extLst>
          </p:cNvPr>
          <p:cNvGraphicFramePr/>
          <p:nvPr/>
        </p:nvGraphicFramePr>
        <p:xfrm>
          <a:off x="2054087" y="1573696"/>
          <a:ext cx="6626087" cy="4505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9" name="Picture 6">
            <a:extLst>
              <a:ext uri="{FF2B5EF4-FFF2-40B4-BE49-F238E27FC236}">
                <a16:creationId xmlns:a16="http://schemas.microsoft.com/office/drawing/2014/main" id="{0BE9D1E2-C9A3-1644-B06C-A091EF52BE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1423229"/>
            <a:ext cx="1590261" cy="154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ACF76C2-3493-A646-9807-06066A4009E5}"/>
              </a:ext>
            </a:extLst>
          </p:cNvPr>
          <p:cNvSpPr/>
          <p:nvPr/>
        </p:nvSpPr>
        <p:spPr>
          <a:xfrm>
            <a:off x="1526484" y="1422621"/>
            <a:ext cx="1673856" cy="5205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sz="2783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Manfaat</a:t>
            </a:r>
            <a:endParaRPr lang="en-US" sz="2783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2ED1A58-9370-F04C-887E-0EE54253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6261" y="248478"/>
            <a:ext cx="7807739" cy="988391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Pengantar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711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PPT Esa Ungg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Esa Unggul</Template>
  <TotalTime>44</TotalTime>
  <Words>772</Words>
  <Application>Microsoft Macintosh PowerPoint</Application>
  <PresentationFormat>On-screen Show (4:3)</PresentationFormat>
  <Paragraphs>186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Courier New</vt:lpstr>
      <vt:lpstr>Tahoma</vt:lpstr>
      <vt:lpstr>Times New Roman</vt:lpstr>
      <vt:lpstr>Wingdings</vt:lpstr>
      <vt:lpstr>Wingdings 2</vt:lpstr>
      <vt:lpstr>Template PPT Esa Unggul</vt:lpstr>
      <vt:lpstr>Dr. Fransiskus Adikara, S.Kom, MMSI</vt:lpstr>
      <vt:lpstr>PowerPoint Presentation</vt:lpstr>
      <vt:lpstr>TOPIK SEBELUM UTS</vt:lpstr>
      <vt:lpstr>TOPIK SETELAH UTS</vt:lpstr>
      <vt:lpstr>BUKU REFERENSI</vt:lpstr>
      <vt:lpstr>PENILAIAN</vt:lpstr>
      <vt:lpstr>Pengantar</vt:lpstr>
      <vt:lpstr>Pengantar</vt:lpstr>
      <vt:lpstr>Pengantar</vt:lpstr>
      <vt:lpstr>Pengantar</vt:lpstr>
      <vt:lpstr>Sumber Daya Informasi</vt:lpstr>
      <vt:lpstr>Sumber Daya Informasi</vt:lpstr>
      <vt:lpstr>Sumber Daya Informasi</vt:lpstr>
      <vt:lpstr>Kriteria Informasi</vt:lpstr>
      <vt:lpstr>Sumber Daya Teknologi Informasi</vt:lpstr>
      <vt:lpstr>Sumber Daya Teknologi Informasi</vt:lpstr>
      <vt:lpstr>Tata Kelola Teknologi Informasi</vt:lpstr>
      <vt:lpstr>Tata Kelola TI &amp; Produknya</vt:lpstr>
      <vt:lpstr>Representasi Struktur Organisasi TI pada  Tata Kelola TI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OPERATOR6</dc:creator>
  <cp:lastModifiedBy>Fransiskus Adikara</cp:lastModifiedBy>
  <cp:revision>11</cp:revision>
  <dcterms:created xsi:type="dcterms:W3CDTF">2019-08-26T09:21:32Z</dcterms:created>
  <dcterms:modified xsi:type="dcterms:W3CDTF">2019-09-11T16:08:23Z</dcterms:modified>
</cp:coreProperties>
</file>