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1" r:id="rId2"/>
    <p:sldId id="282" r:id="rId3"/>
    <p:sldId id="284" r:id="rId4"/>
    <p:sldId id="285" r:id="rId5"/>
    <p:sldId id="286" r:id="rId6"/>
    <p:sldId id="287" r:id="rId7"/>
    <p:sldId id="288" r:id="rId8"/>
    <p:sldId id="289" r:id="rId9"/>
    <p:sldId id="290" r:id="rId10"/>
    <p:sldId id="291" r:id="rId11"/>
    <p:sldId id="292" r:id="rId12"/>
    <p:sldId id="293" r:id="rId13"/>
    <p:sldId id="295" r:id="rId14"/>
    <p:sldId id="29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p:cViewPr varScale="1">
        <p:scale>
          <a:sx n="120" d="100"/>
          <a:sy n="120" d="100"/>
        </p:scale>
        <p:origin x="1400"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49374-3448-CF43-BF87-4085595E3B30}" type="datetimeFigureOut">
              <a:rPr lang="en-US" smtClean="0"/>
              <a:t>9/11/19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E48B7-3C4E-B24B-B4ED-1635549C47A7}" type="slidenum">
              <a:rPr lang="en-US" smtClean="0"/>
              <a:t>‹#›</a:t>
            </a:fld>
            <a:endParaRPr lang="en-US"/>
          </a:p>
        </p:txBody>
      </p:sp>
    </p:spTree>
    <p:extLst>
      <p:ext uri="{BB962C8B-B14F-4D97-AF65-F5344CB8AC3E}">
        <p14:creationId xmlns:p14="http://schemas.microsoft.com/office/powerpoint/2010/main" val="108203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A45224A-EF32-1F43-8414-AFC2525F4D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a:extLst>
              <a:ext uri="{FF2B5EF4-FFF2-40B4-BE49-F238E27FC236}">
                <a16:creationId xmlns:a16="http://schemas.microsoft.com/office/drawing/2014/main" id="{C626F894-5813-BE4C-9F1C-25A998771D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Menurut data yang dikeluarkan oleh Direktorat Jenderal Pendidikan Tinggi (Departemen Pendidikan Nasional), jumlah mahasiswa yang menekuni bidang informatika dan komputer di Indonesia hampir mencapai 10% dari total jumlah seluruh mahasiswa di tanah air.</a:t>
            </a:r>
          </a:p>
          <a:p>
            <a:r>
              <a:rPr lang="en-US" altLang="en-US">
                <a:ea typeface="ＭＳ Ｐゴシック" panose="020B0600070205080204" pitchFamily="34" charset="-128"/>
              </a:rPr>
              <a:t>Kurang lebih 300,000 mahasiswa aktif setiap harinya belajar pada 600-an institusi atau sekitar 1500-an program studi terkait di Indonesia, yang artinya adalah bahwa setiap institusi memiliki rata-rata jumlah mahasiswa sekitar 500 orang, atau kira-kira 200 mahasiswa per program studi.</a:t>
            </a:r>
          </a:p>
          <a:p>
            <a:r>
              <a:rPr lang="en-US" altLang="en-US">
                <a:ea typeface="ＭＳ Ｐゴシック" panose="020B0600070205080204" pitchFamily="34" charset="-128"/>
              </a:rPr>
              <a:t>Dalam rumpun ilmu ini, terlihat bahwa Bidang Studi Sistem Informasi (dulu Manajemen Informatika) merupakan primadona bagi pendidikan Sarjana maupun Diploma 3.</a:t>
            </a:r>
          </a:p>
          <a:p>
            <a:r>
              <a:rPr lang="en-US" altLang="en-US">
                <a:ea typeface="ＭＳ Ｐゴシック" panose="020B0600070205080204" pitchFamily="34" charset="-128"/>
              </a:rPr>
              <a:t>Hal tersebut sejalan dengan trend kebutuhan industri lulusan perguruan tinggi di Indonesia berdasarkan sejumlah kajian.</a:t>
            </a:r>
          </a:p>
        </p:txBody>
      </p:sp>
    </p:spTree>
    <p:extLst>
      <p:ext uri="{BB962C8B-B14F-4D97-AF65-F5344CB8AC3E}">
        <p14:creationId xmlns:p14="http://schemas.microsoft.com/office/powerpoint/2010/main" val="160428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00B4B5D-2DE5-224A-AF35-CA42059C59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5D66B0C8-2378-B542-B26B-3F5931C0DB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Agar selalu relevan dengan kemajuan dunia ilmu pengetahuan sambil menghasilkan lulusan yang berkualitas, saat ini kurikulum yang dipergunakan program studi terkait mengacu pada standar </a:t>
            </a:r>
            <a:r>
              <a:rPr lang="en-US" altLang="en-US" i="1">
                <a:ea typeface="ＭＳ Ｐゴシック" panose="020B0600070205080204" pitchFamily="34" charset="-128"/>
              </a:rPr>
              <a:t>best practice</a:t>
            </a:r>
            <a:r>
              <a:rPr lang="en-US" altLang="en-US">
                <a:ea typeface="ＭＳ Ｐゴシック" panose="020B0600070205080204" pitchFamily="34" charset="-128"/>
              </a:rPr>
              <a:t> internasional yang disusun dan dikeluarkan oleh ACM dan IEEE.</a:t>
            </a:r>
          </a:p>
          <a:p>
            <a:r>
              <a:rPr lang="en-US" altLang="en-US">
                <a:ea typeface="ＭＳ Ｐゴシック" panose="020B0600070205080204" pitchFamily="34" charset="-128"/>
              </a:rPr>
              <a:t>Melalui standar terakhirnya yang disebut sebagai Curriculla 2005, ada 5 (lima) Bidang Studi utama, yaitu:</a:t>
            </a:r>
          </a:p>
          <a:p>
            <a:pPr lvl="1"/>
            <a:r>
              <a:rPr lang="en-US" altLang="en-US" i="1">
                <a:ea typeface="ＭＳ Ｐゴシック" panose="020B0600070205080204" pitchFamily="34" charset="-128"/>
              </a:rPr>
              <a:t>Computer Engineering</a:t>
            </a:r>
            <a:r>
              <a:rPr lang="en-US" altLang="en-US">
                <a:ea typeface="ＭＳ Ｐゴシック" panose="020B0600070205080204" pitchFamily="34" charset="-128"/>
              </a:rPr>
              <a:t>, yang fokus pada rekayasa perangkat keras </a:t>
            </a:r>
            <a:r>
              <a:rPr lang="en-US" altLang="en-US" i="1">
                <a:ea typeface="ＭＳ Ｐゴシック" panose="020B0600070205080204" pitchFamily="34" charset="-128"/>
              </a:rPr>
              <a:t>(hardware)</a:t>
            </a:r>
            <a:r>
              <a:rPr lang="en-US" altLang="en-US">
                <a:ea typeface="ＭＳ Ｐゴシック" panose="020B0600070205080204" pitchFamily="34" charset="-128"/>
              </a:rPr>
              <a:t>;</a:t>
            </a:r>
          </a:p>
          <a:p>
            <a:pPr lvl="1"/>
            <a:r>
              <a:rPr lang="en-US" altLang="en-US" i="1">
                <a:ea typeface="ＭＳ Ｐゴシック" panose="020B0600070205080204" pitchFamily="34" charset="-128"/>
              </a:rPr>
              <a:t>Computer Science</a:t>
            </a:r>
            <a:r>
              <a:rPr lang="en-US" altLang="en-US">
                <a:ea typeface="ＭＳ Ｐゴシック" panose="020B0600070205080204" pitchFamily="34" charset="-128"/>
              </a:rPr>
              <a:t>, yang fokus pada teori komputasi dan algoritma;</a:t>
            </a:r>
          </a:p>
          <a:p>
            <a:pPr lvl="1"/>
            <a:r>
              <a:rPr lang="en-US" altLang="en-US" i="1">
                <a:ea typeface="ＭＳ Ｐゴシック" panose="020B0600070205080204" pitchFamily="34" charset="-128"/>
              </a:rPr>
              <a:t>Software Engineering</a:t>
            </a:r>
            <a:r>
              <a:rPr lang="en-US" altLang="en-US">
                <a:ea typeface="ＭＳ Ｐゴシック" panose="020B0600070205080204" pitchFamily="34" charset="-128"/>
              </a:rPr>
              <a:t>, yang fokus pada pengembangan perangkat lunak </a:t>
            </a:r>
            <a:r>
              <a:rPr lang="en-US" altLang="en-US" i="1">
                <a:ea typeface="ＭＳ Ｐゴシック" panose="020B0600070205080204" pitchFamily="34" charset="-128"/>
              </a:rPr>
              <a:t>(software)</a:t>
            </a:r>
            <a:r>
              <a:rPr lang="en-US" altLang="en-US">
                <a:ea typeface="ＭＳ Ｐゴシック" panose="020B0600070205080204" pitchFamily="34" charset="-128"/>
              </a:rPr>
              <a:t>;</a:t>
            </a:r>
          </a:p>
          <a:p>
            <a:pPr lvl="1"/>
            <a:r>
              <a:rPr lang="en-US" altLang="en-US" i="1">
                <a:ea typeface="ＭＳ Ｐゴシック" panose="020B0600070205080204" pitchFamily="34" charset="-128"/>
              </a:rPr>
              <a:t>Information System</a:t>
            </a:r>
            <a:r>
              <a:rPr lang="en-US" altLang="en-US">
                <a:ea typeface="ＭＳ Ｐゴシック" panose="020B0600070205080204" pitchFamily="34" charset="-128"/>
              </a:rPr>
              <a:t>, yang fokus pada sumber daya informasi sebagai aset utama organisasi; dan</a:t>
            </a:r>
          </a:p>
          <a:p>
            <a:pPr lvl="1"/>
            <a:r>
              <a:rPr lang="en-US" altLang="en-US" i="1">
                <a:ea typeface="ＭＳ Ｐゴシック" panose="020B0600070205080204" pitchFamily="34" charset="-128"/>
              </a:rPr>
              <a:t>Information Technology</a:t>
            </a:r>
            <a:r>
              <a:rPr lang="en-US" altLang="en-US">
                <a:ea typeface="ＭＳ Ｐゴシック" panose="020B0600070205080204" pitchFamily="34" charset="-128"/>
              </a:rPr>
              <a:t>, yang fokus pada fitur dan kapabilitas teknologi untuk nilai tambah.</a:t>
            </a:r>
          </a:p>
          <a:p>
            <a:pPr lvl="1"/>
            <a:endParaRPr lang="en-US" altLang="en-US">
              <a:ea typeface="ＭＳ Ｐゴシック" panose="020B0600070205080204" pitchFamily="34" charset="-128"/>
            </a:endParaRPr>
          </a:p>
        </p:txBody>
      </p:sp>
    </p:spTree>
    <p:extLst>
      <p:ext uri="{BB962C8B-B14F-4D97-AF65-F5344CB8AC3E}">
        <p14:creationId xmlns:p14="http://schemas.microsoft.com/office/powerpoint/2010/main" val="4036370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C3E88C9-CEA7-C643-840A-CBF8E386C3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a:extLst>
              <a:ext uri="{FF2B5EF4-FFF2-40B4-BE49-F238E27FC236}">
                <a16:creationId xmlns:a16="http://schemas.microsoft.com/office/drawing/2014/main" id="{A4B35557-F73D-C84F-9B52-B0473A2F8F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ea typeface="ＭＳ Ｐゴシック" panose="020B0600070205080204" pitchFamily="34" charset="-128"/>
              </a:rPr>
              <a:t>Computer Engineering </a:t>
            </a:r>
            <a:r>
              <a:rPr lang="en-US" altLang="en-US">
                <a:ea typeface="ＭＳ Ｐゴシック" panose="020B0600070205080204" pitchFamily="34" charset="-128"/>
              </a:rPr>
              <a:t>atau yang di Indonesia kerap diistilahkan sebagai Teknik Komputer atau Sistem Komputer mengkhususkan diri pada pembelajaran yang mengarah pada ilmu rekayasa perangkat keras.</a:t>
            </a:r>
          </a:p>
          <a:p>
            <a:r>
              <a:rPr lang="en-US" altLang="en-US">
                <a:ea typeface="ＭＳ Ｐゴシック" panose="020B0600070205080204" pitchFamily="34" charset="-128"/>
              </a:rPr>
              <a:t>Ilmu ini banyak diajarkan oleh perguruan tinggi yang memiliki sumber daya laboratorium digital dan elektronika yang kuat, dengan ditopang oleh dosen-dosen yang ahli di bidang semacam </a:t>
            </a:r>
            <a:r>
              <a:rPr lang="en-US" altLang="en-US" i="1">
                <a:ea typeface="ＭＳ Ｐゴシック" panose="020B0600070205080204" pitchFamily="34" charset="-128"/>
              </a:rPr>
              <a:t>microprocessor, parallel computing, digital interface design, </a:t>
            </a:r>
            <a:r>
              <a:rPr lang="en-US" altLang="en-US">
                <a:ea typeface="ＭＳ Ｐゴシック" panose="020B0600070205080204" pitchFamily="34" charset="-128"/>
              </a:rPr>
              <a:t>dan lain sebagainya.</a:t>
            </a:r>
          </a:p>
          <a:p>
            <a:r>
              <a:rPr lang="en-US" altLang="en-US">
                <a:ea typeface="ＭＳ Ｐゴシック" panose="020B0600070205080204" pitchFamily="34" charset="-128"/>
              </a:rPr>
              <a:t>Di Indonesia, disiplin ilmu ini banyak digeluti oleh perguruan tinggi negeri, terutama yang memiliki program studi elektronika yang kuat.</a:t>
            </a:r>
          </a:p>
          <a:p>
            <a:r>
              <a:rPr lang="en-US" altLang="en-US">
                <a:ea typeface="ＭＳ Ｐゴシック" panose="020B0600070205080204" pitchFamily="34" charset="-128"/>
              </a:rPr>
              <a:t>Negara-negara maju penghasil teknologi perangkat keras seperti Cina, Amerika, Jerman, dan Finlandia misalnya, memutuskan untuk berkonsentrasi pada bidang ini sebagai strategi pencapaian daya saing bangsanya.</a:t>
            </a:r>
            <a:endParaRPr lang="en-US" altLang="en-US" i="1">
              <a:ea typeface="ＭＳ Ｐゴシック" panose="020B0600070205080204" pitchFamily="34" charset="-128"/>
            </a:endParaRPr>
          </a:p>
        </p:txBody>
      </p:sp>
    </p:spTree>
    <p:extLst>
      <p:ext uri="{BB962C8B-B14F-4D97-AF65-F5344CB8AC3E}">
        <p14:creationId xmlns:p14="http://schemas.microsoft.com/office/powerpoint/2010/main" val="3458532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A9E1A16-E237-C74C-B313-AC37F57F34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a:extLst>
              <a:ext uri="{FF2B5EF4-FFF2-40B4-BE49-F238E27FC236}">
                <a16:creationId xmlns:a16="http://schemas.microsoft.com/office/drawing/2014/main" id="{27CCFB3C-8302-CB4B-8E13-F55C29E0F0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ea typeface="ＭＳ Ｐゴシック" panose="020B0600070205080204" pitchFamily="34" charset="-128"/>
              </a:rPr>
              <a:t>Computer Science</a:t>
            </a:r>
            <a:r>
              <a:rPr lang="en-US" altLang="en-US">
                <a:ea typeface="ＭＳ Ｐゴシック" panose="020B0600070205080204" pitchFamily="34" charset="-128"/>
              </a:rPr>
              <a:t> atau yang di Indonesia dikenal dengan Ilmu Komputasi - yang kemudian berkembang menjadi Ilmu Komputer dan/atau Informatika, mengajarkan dasar-dasar logika bekerjanya sebuah mesin komputasi (komputer).</a:t>
            </a:r>
          </a:p>
          <a:p>
            <a:r>
              <a:rPr lang="en-US" altLang="en-US">
                <a:ea typeface="ＭＳ Ｐゴシック" panose="020B0600070205080204" pitchFamily="34" charset="-128"/>
              </a:rPr>
              <a:t>Walaupun secara karakteristik kandungan ilmu komputasi dan matematika sangat mendominasi dalam bidang ini, namun pada kenyataannya di Indonesia sangat banyak mahasiswa yang menggelutinya. Hal ini disebabkan karena ilmu komputasi merupakan salah satu dasar kemampuan dalam membuat algoritma dan program komputer.</a:t>
            </a:r>
          </a:p>
          <a:p>
            <a:r>
              <a:rPr lang="en-US" altLang="en-US">
                <a:ea typeface="ＭＳ Ｐゴシック" panose="020B0600070205080204" pitchFamily="34" charset="-128"/>
              </a:rPr>
              <a:t>Di negara maju seperti Eropa, Amerika, dan Jepang, kompetensi ini masuk ke dalam jenis ilmu murni, karena sifat dan karakteristiknya.</a:t>
            </a:r>
          </a:p>
          <a:p>
            <a:r>
              <a:rPr lang="en-US" altLang="en-US">
                <a:ea typeface="ＭＳ Ｐゴシック" panose="020B0600070205080204" pitchFamily="34" charset="-128"/>
              </a:rPr>
              <a:t>Belakangan terbukti bahwa penguasaan ilmu ini sanggup mendatangkan daya saing.</a:t>
            </a:r>
          </a:p>
          <a:p>
            <a:endParaRPr lang="en-US" altLang="en-US" i="1">
              <a:ea typeface="ＭＳ Ｐゴシック" panose="020B0600070205080204" pitchFamily="34" charset="-128"/>
            </a:endParaRPr>
          </a:p>
        </p:txBody>
      </p:sp>
    </p:spTree>
    <p:extLst>
      <p:ext uri="{BB962C8B-B14F-4D97-AF65-F5344CB8AC3E}">
        <p14:creationId xmlns:p14="http://schemas.microsoft.com/office/powerpoint/2010/main" val="3981826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64BC026-74F3-1F40-8ED8-77061A8984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a:extLst>
              <a:ext uri="{FF2B5EF4-FFF2-40B4-BE49-F238E27FC236}">
                <a16:creationId xmlns:a16="http://schemas.microsoft.com/office/drawing/2014/main" id="{C4602331-122A-5A4D-89A6-945D5B344C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ea typeface="ＭＳ Ｐゴシック" panose="020B0600070205080204" pitchFamily="34" charset="-128"/>
              </a:rPr>
              <a:t>Information System</a:t>
            </a:r>
            <a:r>
              <a:rPr lang="en-US" altLang="en-US">
                <a:ea typeface="ＭＳ Ｐゴシック" panose="020B0600070205080204" pitchFamily="34" charset="-128"/>
              </a:rPr>
              <a:t> atau Sistem Informasi merupakan bidang ilmu yang relatif baru diperkenalkan di kalangan akademisi akibat berhasilnya teknologi komputer dan informasi memberikan nilai tambah bagi organisasi.</a:t>
            </a:r>
          </a:p>
          <a:p>
            <a:r>
              <a:rPr lang="en-US" altLang="en-US">
                <a:ea typeface="ＭＳ Ｐゴシック" panose="020B0600070205080204" pitchFamily="34" charset="-128"/>
              </a:rPr>
              <a:t>Bidang ilmu yang pada awalnya hanya merupakan sebuah mata kuliah </a:t>
            </a:r>
            <a:r>
              <a:rPr lang="en-US" altLang="en-US" i="1">
                <a:ea typeface="ＭＳ Ｐゴシック" panose="020B0600070205080204" pitchFamily="34" charset="-128"/>
              </a:rPr>
              <a:t>Management Information System</a:t>
            </a:r>
            <a:r>
              <a:rPr lang="en-US" altLang="en-US">
                <a:ea typeface="ＭＳ Ｐゴシック" panose="020B0600070205080204" pitchFamily="34" charset="-128"/>
              </a:rPr>
              <a:t> ini di negara lain biasanya diajarkan pada sekolah bisnis </a:t>
            </a:r>
            <a:r>
              <a:rPr lang="en-US" altLang="en-US" i="1">
                <a:ea typeface="ＭＳ Ｐゴシック" panose="020B0600070205080204" pitchFamily="34" charset="-128"/>
              </a:rPr>
              <a:t>(business schools)</a:t>
            </a:r>
            <a:r>
              <a:rPr lang="en-US" altLang="en-US">
                <a:ea typeface="ＭＳ Ｐゴシック" panose="020B0600070205080204" pitchFamily="34" charset="-128"/>
              </a:rPr>
              <a:t>.</a:t>
            </a:r>
          </a:p>
          <a:p>
            <a:r>
              <a:rPr lang="en-US" altLang="en-US">
                <a:ea typeface="ＭＳ Ｐゴシック" panose="020B0600070205080204" pitchFamily="34" charset="-128"/>
              </a:rPr>
              <a:t>Filosofi pengembangan ilmu ini berasal dari disadarinya “informasi” sebagai sebuah sumber daya penting untuk meningkatkan kinerja para penggunanya. Dalam bahasa sehari-hari, informasi ini sering disamakan sebagai “konten”, sesuatu aset bernilai yang sangat dibutuhkan oleh manusia maupun organisasi dalam menjalankan aktivitas sehari-hari.</a:t>
            </a:r>
          </a:p>
          <a:p>
            <a:r>
              <a:rPr lang="en-US" altLang="en-US" i="1">
                <a:ea typeface="ＭＳ Ｐゴシック" panose="020B0600070205080204" pitchFamily="34" charset="-128"/>
              </a:rPr>
              <a:t>CIO (Chief Information Officer)</a:t>
            </a:r>
            <a:r>
              <a:rPr lang="en-US" altLang="en-US">
                <a:ea typeface="ＭＳ Ｐゴシック" panose="020B0600070205080204" pitchFamily="34" charset="-128"/>
              </a:rPr>
              <a:t> adalah jabatan karir tertinggi lulusan bidang ini di industri.</a:t>
            </a:r>
            <a:endParaRPr lang="en-US" altLang="en-US" i="1">
              <a:ea typeface="ＭＳ Ｐゴシック" panose="020B0600070205080204" pitchFamily="34" charset="-128"/>
            </a:endParaRPr>
          </a:p>
        </p:txBody>
      </p:sp>
    </p:spTree>
    <p:extLst>
      <p:ext uri="{BB962C8B-B14F-4D97-AF65-F5344CB8AC3E}">
        <p14:creationId xmlns:p14="http://schemas.microsoft.com/office/powerpoint/2010/main" val="2081980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225FAA2-4310-E043-B4FB-EC729F52C3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97EACB2D-C3AF-A343-A56D-4F3D38A27A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ea typeface="ＭＳ Ｐゴシック" panose="020B0600070205080204" pitchFamily="34" charset="-128"/>
              </a:rPr>
              <a:t>Information Technology </a:t>
            </a:r>
            <a:r>
              <a:rPr lang="en-US" altLang="en-US">
                <a:ea typeface="ＭＳ Ｐゴシック" panose="020B0600070205080204" pitchFamily="34" charset="-128"/>
              </a:rPr>
              <a:t>atau Teknologi Informasi merupakan suatu disiplin ilmu yang menekankan teknologi seperti apa yang tepat dan bagaimana menerapkannya (baca: </a:t>
            </a:r>
            <a:r>
              <a:rPr lang="en-US" altLang="en-US" i="1">
                <a:ea typeface="ＭＳ Ｐゴシック" panose="020B0600070205080204" pitchFamily="34" charset="-128"/>
              </a:rPr>
              <a:t>deployment</a:t>
            </a:r>
            <a:r>
              <a:rPr lang="en-US" altLang="en-US">
                <a:ea typeface="ＭＳ Ｐゴシック" panose="020B0600070205080204" pitchFamily="34" charset="-128"/>
              </a:rPr>
              <a:t>) agar dapat memberikan nilai tambah bagi manusia atau institusi penggunanya.</a:t>
            </a:r>
          </a:p>
          <a:p>
            <a:r>
              <a:rPr lang="en-US" altLang="en-US">
                <a:ea typeface="ＭＳ Ｐゴシック" panose="020B0600070205080204" pitchFamily="34" charset="-128"/>
              </a:rPr>
              <a:t>Berbeda dengan sistem informasi yang lebih memokuskan diri pada arsitektur dan komponen “informasi”, pada bidang ilmu ini yang dipelajari adalah arsitektur dan komponen beraneka ragam teknologi informasi yang ada di pasar.</a:t>
            </a:r>
          </a:p>
          <a:p>
            <a:r>
              <a:rPr lang="en-US" altLang="en-US">
                <a:ea typeface="ＭＳ Ｐゴシック" panose="020B0600070205080204" pitchFamily="34" charset="-128"/>
              </a:rPr>
              <a:t>Bidang ilmu ini yang sebenarnya paling banyak diminati siswa saat ini - terutama untuk program studi pasca sarjana - karena dipergunakannya “information technology” ini dalam berbagai aspek kehidupan dunia usaha maupun lainnya.</a:t>
            </a:r>
          </a:p>
          <a:p>
            <a:r>
              <a:rPr lang="en-US" altLang="en-US">
                <a:ea typeface="ＭＳ Ｐゴシック" panose="020B0600070205080204" pitchFamily="34" charset="-128"/>
              </a:rPr>
              <a:t>Studi ini lebih bersifat aplikatif dibandingkan dengan teoritis.</a:t>
            </a:r>
            <a:endParaRPr lang="en-US" altLang="en-US" i="1">
              <a:ea typeface="ＭＳ Ｐゴシック" panose="020B0600070205080204" pitchFamily="34" charset="-128"/>
            </a:endParaRPr>
          </a:p>
        </p:txBody>
      </p:sp>
    </p:spTree>
    <p:extLst>
      <p:ext uri="{BB962C8B-B14F-4D97-AF65-F5344CB8AC3E}">
        <p14:creationId xmlns:p14="http://schemas.microsoft.com/office/powerpoint/2010/main" val="761304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CDB6F6E-C47F-1940-84D3-2533A50ABC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a:extLst>
              <a:ext uri="{FF2B5EF4-FFF2-40B4-BE49-F238E27FC236}">
                <a16:creationId xmlns:a16="http://schemas.microsoft.com/office/drawing/2014/main" id="{2C0D8B27-A062-9749-8E0C-131F89AAD1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ea typeface="ＭＳ Ｐゴシック" panose="020B0600070205080204" pitchFamily="34" charset="-128"/>
              </a:rPr>
              <a:t>Software Engineering</a:t>
            </a:r>
            <a:r>
              <a:rPr lang="en-US" altLang="en-US">
                <a:ea typeface="ＭＳ Ｐゴシック" panose="020B0600070205080204" pitchFamily="34" charset="-128"/>
              </a:rPr>
              <a:t> atau Rekayasa Perangkat Lunak yang pada awalnya hanya dipelajari sebagai sebuah mata kuliah atau paling banyak menjadi salah satu bidang peminatan, pada kenyataannya dianggap layak untuk menjadi sebuah disiplin bidang ilmu sendiri karena sifat, karakteristik, dan kebutuhannya - terutama dilihat dari besarnya sumbangan segmen industri ini terhadap seluruh pasar telematika dunia.</a:t>
            </a:r>
          </a:p>
          <a:p>
            <a:r>
              <a:rPr lang="en-US" altLang="en-US">
                <a:ea typeface="ＭＳ Ｐゴシック" panose="020B0600070205080204" pitchFamily="34" charset="-128"/>
              </a:rPr>
              <a:t>Secara pedagogis, ilmu ini yang sebenarnya menawarkan domain pengetahuan cukup lengkap, karena pada dasarnya </a:t>
            </a:r>
            <a:r>
              <a:rPr lang="en-US" altLang="en-US" i="1">
                <a:ea typeface="ＭＳ Ｐゴシック" panose="020B0600070205080204" pitchFamily="34" charset="-128"/>
              </a:rPr>
              <a:t>software</a:t>
            </a:r>
            <a:r>
              <a:rPr lang="en-US" altLang="en-US">
                <a:ea typeface="ＭＳ Ｐゴシック" panose="020B0600070205080204" pitchFamily="34" charset="-128"/>
              </a:rPr>
              <a:t> merupakan “nyawa” atau “jiwa” dari sebuah sistem berbasis komputasi.</a:t>
            </a:r>
          </a:p>
          <a:p>
            <a:r>
              <a:rPr lang="en-US" altLang="en-US" i="1">
                <a:ea typeface="ＭＳ Ｐゴシック" panose="020B0600070205080204" pitchFamily="34" charset="-128"/>
              </a:rPr>
              <a:t>Software</a:t>
            </a:r>
            <a:r>
              <a:rPr lang="en-US" altLang="en-US">
                <a:ea typeface="ＭＳ Ｐゴシック" panose="020B0600070205080204" pitchFamily="34" charset="-128"/>
              </a:rPr>
              <a:t> yang dimaksud di sini sifatnya sangat beragam, seperti: perangkat lunak aplikasi, perangkat lunak sistem, perangkat lunak penunjang, modul/ komponen simulasi, modul/ komponen fungsi (objek), dan lain sebagainya. </a:t>
            </a:r>
            <a:endParaRPr lang="en-US" altLang="en-US" i="1">
              <a:ea typeface="ＭＳ Ｐゴシック" panose="020B0600070205080204" pitchFamily="34" charset="-128"/>
            </a:endParaRPr>
          </a:p>
        </p:txBody>
      </p:sp>
    </p:spTree>
    <p:extLst>
      <p:ext uri="{BB962C8B-B14F-4D97-AF65-F5344CB8AC3E}">
        <p14:creationId xmlns:p14="http://schemas.microsoft.com/office/powerpoint/2010/main" val="322579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DB31B79C-FA93-A843-8B69-2AD2D3BE59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a:extLst>
              <a:ext uri="{FF2B5EF4-FFF2-40B4-BE49-F238E27FC236}">
                <a16:creationId xmlns:a16="http://schemas.microsoft.com/office/drawing/2014/main" id="{317D9B5A-BEEA-9547-9C7B-84D79CE4DA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Salah satu hal yang menjadi masalah cukup serius dimata pengguna terkait dengan kodifikasi gelar lulusan Rumpun Ilmu Informatika dan Komputer.</a:t>
            </a:r>
          </a:p>
          <a:p>
            <a:r>
              <a:rPr lang="en-US" altLang="en-US">
                <a:ea typeface="ＭＳ Ｐゴシック" panose="020B0600070205080204" pitchFamily="34" charset="-128"/>
              </a:rPr>
              <a:t>Saat ini, yang paling banyak dipergunakan untuk sarjana misalnya adalah gelar “SKom” atau “ST” - yang di kalangan pengguna dianggap kurang informatif dan cenderung menyesatkan (hal yang sama berlaku pula untuk program diploma D1 sampai dengan D4).</a:t>
            </a:r>
          </a:p>
          <a:p>
            <a:r>
              <a:rPr lang="en-US" altLang="en-US">
                <a:ea typeface="ＭＳ Ｐゴシック" panose="020B0600070205080204" pitchFamily="34" charset="-128"/>
              </a:rPr>
              <a:t>Oleh karena itu, dirasa perlu adanya semacam informasi tambahan di belakang gelar utama (baca: </a:t>
            </a:r>
            <a:r>
              <a:rPr lang="en-US" altLang="en-US" i="1">
                <a:ea typeface="ＭＳ Ｐゴシック" panose="020B0600070205080204" pitchFamily="34" charset="-128"/>
              </a:rPr>
              <a:t>minor</a:t>
            </a:r>
            <a:r>
              <a:rPr lang="en-US" altLang="en-US">
                <a:ea typeface="ＭＳ Ｐゴシック" panose="020B0600070205080204" pitchFamily="34" charset="-128"/>
              </a:rPr>
              <a:t>) yang lebih informatif dan memberikan nilai tambah bagi penyandang gelar.</a:t>
            </a:r>
          </a:p>
          <a:p>
            <a:r>
              <a:rPr lang="en-US" altLang="en-US">
                <a:ea typeface="ＭＳ Ｐゴシック" panose="020B0600070205080204" pitchFamily="34" charset="-128"/>
              </a:rPr>
              <a:t>Agar tidak terjadi “kekacauan” dalam pemberian gelar minor, perlu dikembangkan suatu standar kodifikasi yang disepakati seluruh pihak pemangku kepentingan terkait, seperti industri, perguruan tinggi, asosiasi, dan pemerintah sebagai regulator.</a:t>
            </a:r>
          </a:p>
        </p:txBody>
      </p:sp>
    </p:spTree>
    <p:extLst>
      <p:ext uri="{BB962C8B-B14F-4D97-AF65-F5344CB8AC3E}">
        <p14:creationId xmlns:p14="http://schemas.microsoft.com/office/powerpoint/2010/main" val="3349695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96952" y="1124744"/>
            <a:ext cx="5542384" cy="1037977"/>
          </a:xfrm>
          <a:prstGeom prst="rect">
            <a:avLst/>
          </a:prstGeom>
        </p:spPr>
        <p:txBody>
          <a:bodyPr/>
          <a:lstStyle>
            <a:lvl1pPr>
              <a:defRPr>
                <a:solidFill>
                  <a:schemeClr val="bg1"/>
                </a:solidFill>
              </a:defRPr>
            </a:lvl1pPr>
          </a:lstStyle>
          <a:p>
            <a:r>
              <a:rPr lang="en-US" dirty="0" err="1"/>
              <a:t>Nama</a:t>
            </a:r>
            <a:r>
              <a:rPr lang="en-US" dirty="0"/>
              <a:t> </a:t>
            </a:r>
            <a:r>
              <a:rPr lang="en-US" dirty="0" err="1"/>
              <a:t>Dosen</a:t>
            </a:r>
            <a:endParaRPr lang="en-US" dirty="0"/>
          </a:p>
        </p:txBody>
      </p:sp>
      <p:sp>
        <p:nvSpPr>
          <p:cNvPr id="3" name="Subtitle 2"/>
          <p:cNvSpPr>
            <a:spLocks noGrp="1"/>
          </p:cNvSpPr>
          <p:nvPr>
            <p:ph type="subTitle" idx="1" hasCustomPrompt="1"/>
          </p:nvPr>
        </p:nvSpPr>
        <p:spPr>
          <a:xfrm>
            <a:off x="3059832" y="3573016"/>
            <a:ext cx="5360640" cy="432048"/>
          </a:xfrm>
          <a:prstGeom prst="rect">
            <a:avLst/>
          </a:prstGeo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d-ID" dirty="0"/>
              <a:t>SESI PERKULIHAN</a:t>
            </a:r>
            <a:endParaRPr lang="en-US" dirty="0"/>
          </a:p>
        </p:txBody>
      </p:sp>
      <p:sp>
        <p:nvSpPr>
          <p:cNvPr id="4" name="Subtitle 2"/>
          <p:cNvSpPr txBox="1">
            <a:spLocks/>
          </p:cNvSpPr>
          <p:nvPr userDrawn="1"/>
        </p:nvSpPr>
        <p:spPr>
          <a:xfrm>
            <a:off x="2987824" y="5132412"/>
            <a:ext cx="5360640" cy="456828"/>
          </a:xfrm>
          <a:prstGeom prst="rect">
            <a:avLst/>
          </a:prstGeom>
        </p:spPr>
        <p:txBody>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solidFill>
                <a:schemeClr val="tx1"/>
              </a:solidFill>
            </a:endParaRPr>
          </a:p>
        </p:txBody>
      </p:sp>
      <p:sp>
        <p:nvSpPr>
          <p:cNvPr id="5" name="Subtitle 2"/>
          <p:cNvSpPr txBox="1">
            <a:spLocks/>
          </p:cNvSpPr>
          <p:nvPr userDrawn="1"/>
        </p:nvSpPr>
        <p:spPr>
          <a:xfrm>
            <a:off x="2969888" y="4916388"/>
            <a:ext cx="5360640" cy="432048"/>
          </a:xfrm>
          <a:prstGeom prst="rect">
            <a:avLst/>
          </a:prstGeom>
        </p:spPr>
        <p:txBody>
          <a:bodyPr/>
          <a:lstStyle>
            <a:lvl1pPr marL="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8" name="Text Placeholder 7"/>
          <p:cNvSpPr>
            <a:spLocks noGrp="1"/>
          </p:cNvSpPr>
          <p:nvPr>
            <p:ph type="body" sz="quarter" idx="10" hasCustomPrompt="1"/>
          </p:nvPr>
        </p:nvSpPr>
        <p:spPr>
          <a:xfrm>
            <a:off x="3635896" y="2204864"/>
            <a:ext cx="4176713" cy="720725"/>
          </a:xfrm>
          <a:prstGeom prst="rect">
            <a:avLst/>
          </a:prstGeom>
        </p:spPr>
        <p:txBody>
          <a:bodyPr/>
          <a:lstStyle>
            <a:lvl1pPr>
              <a:defRPr baseline="0">
                <a:solidFill>
                  <a:schemeClr val="bg1"/>
                </a:solidFill>
              </a:defRPr>
            </a:lvl1pPr>
          </a:lstStyle>
          <a:p>
            <a:pPr lvl="0"/>
            <a:r>
              <a:rPr lang="id-ID" dirty="0"/>
              <a:t>MATA KULIAH</a:t>
            </a:r>
            <a:endParaRPr lang="en-US" dirty="0"/>
          </a:p>
        </p:txBody>
      </p:sp>
      <p:sp>
        <p:nvSpPr>
          <p:cNvPr id="10" name="Text Placeholder 9"/>
          <p:cNvSpPr>
            <a:spLocks noGrp="1"/>
          </p:cNvSpPr>
          <p:nvPr>
            <p:ph type="body" sz="quarter" idx="11" hasCustomPrompt="1"/>
          </p:nvPr>
        </p:nvSpPr>
        <p:spPr>
          <a:xfrm>
            <a:off x="3203575" y="4149725"/>
            <a:ext cx="5127625" cy="1198563"/>
          </a:xfrm>
          <a:prstGeom prst="rect">
            <a:avLst/>
          </a:prstGeom>
        </p:spPr>
        <p:txBody>
          <a:bodyPr/>
          <a:lstStyle>
            <a:lvl1pPr>
              <a:defRPr sz="3600" baseline="0">
                <a:solidFill>
                  <a:schemeClr val="tx1"/>
                </a:solidFill>
              </a:defRPr>
            </a:lvl1pPr>
          </a:lstStyle>
          <a:p>
            <a:pPr lvl="0"/>
            <a:r>
              <a:rPr lang="id-ID" dirty="0"/>
              <a:t>Topik Perkuliahan</a:t>
            </a:r>
            <a:endParaRPr lang="en-US" dirty="0"/>
          </a:p>
        </p:txBody>
      </p:sp>
    </p:spTree>
    <p:extLst>
      <p:ext uri="{BB962C8B-B14F-4D97-AF65-F5344CB8AC3E}">
        <p14:creationId xmlns:p14="http://schemas.microsoft.com/office/powerpoint/2010/main" val="381273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3B281-DC7D-FC4C-AC56-87F1D58DA790}"/>
              </a:ext>
            </a:extLst>
          </p:cNvPr>
          <p:cNvSpPr>
            <a:spLocks noGrp="1"/>
          </p:cNvSpPr>
          <p:nvPr>
            <p:ph type="dt" sz="half" idx="10"/>
          </p:nvPr>
        </p:nvSpPr>
        <p:spPr/>
        <p:txBody>
          <a:bodyPr/>
          <a:lstStyle>
            <a:lvl1pPr>
              <a:defRPr/>
            </a:lvl1pPr>
          </a:lstStyle>
          <a:p>
            <a:pPr>
              <a:defRPr/>
            </a:pPr>
            <a:fld id="{73012303-2315-3146-AA2E-E2E3B3269AD3}" type="datetime1">
              <a:rPr lang="en-US"/>
              <a:pPr>
                <a:defRPr/>
              </a:pPr>
              <a:t>9/11/19</a:t>
            </a:fld>
            <a:endParaRPr lang="en-US"/>
          </a:p>
        </p:txBody>
      </p:sp>
      <p:sp>
        <p:nvSpPr>
          <p:cNvPr id="5" name="Footer Placeholder 4">
            <a:extLst>
              <a:ext uri="{FF2B5EF4-FFF2-40B4-BE49-F238E27FC236}">
                <a16:creationId xmlns:a16="http://schemas.microsoft.com/office/drawing/2014/main" id="{6969B821-C507-2C45-9FB2-664E29F4BA7D}"/>
              </a:ext>
            </a:extLst>
          </p:cNvPr>
          <p:cNvSpPr>
            <a:spLocks noGrp="1"/>
          </p:cNvSpPr>
          <p:nvPr>
            <p:ph type="ftr" sz="quarter" idx="11"/>
          </p:nvPr>
        </p:nvSpPr>
        <p:spPr/>
        <p:txBody>
          <a:bodyPr/>
          <a:lstStyle>
            <a:lvl1pPr>
              <a:defRPr/>
            </a:lvl1pPr>
          </a:lstStyle>
          <a:p>
            <a:pPr>
              <a:defRPr/>
            </a:pPr>
            <a:r>
              <a:rPr lang="en-US"/>
              <a:t>Tony Soebijono</a:t>
            </a:r>
          </a:p>
        </p:txBody>
      </p:sp>
      <p:sp>
        <p:nvSpPr>
          <p:cNvPr id="6" name="Slide Number Placeholder 5">
            <a:extLst>
              <a:ext uri="{FF2B5EF4-FFF2-40B4-BE49-F238E27FC236}">
                <a16:creationId xmlns:a16="http://schemas.microsoft.com/office/drawing/2014/main" id="{D2B805A5-2421-8B40-9F19-5E74B3A37BF4}"/>
              </a:ext>
            </a:extLst>
          </p:cNvPr>
          <p:cNvSpPr>
            <a:spLocks noGrp="1"/>
          </p:cNvSpPr>
          <p:nvPr>
            <p:ph type="sldNum" sz="quarter" idx="12"/>
          </p:nvPr>
        </p:nvSpPr>
        <p:spPr/>
        <p:txBody>
          <a:bodyPr/>
          <a:lstStyle>
            <a:lvl1pPr>
              <a:defRPr/>
            </a:lvl1pPr>
          </a:lstStyle>
          <a:p>
            <a:fld id="{73AAE834-43EA-F144-B9CD-88FB706E1759}" type="slidenum">
              <a:rPr lang="en-US" altLang="en-US"/>
              <a:pPr/>
              <a:t>‹#›</a:t>
            </a:fld>
            <a:endParaRPr lang="en-US" altLang="en-US"/>
          </a:p>
        </p:txBody>
      </p:sp>
    </p:spTree>
    <p:extLst>
      <p:ext uri="{BB962C8B-B14F-4D97-AF65-F5344CB8AC3E}">
        <p14:creationId xmlns:p14="http://schemas.microsoft.com/office/powerpoint/2010/main" val="384708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76A1686-CB4C-BF48-85DC-DB0E3EBBF341}"/>
              </a:ext>
            </a:extLst>
          </p:cNvPr>
          <p:cNvSpPr>
            <a:spLocks noGrp="1"/>
          </p:cNvSpPr>
          <p:nvPr>
            <p:ph type="dt" sz="half" idx="10"/>
          </p:nvPr>
        </p:nvSpPr>
        <p:spPr/>
        <p:txBody>
          <a:bodyPr/>
          <a:lstStyle>
            <a:lvl1pPr>
              <a:defRPr/>
            </a:lvl1pPr>
          </a:lstStyle>
          <a:p>
            <a:pPr>
              <a:defRPr/>
            </a:pPr>
            <a:fld id="{31447063-B9C3-284E-AB3D-AA147DF681E3}" type="datetime1">
              <a:rPr lang="en-US"/>
              <a:pPr>
                <a:defRPr/>
              </a:pPr>
              <a:t>9/11/19</a:t>
            </a:fld>
            <a:endParaRPr lang="en-US"/>
          </a:p>
        </p:txBody>
      </p:sp>
      <p:sp>
        <p:nvSpPr>
          <p:cNvPr id="3" name="Footer Placeholder 4">
            <a:extLst>
              <a:ext uri="{FF2B5EF4-FFF2-40B4-BE49-F238E27FC236}">
                <a16:creationId xmlns:a16="http://schemas.microsoft.com/office/drawing/2014/main" id="{2813770B-FC24-0147-984E-7265DE2A50A3}"/>
              </a:ext>
            </a:extLst>
          </p:cNvPr>
          <p:cNvSpPr>
            <a:spLocks noGrp="1"/>
          </p:cNvSpPr>
          <p:nvPr>
            <p:ph type="ftr" sz="quarter" idx="11"/>
          </p:nvPr>
        </p:nvSpPr>
        <p:spPr/>
        <p:txBody>
          <a:bodyPr/>
          <a:lstStyle>
            <a:lvl1pPr>
              <a:defRPr/>
            </a:lvl1pPr>
          </a:lstStyle>
          <a:p>
            <a:pPr>
              <a:defRPr/>
            </a:pPr>
            <a:r>
              <a:rPr lang="en-US"/>
              <a:t>Tony Soebijono</a:t>
            </a:r>
          </a:p>
        </p:txBody>
      </p:sp>
      <p:sp>
        <p:nvSpPr>
          <p:cNvPr id="4" name="Slide Number Placeholder 5">
            <a:extLst>
              <a:ext uri="{FF2B5EF4-FFF2-40B4-BE49-F238E27FC236}">
                <a16:creationId xmlns:a16="http://schemas.microsoft.com/office/drawing/2014/main" id="{0B2C0923-94AB-874B-A194-65210ABA573B}"/>
              </a:ext>
            </a:extLst>
          </p:cNvPr>
          <p:cNvSpPr>
            <a:spLocks noGrp="1"/>
          </p:cNvSpPr>
          <p:nvPr>
            <p:ph type="sldNum" sz="quarter" idx="12"/>
          </p:nvPr>
        </p:nvSpPr>
        <p:spPr/>
        <p:txBody>
          <a:bodyPr/>
          <a:lstStyle>
            <a:lvl1pPr>
              <a:defRPr/>
            </a:lvl1pPr>
          </a:lstStyle>
          <a:p>
            <a:fld id="{0DBDEB09-189C-C341-B0A0-9FDD522EA48F}" type="slidenum">
              <a:rPr lang="en-US" altLang="en-US"/>
              <a:pPr/>
              <a:t>‹#›</a:t>
            </a:fld>
            <a:endParaRPr lang="en-US" altLang="en-US"/>
          </a:p>
        </p:txBody>
      </p:sp>
    </p:spTree>
    <p:extLst>
      <p:ext uri="{BB962C8B-B14F-4D97-AF65-F5344CB8AC3E}">
        <p14:creationId xmlns:p14="http://schemas.microsoft.com/office/powerpoint/2010/main" val="978263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E8C1274-1227-524D-9E54-B6C0EAE3A4FA}"/>
              </a:ext>
            </a:extLst>
          </p:cNvPr>
          <p:cNvSpPr>
            <a:spLocks noGrp="1"/>
          </p:cNvSpPr>
          <p:nvPr>
            <p:ph type="dt" sz="half" idx="10"/>
          </p:nvPr>
        </p:nvSpPr>
        <p:spPr/>
        <p:txBody>
          <a:bodyPr/>
          <a:lstStyle>
            <a:lvl1pPr>
              <a:defRPr/>
            </a:lvl1pPr>
          </a:lstStyle>
          <a:p>
            <a:pPr>
              <a:defRPr/>
            </a:pPr>
            <a:fld id="{4B16C506-2F72-6F40-9A65-17CDA8E79F0B}" type="datetime1">
              <a:rPr lang="en-US"/>
              <a:pPr>
                <a:defRPr/>
              </a:pPr>
              <a:t>9/11/19</a:t>
            </a:fld>
            <a:endParaRPr lang="en-US"/>
          </a:p>
        </p:txBody>
      </p:sp>
      <p:sp>
        <p:nvSpPr>
          <p:cNvPr id="5" name="Footer Placeholder 4">
            <a:extLst>
              <a:ext uri="{FF2B5EF4-FFF2-40B4-BE49-F238E27FC236}">
                <a16:creationId xmlns:a16="http://schemas.microsoft.com/office/drawing/2014/main" id="{1EFF0741-A5B2-8A42-9BCD-41A0E6429C56}"/>
              </a:ext>
            </a:extLst>
          </p:cNvPr>
          <p:cNvSpPr>
            <a:spLocks noGrp="1"/>
          </p:cNvSpPr>
          <p:nvPr>
            <p:ph type="ftr" sz="quarter" idx="11"/>
          </p:nvPr>
        </p:nvSpPr>
        <p:spPr/>
        <p:txBody>
          <a:bodyPr/>
          <a:lstStyle>
            <a:lvl1pPr>
              <a:defRPr/>
            </a:lvl1pPr>
          </a:lstStyle>
          <a:p>
            <a:pPr>
              <a:defRPr/>
            </a:pPr>
            <a:r>
              <a:rPr lang="en-US"/>
              <a:t>Tony Soebijono</a:t>
            </a:r>
          </a:p>
        </p:txBody>
      </p:sp>
      <p:sp>
        <p:nvSpPr>
          <p:cNvPr id="6" name="Slide Number Placeholder 5">
            <a:extLst>
              <a:ext uri="{FF2B5EF4-FFF2-40B4-BE49-F238E27FC236}">
                <a16:creationId xmlns:a16="http://schemas.microsoft.com/office/drawing/2014/main" id="{4ED86A66-9A4E-5E49-9BFA-4E4DE295500F}"/>
              </a:ext>
            </a:extLst>
          </p:cNvPr>
          <p:cNvSpPr>
            <a:spLocks noGrp="1"/>
          </p:cNvSpPr>
          <p:nvPr>
            <p:ph type="sldNum" sz="quarter" idx="12"/>
          </p:nvPr>
        </p:nvSpPr>
        <p:spPr/>
        <p:txBody>
          <a:bodyPr/>
          <a:lstStyle>
            <a:lvl1pPr>
              <a:defRPr/>
            </a:lvl1pPr>
          </a:lstStyle>
          <a:p>
            <a:fld id="{8DF3A7A2-FFF4-5145-A3D1-59A7A506A90D}" type="slidenum">
              <a:rPr lang="en-US" altLang="en-US"/>
              <a:pPr/>
              <a:t>‹#›</a:t>
            </a:fld>
            <a:endParaRPr lang="en-US" altLang="en-US"/>
          </a:p>
        </p:txBody>
      </p:sp>
    </p:spTree>
    <p:extLst>
      <p:ext uri="{BB962C8B-B14F-4D97-AF65-F5344CB8AC3E}">
        <p14:creationId xmlns:p14="http://schemas.microsoft.com/office/powerpoint/2010/main" val="3527376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5140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solidFill>
              </a:defRPr>
            </a:lvl1pPr>
          </a:lstStyle>
          <a:p>
            <a:pPr lvl="0"/>
            <a:r>
              <a:rPr lang="en-US"/>
              <a:t>Click to edit Master text styles</a:t>
            </a:r>
          </a:p>
        </p:txBody>
      </p:sp>
      <p:sp>
        <p:nvSpPr>
          <p:cNvPr id="8" name="Text Placeholder 7"/>
          <p:cNvSpPr>
            <a:spLocks noGrp="1"/>
          </p:cNvSpPr>
          <p:nvPr>
            <p:ph type="body" sz="quarter" idx="10" hasCustomPrompt="1"/>
          </p:nvPr>
        </p:nvSpPr>
        <p:spPr>
          <a:xfrm>
            <a:off x="5868144" y="6495420"/>
            <a:ext cx="3097213" cy="333375"/>
          </a:xfrm>
          <a:prstGeom prst="rect">
            <a:avLst/>
          </a:prstGeom>
        </p:spPr>
        <p:txBody>
          <a:bodyPr/>
          <a:lstStyle>
            <a:lvl1pPr>
              <a:defRPr sz="2000">
                <a:solidFill>
                  <a:schemeClr val="bg1"/>
                </a:solidFill>
              </a:defRPr>
            </a:lvl1pPr>
          </a:lstStyle>
          <a:p>
            <a:pPr lvl="0"/>
            <a:r>
              <a:rPr lang="en-US" dirty="0"/>
              <a:t>www.esaunggul.ac.id</a:t>
            </a:r>
          </a:p>
        </p:txBody>
      </p:sp>
    </p:spTree>
    <p:extLst>
      <p:ext uri="{BB962C8B-B14F-4D97-AF65-F5344CB8AC3E}">
        <p14:creationId xmlns:p14="http://schemas.microsoft.com/office/powerpoint/2010/main" val="180738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6"/>
          <p:cNvSpPr>
            <a:spLocks noGrp="1"/>
          </p:cNvSpPr>
          <p:nvPr>
            <p:ph type="title"/>
          </p:nvPr>
        </p:nvSpPr>
        <p:spPr>
          <a:xfrm>
            <a:off x="467544" y="476672"/>
            <a:ext cx="8229600" cy="1143000"/>
          </a:xfrm>
          <a:prstGeom prst="rect">
            <a:avLst/>
          </a:prstGeom>
        </p:spPr>
        <p:txBody>
          <a:bodyPr/>
          <a:lstStyle/>
          <a:p>
            <a:r>
              <a:rPr lang="en-US"/>
              <a:t>Click to edit Master title style</a:t>
            </a:r>
            <a:endParaRPr lang="en-US" dirty="0"/>
          </a:p>
        </p:txBody>
      </p:sp>
      <p:sp>
        <p:nvSpPr>
          <p:cNvPr id="9" name="Picture Placeholder 8"/>
          <p:cNvSpPr>
            <a:spLocks noGrp="1"/>
          </p:cNvSpPr>
          <p:nvPr>
            <p:ph type="pic" sz="quarter" idx="10"/>
          </p:nvPr>
        </p:nvSpPr>
        <p:spPr>
          <a:xfrm>
            <a:off x="468313" y="1773238"/>
            <a:ext cx="3959671" cy="4176712"/>
          </a:xfrm>
          <a:prstGeom prst="rect">
            <a:avLst/>
          </a:prstGeom>
        </p:spPr>
        <p:txBody>
          <a:bodyPr/>
          <a:lstStyle/>
          <a:p>
            <a:r>
              <a:rPr lang="en-US"/>
              <a:t>Click icon to add picture</a:t>
            </a:r>
            <a:endParaRPr lang="en-US" dirty="0"/>
          </a:p>
        </p:txBody>
      </p:sp>
      <p:sp>
        <p:nvSpPr>
          <p:cNvPr id="11" name="Text Placeholder 10"/>
          <p:cNvSpPr>
            <a:spLocks noGrp="1"/>
          </p:cNvSpPr>
          <p:nvPr>
            <p:ph type="body" sz="quarter" idx="11"/>
          </p:nvPr>
        </p:nvSpPr>
        <p:spPr>
          <a:xfrm>
            <a:off x="4643438" y="1773238"/>
            <a:ext cx="3960812" cy="4176712"/>
          </a:xfrm>
          <a:prstGeom prst="rect">
            <a:avLst/>
          </a:prstGeo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7046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21576B-E1C5-45F0-93D0-4652DD844997}" type="datetimeFigureOut">
              <a:rPr lang="en-US" smtClean="0"/>
              <a:t>9/11/19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864BF1-00C7-481D-B429-40D01BB62807}" type="slidenum">
              <a:rPr lang="en-US" smtClean="0"/>
              <a:t>‹#›</a:t>
            </a:fld>
            <a:endParaRPr lang="en-US"/>
          </a:p>
        </p:txBody>
      </p:sp>
    </p:spTree>
    <p:extLst>
      <p:ext uri="{BB962C8B-B14F-4D97-AF65-F5344CB8AC3E}">
        <p14:creationId xmlns:p14="http://schemas.microsoft.com/office/powerpoint/2010/main" val="192318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276293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2293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3008313" cy="1296144"/>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76672"/>
            <a:ext cx="5111750" cy="564949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844824"/>
            <a:ext cx="3008313" cy="428133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851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160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esaunggul.ac.id/"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6256" y="6489371"/>
            <a:ext cx="2177584" cy="369332"/>
          </a:xfrm>
          <a:prstGeom prst="rect">
            <a:avLst/>
          </a:prstGeom>
          <a:noFill/>
        </p:spPr>
        <p:txBody>
          <a:bodyPr wrap="none" rtlCol="0">
            <a:spAutoFit/>
          </a:bodyPr>
          <a:lstStyle/>
          <a:p>
            <a:r>
              <a:rPr lang="en-US" dirty="0">
                <a:hlinkClick r:id="rId15"/>
              </a:rPr>
              <a:t>www.esaunggul.ac.id</a:t>
            </a:r>
            <a:endParaRPr lang="en-US" dirty="0"/>
          </a:p>
        </p:txBody>
      </p:sp>
    </p:spTree>
    <p:extLst>
      <p:ext uri="{BB962C8B-B14F-4D97-AF65-F5344CB8AC3E}">
        <p14:creationId xmlns:p14="http://schemas.microsoft.com/office/powerpoint/2010/main" val="206532600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6" r:id="rId8"/>
    <p:sldLayoutId id="2147483657" r:id="rId9"/>
    <p:sldLayoutId id="2147483659" r:id="rId10"/>
    <p:sldLayoutId id="2147483660"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itchFamily="34" charset="0"/>
        <a:buNone/>
        <a:defRPr sz="2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2806" y="2179887"/>
            <a:ext cx="6145657" cy="648072"/>
          </a:xfrm>
        </p:spPr>
        <p:txBody>
          <a:bodyPr/>
          <a:lstStyle/>
          <a:p>
            <a:pPr algn="l"/>
            <a:r>
              <a:rPr lang="en-US" sz="2800" dirty="0">
                <a:latin typeface="Arial" panose="020B0604020202020204" pitchFamily="34" charset="0"/>
                <a:cs typeface="Arial" panose="020B0604020202020204" pitchFamily="34" charset="0"/>
              </a:rPr>
              <a:t>Dr. Fransiskus Adikara, </a:t>
            </a:r>
            <a:r>
              <a:rPr lang="en-US" sz="2800" dirty="0" err="1">
                <a:latin typeface="Arial" panose="020B0604020202020204" pitchFamily="34" charset="0"/>
                <a:cs typeface="Arial" panose="020B0604020202020204" pitchFamily="34" charset="0"/>
              </a:rPr>
              <a:t>S.Kom</a:t>
            </a:r>
            <a:r>
              <a:rPr lang="en-US" sz="2800" dirty="0">
                <a:latin typeface="Arial" panose="020B0604020202020204" pitchFamily="34" charset="0"/>
                <a:cs typeface="Arial" panose="020B0604020202020204" pitchFamily="34" charset="0"/>
              </a:rPr>
              <a:t>, MMSI</a:t>
            </a:r>
          </a:p>
        </p:txBody>
      </p:sp>
      <p:sp>
        <p:nvSpPr>
          <p:cNvPr id="3" name="Subtitle 2"/>
          <p:cNvSpPr>
            <a:spLocks noGrp="1"/>
          </p:cNvSpPr>
          <p:nvPr>
            <p:ph type="subTitle" idx="1"/>
          </p:nvPr>
        </p:nvSpPr>
        <p:spPr>
          <a:xfrm>
            <a:off x="2987824" y="3573016"/>
            <a:ext cx="5688632" cy="432048"/>
          </a:xfrm>
        </p:spPr>
        <p:txBody>
          <a:bodyPr/>
          <a:lstStyle/>
          <a:p>
            <a:r>
              <a:rPr lang="en-US" sz="2400" dirty="0" err="1">
                <a:latin typeface="Arial" panose="020B0604020202020204" pitchFamily="34" charset="0"/>
                <a:cs typeface="Arial" panose="020B0604020202020204" pitchFamily="34" charset="0"/>
              </a:rPr>
              <a:t>Sesi</a:t>
            </a:r>
            <a:r>
              <a:rPr lang="en-US" sz="2400" dirty="0">
                <a:latin typeface="Arial" panose="020B0604020202020204" pitchFamily="34" charset="0"/>
                <a:cs typeface="Arial" panose="020B0604020202020204" pitchFamily="34" charset="0"/>
              </a:rPr>
              <a:t> 10</a:t>
            </a:r>
          </a:p>
        </p:txBody>
      </p:sp>
      <p:sp>
        <p:nvSpPr>
          <p:cNvPr id="4" name="Text Placeholder 3"/>
          <p:cNvSpPr>
            <a:spLocks noGrp="1"/>
          </p:cNvSpPr>
          <p:nvPr>
            <p:ph type="body" sz="quarter" idx="10"/>
          </p:nvPr>
        </p:nvSpPr>
        <p:spPr>
          <a:xfrm>
            <a:off x="2597341" y="980728"/>
            <a:ext cx="6151123" cy="1080120"/>
          </a:xfrm>
        </p:spPr>
        <p:txBody>
          <a:bodyPr/>
          <a:lstStyle/>
          <a:p>
            <a:pPr algn="l"/>
            <a:r>
              <a:rPr lang="en-US" sz="3200" dirty="0">
                <a:latin typeface="Arial" panose="020B0604020202020204" pitchFamily="34" charset="0"/>
                <a:cs typeface="Arial" panose="020B0604020202020204" pitchFamily="34" charset="0"/>
              </a:rPr>
              <a:t>IT Resource Management</a:t>
            </a:r>
          </a:p>
        </p:txBody>
      </p:sp>
      <p:sp>
        <p:nvSpPr>
          <p:cNvPr id="5" name="Text Placeholder 4"/>
          <p:cNvSpPr>
            <a:spLocks noGrp="1"/>
          </p:cNvSpPr>
          <p:nvPr>
            <p:ph type="body" sz="quarter" idx="11"/>
          </p:nvPr>
        </p:nvSpPr>
        <p:spPr>
          <a:xfrm>
            <a:off x="2987824" y="4149080"/>
            <a:ext cx="5616624" cy="1367507"/>
          </a:xfrm>
        </p:spPr>
        <p:txBody>
          <a:bodyPr/>
          <a:lstStyle/>
          <a:p>
            <a:pPr algn="l" fontAlgn="auto">
              <a:spcAft>
                <a:spcPts val="0"/>
              </a:spcAft>
              <a:defRPr/>
            </a:pPr>
            <a:r>
              <a:rPr lang="en-ID" sz="3200" dirty="0" err="1">
                <a:solidFill>
                  <a:schemeClr val="tx2">
                    <a:lumMod val="75000"/>
                  </a:schemeClr>
                </a:solidFill>
              </a:rPr>
              <a:t>Indikator</a:t>
            </a:r>
            <a:r>
              <a:rPr lang="en-ID" sz="3200" dirty="0">
                <a:solidFill>
                  <a:schemeClr val="tx2">
                    <a:lumMod val="75000"/>
                  </a:schemeClr>
                </a:solidFill>
              </a:rPr>
              <a:t> </a:t>
            </a:r>
            <a:r>
              <a:rPr lang="en-ID" sz="3200" dirty="0" err="1">
                <a:solidFill>
                  <a:schemeClr val="tx2">
                    <a:lumMod val="75000"/>
                  </a:schemeClr>
                </a:solidFill>
              </a:rPr>
              <a:t>Kinerja</a:t>
            </a:r>
            <a:r>
              <a:rPr lang="en-ID" sz="3200" dirty="0">
                <a:solidFill>
                  <a:schemeClr val="tx2">
                    <a:lumMod val="75000"/>
                  </a:schemeClr>
                </a:solidFill>
              </a:rPr>
              <a:t> </a:t>
            </a:r>
            <a:r>
              <a:rPr lang="en-ID" sz="3200" dirty="0" err="1">
                <a:solidFill>
                  <a:schemeClr val="tx2">
                    <a:lumMod val="75000"/>
                  </a:schemeClr>
                </a:solidFill>
              </a:rPr>
              <a:t>Organisasi</a:t>
            </a:r>
            <a:r>
              <a:rPr lang="en-ID" sz="3200" dirty="0">
                <a:solidFill>
                  <a:schemeClr val="tx2">
                    <a:lumMod val="75000"/>
                  </a:schemeClr>
                </a:solidFill>
              </a:rPr>
              <a:t> TI</a:t>
            </a:r>
          </a:p>
        </p:txBody>
      </p:sp>
    </p:spTree>
    <p:extLst>
      <p:ext uri="{BB962C8B-B14F-4D97-AF65-F5344CB8AC3E}">
        <p14:creationId xmlns:p14="http://schemas.microsoft.com/office/powerpoint/2010/main" val="3688085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174162-4DCA-9641-B6D0-72B88FC6206C}"/>
              </a:ext>
            </a:extLst>
          </p:cNvPr>
          <p:cNvSpPr>
            <a:spLocks noGrp="1" noChangeArrowheads="1"/>
          </p:cNvSpPr>
          <p:nvPr>
            <p:ph type="title" idx="4294967295"/>
          </p:nvPr>
        </p:nvSpPr>
        <p:spPr>
          <a:xfrm>
            <a:off x="0" y="406400"/>
            <a:ext cx="8323263" cy="495300"/>
          </a:xfrm>
        </p:spPr>
        <p:txBody>
          <a:bodyPr/>
          <a:lstStyle/>
          <a:p>
            <a:pPr eaLnBrk="1" hangingPunct="1"/>
            <a:r>
              <a:rPr lang="en-US" altLang="en-US" sz="2000" b="1"/>
              <a:t>GELAR YANG DIPERGUNAKAN BIDANG STUDI INFORMATIKA</a:t>
            </a:r>
          </a:p>
        </p:txBody>
      </p:sp>
      <p:graphicFrame>
        <p:nvGraphicFramePr>
          <p:cNvPr id="201831" name="Group 103">
            <a:extLst>
              <a:ext uri="{FF2B5EF4-FFF2-40B4-BE49-F238E27FC236}">
                <a16:creationId xmlns:a16="http://schemas.microsoft.com/office/drawing/2014/main" id="{EBCA5EF0-E57E-0C4F-9F00-7E3CB19BCFB7}"/>
              </a:ext>
            </a:extLst>
          </p:cNvPr>
          <p:cNvGraphicFramePr>
            <a:graphicFrameLocks noGrp="1"/>
          </p:cNvGraphicFramePr>
          <p:nvPr/>
        </p:nvGraphicFramePr>
        <p:xfrm>
          <a:off x="204788" y="1912938"/>
          <a:ext cx="7872416" cy="3752850"/>
        </p:xfrm>
        <a:graphic>
          <a:graphicData uri="http://schemas.openxmlformats.org/drawingml/2006/table">
            <a:tbl>
              <a:tblPr/>
              <a:tblGrid>
                <a:gridCol w="984052">
                  <a:extLst>
                    <a:ext uri="{9D8B030D-6E8A-4147-A177-3AD203B41FA5}">
                      <a16:colId xmlns:a16="http://schemas.microsoft.com/office/drawing/2014/main" val="20000"/>
                    </a:ext>
                  </a:extLst>
                </a:gridCol>
                <a:gridCol w="984052">
                  <a:extLst>
                    <a:ext uri="{9D8B030D-6E8A-4147-A177-3AD203B41FA5}">
                      <a16:colId xmlns:a16="http://schemas.microsoft.com/office/drawing/2014/main" val="20001"/>
                    </a:ext>
                  </a:extLst>
                </a:gridCol>
                <a:gridCol w="984052">
                  <a:extLst>
                    <a:ext uri="{9D8B030D-6E8A-4147-A177-3AD203B41FA5}">
                      <a16:colId xmlns:a16="http://schemas.microsoft.com/office/drawing/2014/main" val="20002"/>
                    </a:ext>
                  </a:extLst>
                </a:gridCol>
                <a:gridCol w="984052">
                  <a:extLst>
                    <a:ext uri="{9D8B030D-6E8A-4147-A177-3AD203B41FA5}">
                      <a16:colId xmlns:a16="http://schemas.microsoft.com/office/drawing/2014/main" val="20003"/>
                    </a:ext>
                  </a:extLst>
                </a:gridCol>
                <a:gridCol w="984052">
                  <a:extLst>
                    <a:ext uri="{9D8B030D-6E8A-4147-A177-3AD203B41FA5}">
                      <a16:colId xmlns:a16="http://schemas.microsoft.com/office/drawing/2014/main" val="20004"/>
                    </a:ext>
                  </a:extLst>
                </a:gridCol>
                <a:gridCol w="984052">
                  <a:extLst>
                    <a:ext uri="{9D8B030D-6E8A-4147-A177-3AD203B41FA5}">
                      <a16:colId xmlns:a16="http://schemas.microsoft.com/office/drawing/2014/main" val="20005"/>
                    </a:ext>
                  </a:extLst>
                </a:gridCol>
                <a:gridCol w="984052">
                  <a:extLst>
                    <a:ext uri="{9D8B030D-6E8A-4147-A177-3AD203B41FA5}">
                      <a16:colId xmlns:a16="http://schemas.microsoft.com/office/drawing/2014/main" val="20006"/>
                    </a:ext>
                  </a:extLst>
                </a:gridCol>
                <a:gridCol w="984052">
                  <a:extLst>
                    <a:ext uri="{9D8B030D-6E8A-4147-A177-3AD203B41FA5}">
                      <a16:colId xmlns:a16="http://schemas.microsoft.com/office/drawing/2014/main" val="20007"/>
                    </a:ext>
                  </a:extLst>
                </a:gridCol>
              </a:tblGrid>
              <a:tr h="552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endParaRPr kumimoji="0" lang="id-ID" sz="1400" b="1" i="0" u="none" strike="noStrike" cap="none" normalizeH="0" baseline="0">
                        <a:ln>
                          <a:noFill/>
                        </a:ln>
                        <a:solidFill>
                          <a:srgbClr val="343434"/>
                        </a:solidFill>
                        <a:effectLst/>
                        <a:latin typeface="Times New Roman" pitchFamily="18"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400" b="1" i="0" u="none" strike="noStrike" cap="none" normalizeH="0" baseline="0">
                          <a:ln>
                            <a:noFill/>
                          </a:ln>
                          <a:solidFill>
                            <a:srgbClr val="343434"/>
                          </a:solidFill>
                          <a:effectLst/>
                          <a:latin typeface="Times New Roman" pitchFamily="18" charset="0"/>
                        </a:rPr>
                        <a:t>D1</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400" b="1" i="0" u="none" strike="noStrike" cap="none" normalizeH="0" baseline="0">
                          <a:ln>
                            <a:noFill/>
                          </a:ln>
                          <a:solidFill>
                            <a:srgbClr val="343434"/>
                          </a:solidFill>
                          <a:effectLst/>
                          <a:latin typeface="Times New Roman" pitchFamily="18" charset="0"/>
                        </a:rPr>
                        <a:t>D2</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400" b="1" i="0" u="none" strike="noStrike" cap="none" normalizeH="0" baseline="0">
                          <a:ln>
                            <a:noFill/>
                          </a:ln>
                          <a:solidFill>
                            <a:srgbClr val="343434"/>
                          </a:solidFill>
                          <a:effectLst/>
                          <a:latin typeface="Times New Roman" pitchFamily="18" charset="0"/>
                        </a:rPr>
                        <a:t>D3</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400" b="1" i="0" u="none" strike="noStrike" cap="none" normalizeH="0" baseline="0">
                          <a:ln>
                            <a:noFill/>
                          </a:ln>
                          <a:solidFill>
                            <a:srgbClr val="343434"/>
                          </a:solidFill>
                          <a:effectLst/>
                          <a:latin typeface="Times New Roman" pitchFamily="18" charset="0"/>
                        </a:rPr>
                        <a:t>D4</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400" b="1" i="0" u="none" strike="noStrike" cap="none" normalizeH="0" baseline="0">
                          <a:ln>
                            <a:noFill/>
                          </a:ln>
                          <a:solidFill>
                            <a:schemeClr val="bg1"/>
                          </a:solidFill>
                          <a:effectLst/>
                          <a:latin typeface="Times New Roman" pitchFamily="18" charset="0"/>
                        </a:rPr>
                        <a:t>S1</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400" b="1" i="0" u="none" strike="noStrike" cap="none" normalizeH="0" baseline="0">
                          <a:ln>
                            <a:noFill/>
                          </a:ln>
                          <a:solidFill>
                            <a:srgbClr val="343434"/>
                          </a:solidFill>
                          <a:effectLst/>
                          <a:latin typeface="Times New Roman" pitchFamily="18" charset="0"/>
                        </a:rPr>
                        <a:t>S2</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400" b="1" i="0" u="none" strike="noStrike" cap="none" normalizeH="0" baseline="0">
                          <a:ln>
                            <a:noFill/>
                          </a:ln>
                          <a:solidFill>
                            <a:srgbClr val="343434"/>
                          </a:solidFill>
                          <a:effectLst/>
                          <a:latin typeface="Times New Roman" pitchFamily="18" charset="0"/>
                        </a:rPr>
                        <a:t>S3</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0"/>
                  </a:ext>
                </a:extLst>
              </a:tr>
              <a:tr h="552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400" b="1" i="0" u="none" strike="noStrike" cap="none" normalizeH="0" baseline="0">
                          <a:ln>
                            <a:noFill/>
                          </a:ln>
                          <a:solidFill>
                            <a:srgbClr val="343434"/>
                          </a:solidFill>
                          <a:effectLst/>
                          <a:latin typeface="Times New Roman" pitchFamily="18" charset="0"/>
                        </a:rPr>
                        <a:t>Sistem Komputer</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Ahli Pratama</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Ahli Muda</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Ahli Madya</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Sp 1</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S.T. / S.Kom</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M.T.</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DR.</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2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400" b="1" i="0" u="none" strike="noStrike" cap="none" normalizeH="0" baseline="0">
                          <a:ln>
                            <a:noFill/>
                          </a:ln>
                          <a:solidFill>
                            <a:srgbClr val="343434"/>
                          </a:solidFill>
                          <a:effectLst/>
                          <a:latin typeface="Times New Roman" pitchFamily="18" charset="0"/>
                        </a:rPr>
                        <a:t>Ilmu Komputer</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Ahli Pratama</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Ahli Muda</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Ahli Madya</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Sp 1</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S.Kom.</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M.Kom.</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DR.</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4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400" b="1" i="0" u="none" strike="noStrike" cap="none" normalizeH="0" baseline="0">
                          <a:ln>
                            <a:noFill/>
                          </a:ln>
                          <a:solidFill>
                            <a:srgbClr val="343434"/>
                          </a:solidFill>
                          <a:effectLst/>
                          <a:latin typeface="Times New Roman" pitchFamily="18" charset="0"/>
                        </a:rPr>
                        <a:t>Rekayasa Perangkat Lunak*</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Ahli Pratama</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Ahli Muda</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Ahli Madya</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Sp 1</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n/a</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n/a</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n/a</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2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400" b="1" i="0" u="none" strike="noStrike" cap="none" normalizeH="0" baseline="0">
                          <a:ln>
                            <a:noFill/>
                          </a:ln>
                          <a:solidFill>
                            <a:srgbClr val="343434"/>
                          </a:solidFill>
                          <a:effectLst/>
                          <a:latin typeface="Times New Roman" pitchFamily="18" charset="0"/>
                        </a:rPr>
                        <a:t>Sistem Informasi</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Ahli Pratama</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Ahli Muda</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Ahli Madya</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Sp 1</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S.Kom.</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M.M.S.I.</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DR.</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2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400" b="1" i="0" u="none" strike="noStrike" cap="none" normalizeH="0" baseline="0">
                          <a:ln>
                            <a:noFill/>
                          </a:ln>
                          <a:solidFill>
                            <a:srgbClr val="343434"/>
                          </a:solidFill>
                          <a:effectLst/>
                          <a:latin typeface="Times New Roman" pitchFamily="18" charset="0"/>
                        </a:rPr>
                        <a:t>Teknologi Informasi*</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Ahli Pratama</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Ahli Muda</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Ahli Madya</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Sp 1</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S.Kom.</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a:ln>
                            <a:noFill/>
                          </a:ln>
                          <a:solidFill>
                            <a:srgbClr val="343434"/>
                          </a:solidFill>
                          <a:effectLst/>
                          <a:latin typeface="Times New Roman" pitchFamily="18" charset="0"/>
                        </a:rPr>
                        <a:t>M.T.I.</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425575" algn="l"/>
                        </a:tabLst>
                      </a:pPr>
                      <a:r>
                        <a:rPr kumimoji="0" lang="en-US" sz="1600" b="0" i="0" u="none" strike="noStrike" cap="none" normalizeH="0" baseline="0" dirty="0">
                          <a:ln>
                            <a:noFill/>
                          </a:ln>
                          <a:solidFill>
                            <a:srgbClr val="343434"/>
                          </a:solidFill>
                          <a:effectLst/>
                          <a:latin typeface="Times New Roman" pitchFamily="18" charset="0"/>
                        </a:rPr>
                        <a:t>n/a</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2356" name="Oval 103">
            <a:extLst>
              <a:ext uri="{FF2B5EF4-FFF2-40B4-BE49-F238E27FC236}">
                <a16:creationId xmlns:a16="http://schemas.microsoft.com/office/drawing/2014/main" id="{2BCD82EF-6CE7-2141-A20F-EF56EDE3BC00}"/>
              </a:ext>
            </a:extLst>
          </p:cNvPr>
          <p:cNvSpPr>
            <a:spLocks noChangeArrowheads="1"/>
          </p:cNvSpPr>
          <p:nvPr/>
        </p:nvSpPr>
        <p:spPr bwMode="auto">
          <a:xfrm>
            <a:off x="5000625" y="4368800"/>
            <a:ext cx="679450" cy="469900"/>
          </a:xfrm>
          <a:prstGeom prst="ellipse">
            <a:avLst/>
          </a:prstGeom>
          <a:noFill/>
          <a:ln w="28575">
            <a:solidFill>
              <a:srgbClr val="DD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en-US" sz="600" b="1" i="1"/>
          </a:p>
        </p:txBody>
      </p:sp>
      <p:sp>
        <p:nvSpPr>
          <p:cNvPr id="12357" name="Oval 104">
            <a:extLst>
              <a:ext uri="{FF2B5EF4-FFF2-40B4-BE49-F238E27FC236}">
                <a16:creationId xmlns:a16="http://schemas.microsoft.com/office/drawing/2014/main" id="{656FCD59-6954-7747-B03B-2E5C49C73536}"/>
              </a:ext>
            </a:extLst>
          </p:cNvPr>
          <p:cNvSpPr>
            <a:spLocks noChangeArrowheads="1"/>
          </p:cNvSpPr>
          <p:nvPr/>
        </p:nvSpPr>
        <p:spPr bwMode="auto">
          <a:xfrm>
            <a:off x="5954713" y="4914900"/>
            <a:ext cx="681037" cy="469900"/>
          </a:xfrm>
          <a:prstGeom prst="ellipse">
            <a:avLst/>
          </a:prstGeom>
          <a:noFill/>
          <a:ln w="28575">
            <a:solidFill>
              <a:srgbClr val="DD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en-US" sz="600" b="1" i="1"/>
          </a:p>
        </p:txBody>
      </p:sp>
      <p:sp>
        <p:nvSpPr>
          <p:cNvPr id="12358" name="Oval 105">
            <a:extLst>
              <a:ext uri="{FF2B5EF4-FFF2-40B4-BE49-F238E27FC236}">
                <a16:creationId xmlns:a16="http://schemas.microsoft.com/office/drawing/2014/main" id="{66858E8A-0167-1543-9FB3-4B322FCBF583}"/>
              </a:ext>
            </a:extLst>
          </p:cNvPr>
          <p:cNvSpPr>
            <a:spLocks noChangeArrowheads="1"/>
          </p:cNvSpPr>
          <p:nvPr/>
        </p:nvSpPr>
        <p:spPr bwMode="auto">
          <a:xfrm>
            <a:off x="5861050" y="4305300"/>
            <a:ext cx="879475" cy="469900"/>
          </a:xfrm>
          <a:prstGeom prst="ellipse">
            <a:avLst/>
          </a:prstGeom>
          <a:noFill/>
          <a:ln w="28575">
            <a:solidFill>
              <a:srgbClr val="DD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en-US" sz="600" b="1" i="1"/>
          </a:p>
        </p:txBody>
      </p:sp>
      <p:sp>
        <p:nvSpPr>
          <p:cNvPr id="12359" name="Oval 106">
            <a:extLst>
              <a:ext uri="{FF2B5EF4-FFF2-40B4-BE49-F238E27FC236}">
                <a16:creationId xmlns:a16="http://schemas.microsoft.com/office/drawing/2014/main" id="{18C4CFBA-67D2-DA4D-B4FF-81F7E282F0C9}"/>
              </a:ext>
            </a:extLst>
          </p:cNvPr>
          <p:cNvSpPr>
            <a:spLocks noChangeArrowheads="1"/>
          </p:cNvSpPr>
          <p:nvPr/>
        </p:nvSpPr>
        <p:spPr bwMode="auto">
          <a:xfrm>
            <a:off x="5932488" y="2984500"/>
            <a:ext cx="679450" cy="469900"/>
          </a:xfrm>
          <a:prstGeom prst="ellipse">
            <a:avLst/>
          </a:prstGeom>
          <a:noFill/>
          <a:ln w="28575">
            <a:solidFill>
              <a:srgbClr val="DD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en-US" sz="600" b="1" i="1"/>
          </a:p>
        </p:txBody>
      </p:sp>
      <p:sp>
        <p:nvSpPr>
          <p:cNvPr id="12360" name="Oval 107">
            <a:extLst>
              <a:ext uri="{FF2B5EF4-FFF2-40B4-BE49-F238E27FC236}">
                <a16:creationId xmlns:a16="http://schemas.microsoft.com/office/drawing/2014/main" id="{EBC10115-8C99-104E-B3B0-6B05570D25D6}"/>
              </a:ext>
            </a:extLst>
          </p:cNvPr>
          <p:cNvSpPr>
            <a:spLocks noChangeArrowheads="1"/>
          </p:cNvSpPr>
          <p:nvPr/>
        </p:nvSpPr>
        <p:spPr bwMode="auto">
          <a:xfrm>
            <a:off x="6084888" y="2393950"/>
            <a:ext cx="679450" cy="469900"/>
          </a:xfrm>
          <a:prstGeom prst="ellipse">
            <a:avLst/>
          </a:prstGeom>
          <a:noFill/>
          <a:ln w="28575">
            <a:solidFill>
              <a:srgbClr val="DD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en-US" sz="600" b="1" i="1"/>
          </a:p>
        </p:txBody>
      </p:sp>
      <p:sp>
        <p:nvSpPr>
          <p:cNvPr id="12361" name="Oval 108">
            <a:extLst>
              <a:ext uri="{FF2B5EF4-FFF2-40B4-BE49-F238E27FC236}">
                <a16:creationId xmlns:a16="http://schemas.microsoft.com/office/drawing/2014/main" id="{5BB8CEA3-8E01-A348-AB2A-9F0FDFF3DBC8}"/>
              </a:ext>
            </a:extLst>
          </p:cNvPr>
          <p:cNvSpPr>
            <a:spLocks noChangeArrowheads="1"/>
          </p:cNvSpPr>
          <p:nvPr/>
        </p:nvSpPr>
        <p:spPr bwMode="auto">
          <a:xfrm>
            <a:off x="5011738" y="2495550"/>
            <a:ext cx="679450" cy="596900"/>
          </a:xfrm>
          <a:prstGeom prst="ellipse">
            <a:avLst/>
          </a:prstGeom>
          <a:noFill/>
          <a:ln w="28575">
            <a:solidFill>
              <a:srgbClr val="DD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en-US" sz="600" b="1" i="1"/>
          </a:p>
        </p:txBody>
      </p:sp>
      <p:sp>
        <p:nvSpPr>
          <p:cNvPr id="12362" name="Oval 109">
            <a:extLst>
              <a:ext uri="{FF2B5EF4-FFF2-40B4-BE49-F238E27FC236}">
                <a16:creationId xmlns:a16="http://schemas.microsoft.com/office/drawing/2014/main" id="{FDC4F1C6-0F38-D543-8E94-3FD30373B780}"/>
              </a:ext>
            </a:extLst>
          </p:cNvPr>
          <p:cNvSpPr>
            <a:spLocks noChangeArrowheads="1"/>
          </p:cNvSpPr>
          <p:nvPr/>
        </p:nvSpPr>
        <p:spPr bwMode="auto">
          <a:xfrm>
            <a:off x="6940550" y="2393950"/>
            <a:ext cx="679450" cy="469900"/>
          </a:xfrm>
          <a:prstGeom prst="ellipse">
            <a:avLst/>
          </a:prstGeom>
          <a:noFill/>
          <a:ln w="28575">
            <a:solidFill>
              <a:srgbClr val="DD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en-US" sz="600" b="1" i="1"/>
          </a:p>
        </p:txBody>
      </p:sp>
      <p:sp>
        <p:nvSpPr>
          <p:cNvPr id="12363" name="Text Box 110">
            <a:extLst>
              <a:ext uri="{FF2B5EF4-FFF2-40B4-BE49-F238E27FC236}">
                <a16:creationId xmlns:a16="http://schemas.microsoft.com/office/drawing/2014/main" id="{42E83F2C-3228-DD44-9199-37BC925B193E}"/>
              </a:ext>
            </a:extLst>
          </p:cNvPr>
          <p:cNvSpPr txBox="1">
            <a:spLocks noChangeArrowheads="1"/>
          </p:cNvSpPr>
          <p:nvPr/>
        </p:nvSpPr>
        <p:spPr bwMode="auto">
          <a:xfrm>
            <a:off x="4999038" y="6218238"/>
            <a:ext cx="1025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200" b="1" i="1">
                <a:solidFill>
                  <a:srgbClr val="DD0000"/>
                </a:solidFill>
              </a:rPr>
              <a:t>Sarjana Komputer</a:t>
            </a:r>
          </a:p>
        </p:txBody>
      </p:sp>
      <p:sp>
        <p:nvSpPr>
          <p:cNvPr id="12364" name="Text Box 111">
            <a:extLst>
              <a:ext uri="{FF2B5EF4-FFF2-40B4-BE49-F238E27FC236}">
                <a16:creationId xmlns:a16="http://schemas.microsoft.com/office/drawing/2014/main" id="{18E1DF67-208F-F442-A6AE-28C62401E54E}"/>
              </a:ext>
            </a:extLst>
          </p:cNvPr>
          <p:cNvSpPr txBox="1">
            <a:spLocks noChangeArrowheads="1"/>
          </p:cNvSpPr>
          <p:nvPr/>
        </p:nvSpPr>
        <p:spPr bwMode="auto">
          <a:xfrm>
            <a:off x="6429375" y="6218238"/>
            <a:ext cx="1060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200" b="1" i="1">
                <a:solidFill>
                  <a:srgbClr val="DD0000"/>
                </a:solidFill>
              </a:rPr>
              <a:t>Magister Teknologi Informasi</a:t>
            </a:r>
          </a:p>
        </p:txBody>
      </p:sp>
      <p:sp>
        <p:nvSpPr>
          <p:cNvPr id="12365" name="Text Box 112">
            <a:extLst>
              <a:ext uri="{FF2B5EF4-FFF2-40B4-BE49-F238E27FC236}">
                <a16:creationId xmlns:a16="http://schemas.microsoft.com/office/drawing/2014/main" id="{79F896A5-9DDE-474B-81C5-0C1C87F1E373}"/>
              </a:ext>
            </a:extLst>
          </p:cNvPr>
          <p:cNvSpPr txBox="1">
            <a:spLocks noChangeArrowheads="1"/>
          </p:cNvSpPr>
          <p:nvPr/>
        </p:nvSpPr>
        <p:spPr bwMode="auto">
          <a:xfrm>
            <a:off x="7970838" y="4394200"/>
            <a:ext cx="9540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200" b="1" i="1">
                <a:solidFill>
                  <a:srgbClr val="DD0000"/>
                </a:solidFill>
              </a:rPr>
              <a:t>Magister Manajemen Sistem Informasi</a:t>
            </a:r>
          </a:p>
        </p:txBody>
      </p:sp>
      <p:sp>
        <p:nvSpPr>
          <p:cNvPr id="12366" name="Text Box 113">
            <a:extLst>
              <a:ext uri="{FF2B5EF4-FFF2-40B4-BE49-F238E27FC236}">
                <a16:creationId xmlns:a16="http://schemas.microsoft.com/office/drawing/2014/main" id="{7417C829-148F-2842-924E-AE59FFE4DBC0}"/>
              </a:ext>
            </a:extLst>
          </p:cNvPr>
          <p:cNvSpPr txBox="1">
            <a:spLocks noChangeArrowheads="1"/>
          </p:cNvSpPr>
          <p:nvPr/>
        </p:nvSpPr>
        <p:spPr bwMode="auto">
          <a:xfrm>
            <a:off x="7970838" y="3289300"/>
            <a:ext cx="954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200" b="1" i="1">
                <a:solidFill>
                  <a:srgbClr val="DD0000"/>
                </a:solidFill>
              </a:rPr>
              <a:t>Magister Komputer</a:t>
            </a:r>
          </a:p>
        </p:txBody>
      </p:sp>
      <p:sp>
        <p:nvSpPr>
          <p:cNvPr id="12367" name="Text Box 114">
            <a:extLst>
              <a:ext uri="{FF2B5EF4-FFF2-40B4-BE49-F238E27FC236}">
                <a16:creationId xmlns:a16="http://schemas.microsoft.com/office/drawing/2014/main" id="{1358AE5B-B30D-B145-896C-7E082E5EB648}"/>
              </a:ext>
            </a:extLst>
          </p:cNvPr>
          <p:cNvSpPr txBox="1">
            <a:spLocks noChangeArrowheads="1"/>
          </p:cNvSpPr>
          <p:nvPr/>
        </p:nvSpPr>
        <p:spPr bwMode="auto">
          <a:xfrm>
            <a:off x="7981950" y="2019300"/>
            <a:ext cx="955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200" b="1" i="1">
                <a:solidFill>
                  <a:srgbClr val="DD0000"/>
                </a:solidFill>
              </a:rPr>
              <a:t>Doktor</a:t>
            </a:r>
          </a:p>
        </p:txBody>
      </p:sp>
      <p:sp>
        <p:nvSpPr>
          <p:cNvPr id="12368" name="Text Box 115">
            <a:extLst>
              <a:ext uri="{FF2B5EF4-FFF2-40B4-BE49-F238E27FC236}">
                <a16:creationId xmlns:a16="http://schemas.microsoft.com/office/drawing/2014/main" id="{6831E418-C756-034C-9EA9-C7E83F36681B}"/>
              </a:ext>
            </a:extLst>
          </p:cNvPr>
          <p:cNvSpPr txBox="1">
            <a:spLocks noChangeArrowheads="1"/>
          </p:cNvSpPr>
          <p:nvPr/>
        </p:nvSpPr>
        <p:spPr bwMode="auto">
          <a:xfrm>
            <a:off x="4729163" y="1295400"/>
            <a:ext cx="803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200" b="1" i="1">
                <a:solidFill>
                  <a:srgbClr val="DD0000"/>
                </a:solidFill>
              </a:rPr>
              <a:t>Sarjana Teknik</a:t>
            </a:r>
          </a:p>
        </p:txBody>
      </p:sp>
      <p:sp>
        <p:nvSpPr>
          <p:cNvPr id="12369" name="Text Box 116">
            <a:extLst>
              <a:ext uri="{FF2B5EF4-FFF2-40B4-BE49-F238E27FC236}">
                <a16:creationId xmlns:a16="http://schemas.microsoft.com/office/drawing/2014/main" id="{D3C157C8-E59A-3140-B1B3-309B94DA4D17}"/>
              </a:ext>
            </a:extLst>
          </p:cNvPr>
          <p:cNvSpPr txBox="1">
            <a:spLocks noChangeArrowheads="1"/>
          </p:cNvSpPr>
          <p:nvPr/>
        </p:nvSpPr>
        <p:spPr bwMode="auto">
          <a:xfrm>
            <a:off x="6370638" y="1295400"/>
            <a:ext cx="801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200" b="1" i="1">
                <a:solidFill>
                  <a:srgbClr val="DD0000"/>
                </a:solidFill>
              </a:rPr>
              <a:t>Magister Teknik</a:t>
            </a:r>
          </a:p>
        </p:txBody>
      </p:sp>
      <p:cxnSp>
        <p:nvCxnSpPr>
          <p:cNvPr id="12370" name="AutoShape 117">
            <a:extLst>
              <a:ext uri="{FF2B5EF4-FFF2-40B4-BE49-F238E27FC236}">
                <a16:creationId xmlns:a16="http://schemas.microsoft.com/office/drawing/2014/main" id="{21184BA5-FAE3-4C41-B27F-287C689DF1D3}"/>
              </a:ext>
            </a:extLst>
          </p:cNvPr>
          <p:cNvCxnSpPr>
            <a:cxnSpLocks noChangeShapeType="1"/>
            <a:stCxn id="12356" idx="4"/>
            <a:endCxn id="12363" idx="0"/>
          </p:cNvCxnSpPr>
          <p:nvPr/>
        </p:nvCxnSpPr>
        <p:spPr bwMode="auto">
          <a:xfrm>
            <a:off x="5340350" y="4852988"/>
            <a:ext cx="171450" cy="1365250"/>
          </a:xfrm>
          <a:prstGeom prst="straightConnector1">
            <a:avLst/>
          </a:prstGeom>
          <a:noFill/>
          <a:ln w="3175">
            <a:solidFill>
              <a:srgbClr val="DD0000"/>
            </a:solidFill>
            <a:round/>
            <a:headEnd/>
            <a:tailEnd type="triangle" w="med" len="med"/>
          </a:ln>
          <a:extLst>
            <a:ext uri="{909E8E84-426E-40DD-AFC4-6F175D3DCCD1}">
              <a14:hiddenFill xmlns:a14="http://schemas.microsoft.com/office/drawing/2010/main">
                <a:noFill/>
              </a14:hiddenFill>
            </a:ext>
          </a:extLst>
        </p:spPr>
      </p:cxnSp>
      <p:cxnSp>
        <p:nvCxnSpPr>
          <p:cNvPr id="12371" name="AutoShape 118">
            <a:extLst>
              <a:ext uri="{FF2B5EF4-FFF2-40B4-BE49-F238E27FC236}">
                <a16:creationId xmlns:a16="http://schemas.microsoft.com/office/drawing/2014/main" id="{4149231D-7D2C-F745-98C3-46FDFBAA4177}"/>
              </a:ext>
            </a:extLst>
          </p:cNvPr>
          <p:cNvCxnSpPr>
            <a:cxnSpLocks noChangeShapeType="1"/>
            <a:stCxn id="12357" idx="5"/>
            <a:endCxn id="12364" idx="0"/>
          </p:cNvCxnSpPr>
          <p:nvPr/>
        </p:nvCxnSpPr>
        <p:spPr bwMode="auto">
          <a:xfrm rot="16200000" flipH="1">
            <a:off x="6296819" y="5555457"/>
            <a:ext cx="901700" cy="423862"/>
          </a:xfrm>
          <a:prstGeom prst="straightConnector1">
            <a:avLst/>
          </a:prstGeom>
          <a:noFill/>
          <a:ln w="3175">
            <a:solidFill>
              <a:srgbClr val="DD0000"/>
            </a:solidFill>
            <a:round/>
            <a:headEnd/>
            <a:tailEnd type="triangle" w="med" len="med"/>
          </a:ln>
          <a:extLst>
            <a:ext uri="{909E8E84-426E-40DD-AFC4-6F175D3DCCD1}">
              <a14:hiddenFill xmlns:a14="http://schemas.microsoft.com/office/drawing/2010/main">
                <a:noFill/>
              </a14:hiddenFill>
            </a:ext>
          </a:extLst>
        </p:spPr>
      </p:cxnSp>
      <p:cxnSp>
        <p:nvCxnSpPr>
          <p:cNvPr id="12372" name="AutoShape 119">
            <a:extLst>
              <a:ext uri="{FF2B5EF4-FFF2-40B4-BE49-F238E27FC236}">
                <a16:creationId xmlns:a16="http://schemas.microsoft.com/office/drawing/2014/main" id="{847E0E0F-617F-2441-ABCB-4F525C7B3159}"/>
              </a:ext>
            </a:extLst>
          </p:cNvPr>
          <p:cNvCxnSpPr>
            <a:cxnSpLocks noChangeShapeType="1"/>
            <a:stCxn id="12358" idx="6"/>
            <a:endCxn id="12365" idx="1"/>
          </p:cNvCxnSpPr>
          <p:nvPr/>
        </p:nvCxnSpPr>
        <p:spPr bwMode="auto">
          <a:xfrm>
            <a:off x="6740525" y="4540250"/>
            <a:ext cx="1230313" cy="269875"/>
          </a:xfrm>
          <a:prstGeom prst="straightConnector1">
            <a:avLst/>
          </a:prstGeom>
          <a:noFill/>
          <a:ln w="3175">
            <a:solidFill>
              <a:srgbClr val="DD0000"/>
            </a:solidFill>
            <a:round/>
            <a:headEnd/>
            <a:tailEnd type="triangle" w="med" len="med"/>
          </a:ln>
          <a:extLst>
            <a:ext uri="{909E8E84-426E-40DD-AFC4-6F175D3DCCD1}">
              <a14:hiddenFill xmlns:a14="http://schemas.microsoft.com/office/drawing/2010/main">
                <a:noFill/>
              </a14:hiddenFill>
            </a:ext>
          </a:extLst>
        </p:spPr>
      </p:cxnSp>
      <p:cxnSp>
        <p:nvCxnSpPr>
          <p:cNvPr id="12373" name="AutoShape 120">
            <a:extLst>
              <a:ext uri="{FF2B5EF4-FFF2-40B4-BE49-F238E27FC236}">
                <a16:creationId xmlns:a16="http://schemas.microsoft.com/office/drawing/2014/main" id="{47CB272D-B410-FD41-AEFF-0B2BCA68F8A8}"/>
              </a:ext>
            </a:extLst>
          </p:cNvPr>
          <p:cNvCxnSpPr>
            <a:cxnSpLocks noChangeShapeType="1"/>
            <a:stCxn id="12359" idx="6"/>
            <a:endCxn id="12366" idx="1"/>
          </p:cNvCxnSpPr>
          <p:nvPr/>
        </p:nvCxnSpPr>
        <p:spPr bwMode="auto">
          <a:xfrm>
            <a:off x="6624638" y="3219450"/>
            <a:ext cx="1346200" cy="298450"/>
          </a:xfrm>
          <a:prstGeom prst="straightConnector1">
            <a:avLst/>
          </a:prstGeom>
          <a:noFill/>
          <a:ln w="3175">
            <a:solidFill>
              <a:srgbClr val="DD0000"/>
            </a:solidFill>
            <a:round/>
            <a:headEnd/>
            <a:tailEnd type="triangle" w="med" len="med"/>
          </a:ln>
          <a:extLst>
            <a:ext uri="{909E8E84-426E-40DD-AFC4-6F175D3DCCD1}">
              <a14:hiddenFill xmlns:a14="http://schemas.microsoft.com/office/drawing/2010/main">
                <a:noFill/>
              </a14:hiddenFill>
            </a:ext>
          </a:extLst>
        </p:spPr>
      </p:cxnSp>
      <p:cxnSp>
        <p:nvCxnSpPr>
          <p:cNvPr id="12374" name="AutoShape 121">
            <a:extLst>
              <a:ext uri="{FF2B5EF4-FFF2-40B4-BE49-F238E27FC236}">
                <a16:creationId xmlns:a16="http://schemas.microsoft.com/office/drawing/2014/main" id="{C673ED37-115D-C54C-AC68-B5C89A338536}"/>
              </a:ext>
            </a:extLst>
          </p:cNvPr>
          <p:cNvCxnSpPr>
            <a:cxnSpLocks noChangeShapeType="1"/>
            <a:stCxn id="12362" idx="6"/>
            <a:endCxn id="12367" idx="2"/>
          </p:cNvCxnSpPr>
          <p:nvPr/>
        </p:nvCxnSpPr>
        <p:spPr bwMode="auto">
          <a:xfrm flipV="1">
            <a:off x="7632700" y="2293938"/>
            <a:ext cx="827088" cy="334962"/>
          </a:xfrm>
          <a:prstGeom prst="straightConnector1">
            <a:avLst/>
          </a:prstGeom>
          <a:noFill/>
          <a:ln w="3175">
            <a:solidFill>
              <a:srgbClr val="DD0000"/>
            </a:solidFill>
            <a:round/>
            <a:headEnd/>
            <a:tailEnd type="triangle" w="med" len="med"/>
          </a:ln>
          <a:extLst>
            <a:ext uri="{909E8E84-426E-40DD-AFC4-6F175D3DCCD1}">
              <a14:hiddenFill xmlns:a14="http://schemas.microsoft.com/office/drawing/2010/main">
                <a:noFill/>
              </a14:hiddenFill>
            </a:ext>
          </a:extLst>
        </p:spPr>
      </p:cxnSp>
      <p:cxnSp>
        <p:nvCxnSpPr>
          <p:cNvPr id="12375" name="AutoShape 122">
            <a:extLst>
              <a:ext uri="{FF2B5EF4-FFF2-40B4-BE49-F238E27FC236}">
                <a16:creationId xmlns:a16="http://schemas.microsoft.com/office/drawing/2014/main" id="{2A271B01-2AC7-2E42-A531-E6898AD52735}"/>
              </a:ext>
            </a:extLst>
          </p:cNvPr>
          <p:cNvCxnSpPr>
            <a:cxnSpLocks noChangeShapeType="1"/>
            <a:stCxn id="12360" idx="7"/>
            <a:endCxn id="12369" idx="2"/>
          </p:cNvCxnSpPr>
          <p:nvPr/>
        </p:nvCxnSpPr>
        <p:spPr bwMode="auto">
          <a:xfrm flipV="1">
            <a:off x="6664325" y="1752600"/>
            <a:ext cx="107950" cy="695325"/>
          </a:xfrm>
          <a:prstGeom prst="straightConnector1">
            <a:avLst/>
          </a:prstGeom>
          <a:noFill/>
          <a:ln w="3175">
            <a:solidFill>
              <a:srgbClr val="DD0000"/>
            </a:solidFill>
            <a:round/>
            <a:headEnd/>
            <a:tailEnd type="triangle" w="med" len="med"/>
          </a:ln>
          <a:extLst>
            <a:ext uri="{909E8E84-426E-40DD-AFC4-6F175D3DCCD1}">
              <a14:hiddenFill xmlns:a14="http://schemas.microsoft.com/office/drawing/2010/main">
                <a:noFill/>
              </a14:hiddenFill>
            </a:ext>
          </a:extLst>
        </p:spPr>
      </p:cxnSp>
      <p:cxnSp>
        <p:nvCxnSpPr>
          <p:cNvPr id="12376" name="AutoShape 123">
            <a:extLst>
              <a:ext uri="{FF2B5EF4-FFF2-40B4-BE49-F238E27FC236}">
                <a16:creationId xmlns:a16="http://schemas.microsoft.com/office/drawing/2014/main" id="{B779E287-7B3E-2D45-B49D-26336B15F79A}"/>
              </a:ext>
            </a:extLst>
          </p:cNvPr>
          <p:cNvCxnSpPr>
            <a:cxnSpLocks noChangeShapeType="1"/>
            <a:stCxn id="12361" idx="1"/>
            <a:endCxn id="12368" idx="2"/>
          </p:cNvCxnSpPr>
          <p:nvPr/>
        </p:nvCxnSpPr>
        <p:spPr bwMode="auto">
          <a:xfrm flipV="1">
            <a:off x="5111750" y="1752600"/>
            <a:ext cx="19050" cy="815975"/>
          </a:xfrm>
          <a:prstGeom prst="straightConnector1">
            <a:avLst/>
          </a:prstGeom>
          <a:noFill/>
          <a:ln w="3175">
            <a:solidFill>
              <a:srgbClr val="DD0000"/>
            </a:solidFill>
            <a:round/>
            <a:headEnd/>
            <a:tailEnd type="triangle" w="med" len="med"/>
          </a:ln>
          <a:extLst>
            <a:ext uri="{909E8E84-426E-40DD-AFC4-6F175D3DCCD1}">
              <a14:hiddenFill xmlns:a14="http://schemas.microsoft.com/office/drawing/2010/main">
                <a:noFill/>
              </a14:hiddenFill>
            </a:ext>
          </a:extLst>
        </p:spPr>
      </p:cxnSp>
      <p:sp>
        <p:nvSpPr>
          <p:cNvPr id="12377" name="Oval 124">
            <a:extLst>
              <a:ext uri="{FF2B5EF4-FFF2-40B4-BE49-F238E27FC236}">
                <a16:creationId xmlns:a16="http://schemas.microsoft.com/office/drawing/2014/main" id="{12FDD30E-3FF9-F845-A997-CEE66001A32B}"/>
              </a:ext>
            </a:extLst>
          </p:cNvPr>
          <p:cNvSpPr>
            <a:spLocks noChangeArrowheads="1"/>
          </p:cNvSpPr>
          <p:nvPr/>
        </p:nvSpPr>
        <p:spPr bwMode="auto">
          <a:xfrm>
            <a:off x="4108450" y="4419600"/>
            <a:ext cx="681038" cy="469900"/>
          </a:xfrm>
          <a:prstGeom prst="ellipse">
            <a:avLst/>
          </a:prstGeom>
          <a:noFill/>
          <a:ln w="28575">
            <a:solidFill>
              <a:srgbClr val="DD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en-US" sz="600" b="1" i="1"/>
          </a:p>
        </p:txBody>
      </p:sp>
      <p:sp>
        <p:nvSpPr>
          <p:cNvPr id="12378" name="Text Box 125">
            <a:extLst>
              <a:ext uri="{FF2B5EF4-FFF2-40B4-BE49-F238E27FC236}">
                <a16:creationId xmlns:a16="http://schemas.microsoft.com/office/drawing/2014/main" id="{670D3249-EAB1-6F44-B33D-3925FF1788E3}"/>
              </a:ext>
            </a:extLst>
          </p:cNvPr>
          <p:cNvSpPr txBox="1">
            <a:spLocks noChangeArrowheads="1"/>
          </p:cNvSpPr>
          <p:nvPr/>
        </p:nvSpPr>
        <p:spPr bwMode="auto">
          <a:xfrm>
            <a:off x="3743325" y="6400800"/>
            <a:ext cx="803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200" b="1" i="1">
                <a:solidFill>
                  <a:srgbClr val="DD0000"/>
                </a:solidFill>
              </a:rPr>
              <a:t>Spesialis Satu</a:t>
            </a:r>
          </a:p>
        </p:txBody>
      </p:sp>
      <p:cxnSp>
        <p:nvCxnSpPr>
          <p:cNvPr id="12379" name="AutoShape 126">
            <a:extLst>
              <a:ext uri="{FF2B5EF4-FFF2-40B4-BE49-F238E27FC236}">
                <a16:creationId xmlns:a16="http://schemas.microsoft.com/office/drawing/2014/main" id="{E562E137-A74F-1548-AB12-58791437A65A}"/>
              </a:ext>
            </a:extLst>
          </p:cNvPr>
          <p:cNvCxnSpPr>
            <a:cxnSpLocks noChangeShapeType="1"/>
            <a:stCxn id="12377" idx="3"/>
            <a:endCxn id="12378" idx="0"/>
          </p:cNvCxnSpPr>
          <p:nvPr/>
        </p:nvCxnSpPr>
        <p:spPr bwMode="auto">
          <a:xfrm rot="5400000">
            <a:off x="3386932" y="5579269"/>
            <a:ext cx="1579562" cy="63500"/>
          </a:xfrm>
          <a:prstGeom prst="straightConnector1">
            <a:avLst/>
          </a:prstGeom>
          <a:noFill/>
          <a:ln w="3175">
            <a:solidFill>
              <a:srgbClr val="DD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55024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16EEF22E-D592-BB49-9700-4E9A5B032B3F}"/>
              </a:ext>
            </a:extLst>
          </p:cNvPr>
          <p:cNvSpPr>
            <a:spLocks noGrp="1" noChangeArrowheads="1"/>
          </p:cNvSpPr>
          <p:nvPr>
            <p:ph type="ctrTitle"/>
          </p:nvPr>
        </p:nvSpPr>
        <p:spPr>
          <a:xfrm>
            <a:off x="685800" y="1752600"/>
            <a:ext cx="7772400" cy="2133600"/>
          </a:xfrm>
        </p:spPr>
        <p:txBody>
          <a:bodyPr/>
          <a:lstStyle/>
          <a:p>
            <a:pPr eaLnBrk="1" hangingPunct="1"/>
            <a:r>
              <a:rPr lang="en-US" altLang="en-US" sz="3200" dirty="0"/>
              <a:t>TINJAUAN KEBIJAKAN PEMERINTAH DALAM PENGEMBANGAN PROFESI </a:t>
            </a:r>
            <a:r>
              <a:rPr lang="id-ID" altLang="en-US" sz="3200" dirty="0"/>
              <a:t>di bidang </a:t>
            </a:r>
            <a:r>
              <a:rPr lang="id-ID" altLang="en-US" sz="3200" dirty="0" err="1"/>
              <a:t>it</a:t>
            </a:r>
            <a:br>
              <a:rPr lang="en-US" altLang="en-US" sz="3200" dirty="0"/>
            </a:br>
            <a:endParaRPr lang="en-US" altLang="en-US" sz="3200" dirty="0"/>
          </a:p>
        </p:txBody>
      </p:sp>
      <p:pic>
        <p:nvPicPr>
          <p:cNvPr id="13315" name="Picture 8" descr="logo02">
            <a:extLst>
              <a:ext uri="{FF2B5EF4-FFF2-40B4-BE49-F238E27FC236}">
                <a16:creationId xmlns:a16="http://schemas.microsoft.com/office/drawing/2014/main" id="{162054B9-D450-CC46-9C91-528BEE5E4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404813"/>
            <a:ext cx="1136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6348"/>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264194"/>
                                        </p:tgtEl>
                                        <p:attrNameLst>
                                          <p:attrName>style.visibility</p:attrName>
                                        </p:attrNameLst>
                                      </p:cBhvr>
                                      <p:to>
                                        <p:strVal val="visible"/>
                                      </p:to>
                                    </p:set>
                                    <p:animEffect transition="in" filter="fade">
                                      <p:cBhvr>
                                        <p:cTn id="7" dur="768" decel="100000"/>
                                        <p:tgtEl>
                                          <p:spTgt spid="264194"/>
                                        </p:tgtEl>
                                      </p:cBhvr>
                                    </p:animEffect>
                                    <p:animScale>
                                      <p:cBhvr>
                                        <p:cTn id="8" dur="768" decel="100000"/>
                                        <p:tgtEl>
                                          <p:spTgt spid="264194"/>
                                        </p:tgtEl>
                                      </p:cBhvr>
                                      <p:from x="10000" y="10000"/>
                                      <p:to x="200000" y="450000"/>
                                    </p:animScale>
                                    <p:animScale>
                                      <p:cBhvr>
                                        <p:cTn id="9" dur="1230" accel="100000" fill="hold">
                                          <p:stCondLst>
                                            <p:cond delay="768"/>
                                          </p:stCondLst>
                                        </p:cTn>
                                        <p:tgtEl>
                                          <p:spTgt spid="264194"/>
                                        </p:tgtEl>
                                      </p:cBhvr>
                                      <p:from x="200000" y="450000"/>
                                      <p:to x="100000" y="100000"/>
                                    </p:animScale>
                                    <p:set>
                                      <p:cBhvr>
                                        <p:cTn id="10" dur="768" fill="hold"/>
                                        <p:tgtEl>
                                          <p:spTgt spid="264194"/>
                                        </p:tgtEl>
                                        <p:attrNameLst>
                                          <p:attrName>ppt_x</p:attrName>
                                        </p:attrNameLst>
                                      </p:cBhvr>
                                      <p:to>
                                        <p:strVal val="(0.5)"/>
                                      </p:to>
                                    </p:set>
                                    <p:anim from="(0.5)" to="(#ppt_x)" calcmode="lin" valueType="num">
                                      <p:cBhvr>
                                        <p:cTn id="11" dur="1230" accel="100000" fill="hold">
                                          <p:stCondLst>
                                            <p:cond delay="768"/>
                                          </p:stCondLst>
                                        </p:cTn>
                                        <p:tgtEl>
                                          <p:spTgt spid="264194"/>
                                        </p:tgtEl>
                                        <p:attrNameLst>
                                          <p:attrName>ppt_x</p:attrName>
                                        </p:attrNameLst>
                                      </p:cBhvr>
                                    </p:anim>
                                    <p:set>
                                      <p:cBhvr>
                                        <p:cTn id="12" dur="768" fill="hold"/>
                                        <p:tgtEl>
                                          <p:spTgt spid="264194"/>
                                        </p:tgtEl>
                                        <p:attrNameLst>
                                          <p:attrName>ppt_y</p:attrName>
                                        </p:attrNameLst>
                                      </p:cBhvr>
                                      <p:to>
                                        <p:strVal val="(#ppt_y+0.4)"/>
                                      </p:to>
                                    </p:set>
                                    <p:anim from="(#ppt_y+0.4)" to="(#ppt_y)" calcmode="lin" valueType="num">
                                      <p:cBhvr>
                                        <p:cTn id="13" dur="1230" accel="100000" fill="hold">
                                          <p:stCondLst>
                                            <p:cond delay="768"/>
                                          </p:stCondLst>
                                        </p:cTn>
                                        <p:tgtEl>
                                          <p:spTgt spid="26419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ED843FCB-38B2-D54D-80A9-04975D5E4A39}"/>
              </a:ext>
            </a:extLst>
          </p:cNvPr>
          <p:cNvSpPr>
            <a:spLocks noGrp="1" noChangeArrowheads="1"/>
          </p:cNvSpPr>
          <p:nvPr>
            <p:ph type="title"/>
          </p:nvPr>
        </p:nvSpPr>
        <p:spPr/>
        <p:txBody>
          <a:bodyPr/>
          <a:lstStyle/>
          <a:p>
            <a:pPr eaLnBrk="1" hangingPunct="1"/>
            <a:r>
              <a:rPr lang="en-US" altLang="en-US" sz="3200"/>
              <a:t>KEBIJAKAN DEPKOMINFO DALAM PEMBANGUNAN MASYARAKAT INFORMASI</a:t>
            </a:r>
          </a:p>
        </p:txBody>
      </p:sp>
      <p:sp>
        <p:nvSpPr>
          <p:cNvPr id="265219" name="Rectangle 3">
            <a:extLst>
              <a:ext uri="{FF2B5EF4-FFF2-40B4-BE49-F238E27FC236}">
                <a16:creationId xmlns:a16="http://schemas.microsoft.com/office/drawing/2014/main" id="{D122B8AC-341A-C945-B503-D062FAB2C694}"/>
              </a:ext>
            </a:extLst>
          </p:cNvPr>
          <p:cNvSpPr>
            <a:spLocks noGrp="1" noChangeArrowheads="1"/>
          </p:cNvSpPr>
          <p:nvPr>
            <p:ph idx="1"/>
          </p:nvPr>
        </p:nvSpPr>
        <p:spPr>
          <a:xfrm>
            <a:off x="152400" y="1600200"/>
            <a:ext cx="8464550" cy="4343400"/>
          </a:xfrm>
        </p:spPr>
        <p:txBody>
          <a:bodyPr/>
          <a:lstStyle/>
          <a:p>
            <a:pPr eaLnBrk="1" hangingPunct="1">
              <a:lnSpc>
                <a:spcPct val="90000"/>
              </a:lnSpc>
            </a:pPr>
            <a:r>
              <a:rPr lang="en-US" altLang="en-US" sz="2800" i="1" dirty="0">
                <a:solidFill>
                  <a:schemeClr val="tx1"/>
                </a:solidFill>
              </a:rPr>
              <a:t>Human capital</a:t>
            </a:r>
            <a:r>
              <a:rPr lang="en-US" altLang="en-US" sz="2800" dirty="0">
                <a:solidFill>
                  <a:schemeClr val="tx1"/>
                </a:solidFill>
              </a:rPr>
              <a:t> </a:t>
            </a:r>
            <a:r>
              <a:rPr lang="en-US" altLang="en-US" sz="2800" dirty="0" err="1">
                <a:solidFill>
                  <a:schemeClr val="tx1"/>
                </a:solidFill>
              </a:rPr>
              <a:t>ditempatkan</a:t>
            </a:r>
            <a:r>
              <a:rPr lang="en-US" altLang="en-US" sz="2800" dirty="0">
                <a:solidFill>
                  <a:schemeClr val="tx1"/>
                </a:solidFill>
              </a:rPr>
              <a:t> </a:t>
            </a:r>
            <a:r>
              <a:rPr lang="en-US" altLang="en-US" sz="2800" dirty="0" err="1">
                <a:solidFill>
                  <a:schemeClr val="tx1"/>
                </a:solidFill>
              </a:rPr>
              <a:t>sebagai</a:t>
            </a:r>
            <a:r>
              <a:rPr lang="en-US" altLang="en-US" sz="2800" dirty="0">
                <a:solidFill>
                  <a:schemeClr val="tx1"/>
                </a:solidFill>
              </a:rPr>
              <a:t> </a:t>
            </a:r>
            <a:r>
              <a:rPr lang="en-US" altLang="en-US" sz="2800" i="1" dirty="0">
                <a:solidFill>
                  <a:schemeClr val="tx1"/>
                </a:solidFill>
              </a:rPr>
              <a:t>pulling factor</a:t>
            </a:r>
            <a:r>
              <a:rPr lang="en-US" altLang="en-US" sz="2800" dirty="0">
                <a:solidFill>
                  <a:schemeClr val="tx1"/>
                </a:solidFill>
              </a:rPr>
              <a:t> </a:t>
            </a:r>
            <a:r>
              <a:rPr lang="en-US" altLang="en-US" sz="2800" dirty="0" err="1">
                <a:solidFill>
                  <a:schemeClr val="tx1"/>
                </a:solidFill>
              </a:rPr>
              <a:t>bagi</a:t>
            </a:r>
            <a:r>
              <a:rPr lang="en-US" altLang="en-US" sz="2800" dirty="0">
                <a:solidFill>
                  <a:schemeClr val="tx1"/>
                </a:solidFill>
              </a:rPr>
              <a:t> </a:t>
            </a:r>
            <a:r>
              <a:rPr lang="en-US" altLang="en-US" sz="2800" dirty="0" err="1">
                <a:solidFill>
                  <a:schemeClr val="tx1"/>
                </a:solidFill>
              </a:rPr>
              <a:t>pembangunan</a:t>
            </a:r>
            <a:r>
              <a:rPr lang="en-US" altLang="en-US" sz="2800" dirty="0">
                <a:solidFill>
                  <a:schemeClr val="tx1"/>
                </a:solidFill>
              </a:rPr>
              <a:t> </a:t>
            </a:r>
            <a:r>
              <a:rPr lang="en-US" altLang="en-US" sz="2800" dirty="0" err="1">
                <a:solidFill>
                  <a:schemeClr val="tx1"/>
                </a:solidFill>
              </a:rPr>
              <a:t>aspek-aspek</a:t>
            </a:r>
            <a:r>
              <a:rPr lang="en-US" altLang="en-US" sz="2800" dirty="0">
                <a:solidFill>
                  <a:schemeClr val="tx1"/>
                </a:solidFill>
              </a:rPr>
              <a:t> ICT:</a:t>
            </a:r>
          </a:p>
          <a:p>
            <a:pPr eaLnBrk="1" hangingPunct="1">
              <a:lnSpc>
                <a:spcPct val="90000"/>
              </a:lnSpc>
              <a:buFontTx/>
              <a:buNone/>
            </a:pPr>
            <a:endParaRPr lang="en-US" altLang="en-US" sz="2800" dirty="0">
              <a:solidFill>
                <a:schemeClr val="tx1"/>
              </a:solidFill>
            </a:endParaRPr>
          </a:p>
          <a:p>
            <a:pPr eaLnBrk="1" hangingPunct="1">
              <a:lnSpc>
                <a:spcPct val="90000"/>
              </a:lnSpc>
              <a:buFontTx/>
              <a:buNone/>
            </a:pPr>
            <a:r>
              <a:rPr lang="en-US" altLang="en-US" sz="2800" dirty="0">
                <a:solidFill>
                  <a:schemeClr val="tx1"/>
                </a:solidFill>
              </a:rPr>
              <a:t>   1. </a:t>
            </a:r>
            <a:r>
              <a:rPr lang="en-US" altLang="en-US" sz="2800" i="1" dirty="0">
                <a:solidFill>
                  <a:schemeClr val="tx1"/>
                </a:solidFill>
              </a:rPr>
              <a:t>Technical engineering</a:t>
            </a:r>
            <a:r>
              <a:rPr lang="en-US" altLang="en-US" sz="2800" dirty="0">
                <a:solidFill>
                  <a:schemeClr val="tx1"/>
                </a:solidFill>
              </a:rPr>
              <a:t> – infrastructure, software, context &amp; content</a:t>
            </a:r>
          </a:p>
          <a:p>
            <a:pPr eaLnBrk="1" hangingPunct="1">
              <a:lnSpc>
                <a:spcPct val="90000"/>
              </a:lnSpc>
              <a:buFontTx/>
              <a:buNone/>
            </a:pPr>
            <a:r>
              <a:rPr lang="en-US" altLang="en-US" sz="2800" dirty="0">
                <a:solidFill>
                  <a:schemeClr val="tx1"/>
                </a:solidFill>
              </a:rPr>
              <a:t>   2. </a:t>
            </a:r>
            <a:r>
              <a:rPr lang="en-US" altLang="en-US" sz="2800" i="1" dirty="0">
                <a:solidFill>
                  <a:schemeClr val="tx1"/>
                </a:solidFill>
              </a:rPr>
              <a:t>Social engineering</a:t>
            </a:r>
            <a:r>
              <a:rPr lang="en-US" altLang="en-US" sz="2800" dirty="0">
                <a:solidFill>
                  <a:schemeClr val="tx1"/>
                </a:solidFill>
              </a:rPr>
              <a:t> – awareness, business process, organization structure, planning &amp; budgeting  </a:t>
            </a:r>
          </a:p>
        </p:txBody>
      </p:sp>
    </p:spTree>
    <p:extLst>
      <p:ext uri="{BB962C8B-B14F-4D97-AF65-F5344CB8AC3E}">
        <p14:creationId xmlns:p14="http://schemas.microsoft.com/office/powerpoint/2010/main" val="27228849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265218"/>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265219">
                                            <p:txEl>
                                              <p:pRg st="0" end="0"/>
                                            </p:txEl>
                                          </p:spTgt>
                                        </p:tgtEl>
                                        <p:attrNameLst>
                                          <p:attrName>style.visibility</p:attrName>
                                        </p:attrNameLst>
                                      </p:cBhvr>
                                      <p:to>
                                        <p:strVal val="visible"/>
                                      </p:to>
                                    </p:set>
                                    <p:animEffect transition="in" filter="fade">
                                      <p:cBhvr>
                                        <p:cTn id="11" dur="1000"/>
                                        <p:tgtEl>
                                          <p:spTgt spid="265219">
                                            <p:txEl>
                                              <p:pRg st="0" end="0"/>
                                            </p:txEl>
                                          </p:spTgt>
                                        </p:tgtEl>
                                      </p:cBhvr>
                                    </p:animEffect>
                                    <p:anim calcmode="lin" valueType="num">
                                      <p:cBhvr>
                                        <p:cTn id="12" dur="1000" fill="hold"/>
                                        <p:tgtEl>
                                          <p:spTgt spid="265219">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265219">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26521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65219">
                                            <p:txEl>
                                              <p:pRg st="2" end="2"/>
                                            </p:txEl>
                                          </p:spTgt>
                                        </p:tgtEl>
                                        <p:attrNameLst>
                                          <p:attrName>style.visibility</p:attrName>
                                        </p:attrNameLst>
                                      </p:cBhvr>
                                      <p:to>
                                        <p:strVal val="visible"/>
                                      </p:to>
                                    </p:set>
                                    <p:animEffect transition="in" filter="fade">
                                      <p:cBhvr>
                                        <p:cTn id="19" dur="1000"/>
                                        <p:tgtEl>
                                          <p:spTgt spid="265219">
                                            <p:txEl>
                                              <p:pRg st="2" end="2"/>
                                            </p:txEl>
                                          </p:spTgt>
                                        </p:tgtEl>
                                      </p:cBhvr>
                                    </p:animEffect>
                                    <p:anim calcmode="lin" valueType="num">
                                      <p:cBhvr>
                                        <p:cTn id="20" dur="1000" fill="hold"/>
                                        <p:tgtEl>
                                          <p:spTgt spid="265219">
                                            <p:txEl>
                                              <p:pRg st="2" end="2"/>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265219">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26521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265219">
                                            <p:txEl>
                                              <p:pRg st="3" end="3"/>
                                            </p:txEl>
                                          </p:spTgt>
                                        </p:tgtEl>
                                        <p:attrNameLst>
                                          <p:attrName>style.visibility</p:attrName>
                                        </p:attrNameLst>
                                      </p:cBhvr>
                                      <p:to>
                                        <p:strVal val="visible"/>
                                      </p:to>
                                    </p:set>
                                    <p:animEffect transition="in" filter="fade">
                                      <p:cBhvr>
                                        <p:cTn id="27" dur="1000"/>
                                        <p:tgtEl>
                                          <p:spTgt spid="265219">
                                            <p:txEl>
                                              <p:pRg st="3" end="3"/>
                                            </p:txEl>
                                          </p:spTgt>
                                        </p:tgtEl>
                                      </p:cBhvr>
                                    </p:animEffect>
                                    <p:anim calcmode="lin" valueType="num">
                                      <p:cBhvr>
                                        <p:cTn id="28" dur="1000" fill="hold"/>
                                        <p:tgtEl>
                                          <p:spTgt spid="265219">
                                            <p:txEl>
                                              <p:pRg st="3" end="3"/>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265219">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26521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F6F4DA9-F061-5E4D-81FC-B5CAB30EC7C9}"/>
              </a:ext>
            </a:extLst>
          </p:cNvPr>
          <p:cNvSpPr>
            <a:spLocks noChangeArrowheads="1"/>
          </p:cNvSpPr>
          <p:nvPr/>
        </p:nvSpPr>
        <p:spPr bwMode="auto">
          <a:xfrm>
            <a:off x="0" y="122238"/>
            <a:ext cx="91440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altLang="en-US" sz="2800" b="1">
                <a:solidFill>
                  <a:schemeClr val="tx2"/>
                </a:solidFill>
                <a:latin typeface="Castellar" pitchFamily="18" charset="0"/>
              </a:rPr>
              <a:t>SDM bidang </a:t>
            </a:r>
            <a:r>
              <a:rPr lang="en-US" altLang="en-US" sz="2800" b="1">
                <a:solidFill>
                  <a:schemeClr val="tx2"/>
                </a:solidFill>
                <a:latin typeface="Castellar" pitchFamily="18" charset="0"/>
              </a:rPr>
              <a:t>TIK</a:t>
            </a:r>
          </a:p>
        </p:txBody>
      </p:sp>
      <p:sp>
        <p:nvSpPr>
          <p:cNvPr id="16387" name="Rectangle 3">
            <a:extLst>
              <a:ext uri="{FF2B5EF4-FFF2-40B4-BE49-F238E27FC236}">
                <a16:creationId xmlns:a16="http://schemas.microsoft.com/office/drawing/2014/main" id="{2F5503CF-5B16-0F4F-85D5-541282BAE225}"/>
              </a:ext>
            </a:extLst>
          </p:cNvPr>
          <p:cNvSpPr>
            <a:spLocks noChangeArrowheads="1"/>
          </p:cNvSpPr>
          <p:nvPr/>
        </p:nvSpPr>
        <p:spPr bwMode="auto">
          <a:xfrm>
            <a:off x="457200" y="1719263"/>
            <a:ext cx="8229600" cy="4411662"/>
          </a:xfrm>
          <a:prstGeom prst="rect">
            <a:avLst/>
          </a:prstGeom>
          <a:noFill/>
          <a:ln w="9525">
            <a:noFill/>
            <a:miter lim="800000"/>
            <a:headEnd/>
            <a:tailEnd/>
          </a:ln>
        </p:spPr>
        <p:txBody>
          <a:bodyPr/>
          <a:lstStyle/>
          <a:p>
            <a:pPr marL="746125" lvl="1" indent="-347663">
              <a:lnSpc>
                <a:spcPct val="80000"/>
              </a:lnSpc>
              <a:spcBef>
                <a:spcPct val="20000"/>
              </a:spcBef>
              <a:buFontTx/>
              <a:buChar char="–"/>
              <a:defRPr/>
            </a:pPr>
            <a:r>
              <a:rPr lang="en-US" sz="2400" b="1" i="1" dirty="0">
                <a:solidFill>
                  <a:srgbClr val="343434"/>
                </a:solidFill>
                <a:latin typeface="+mn-lt"/>
              </a:rPr>
              <a:t>ICT Workers </a:t>
            </a:r>
            <a:r>
              <a:rPr lang="en-US" sz="2400" b="1" dirty="0" err="1">
                <a:solidFill>
                  <a:srgbClr val="343434"/>
                </a:solidFill>
                <a:latin typeface="+mn-lt"/>
              </a:rPr>
              <a:t>atau</a:t>
            </a:r>
            <a:r>
              <a:rPr lang="en-US" sz="2400" b="1" i="1" dirty="0">
                <a:solidFill>
                  <a:srgbClr val="343434"/>
                </a:solidFill>
                <a:latin typeface="+mn-lt"/>
              </a:rPr>
              <a:t> ICT Professionals</a:t>
            </a:r>
            <a:r>
              <a:rPr lang="en-US" sz="2400" b="1" dirty="0">
                <a:solidFill>
                  <a:srgbClr val="343434"/>
                </a:solidFill>
                <a:latin typeface="+mn-lt"/>
              </a:rPr>
              <a:t> </a:t>
            </a:r>
            <a:r>
              <a:rPr lang="id-ID" sz="2400" dirty="0">
                <a:solidFill>
                  <a:srgbClr val="343434"/>
                </a:solidFill>
                <a:latin typeface="+mn-lt"/>
              </a:rPr>
              <a:t>adalah</a:t>
            </a:r>
            <a:r>
              <a:rPr lang="id-ID" sz="2400" b="1" dirty="0">
                <a:solidFill>
                  <a:srgbClr val="343434"/>
                </a:solidFill>
                <a:latin typeface="+mn-lt"/>
              </a:rPr>
              <a:t> </a:t>
            </a:r>
            <a:r>
              <a:rPr kumimoji="1" lang="sv-SE" altLang="ja-JP" sz="2400" dirty="0">
                <a:solidFill>
                  <a:srgbClr val="343434"/>
                </a:solidFill>
                <a:latin typeface="+mn-lt"/>
              </a:rPr>
              <a:t>orang-orang yang memiliki kemampuan mengembangkan produk-produk </a:t>
            </a:r>
            <a:r>
              <a:rPr kumimoji="1" lang="id-ID" altLang="ja-JP" sz="2400" dirty="0">
                <a:solidFill>
                  <a:srgbClr val="343434"/>
                </a:solidFill>
                <a:latin typeface="+mn-lt"/>
              </a:rPr>
              <a:t>TIK</a:t>
            </a:r>
            <a:r>
              <a:rPr kumimoji="1" lang="sv-SE" altLang="ja-JP" sz="2400" dirty="0">
                <a:solidFill>
                  <a:srgbClr val="343434"/>
                </a:solidFill>
                <a:latin typeface="+mn-lt"/>
              </a:rPr>
              <a:t> seperti perangkat keras, perangkat lunak, dan jasa-jasa, baik yang berada dalam lingkungan industri </a:t>
            </a:r>
            <a:r>
              <a:rPr kumimoji="1" lang="id-ID" altLang="ja-JP" sz="2400" dirty="0">
                <a:solidFill>
                  <a:srgbClr val="343434"/>
                </a:solidFill>
                <a:latin typeface="+mn-lt"/>
              </a:rPr>
              <a:t>TIK</a:t>
            </a:r>
            <a:r>
              <a:rPr kumimoji="1" lang="sv-SE" altLang="ja-JP" sz="2400" dirty="0">
                <a:solidFill>
                  <a:srgbClr val="343434"/>
                </a:solidFill>
                <a:latin typeface="+mn-lt"/>
              </a:rPr>
              <a:t> itu sendiri maupun yang tersebar di berbagai perusahaan atau organisasi yang menerapkan </a:t>
            </a:r>
            <a:r>
              <a:rPr kumimoji="1" lang="id-ID" altLang="ja-JP" sz="2400" dirty="0">
                <a:solidFill>
                  <a:srgbClr val="343434"/>
                </a:solidFill>
                <a:latin typeface="+mn-lt"/>
              </a:rPr>
              <a:t>TIK. </a:t>
            </a:r>
            <a:endParaRPr kumimoji="1" lang="en-US" altLang="ja-JP" sz="2400" dirty="0">
              <a:solidFill>
                <a:srgbClr val="343434"/>
              </a:solidFill>
              <a:latin typeface="+mn-lt"/>
            </a:endParaRPr>
          </a:p>
          <a:p>
            <a:pPr marL="746125" lvl="1" indent="-347663">
              <a:lnSpc>
                <a:spcPct val="80000"/>
              </a:lnSpc>
              <a:spcBef>
                <a:spcPct val="20000"/>
              </a:spcBef>
              <a:defRPr/>
            </a:pPr>
            <a:r>
              <a:rPr kumimoji="1" lang="en-US" altLang="ja-JP" sz="2400" dirty="0">
                <a:solidFill>
                  <a:srgbClr val="343434"/>
                </a:solidFill>
                <a:latin typeface="+mn-lt"/>
              </a:rPr>
              <a:t>     </a:t>
            </a:r>
            <a:endParaRPr kumimoji="1" lang="id-ID" altLang="ja-JP" sz="2400" dirty="0">
              <a:solidFill>
                <a:srgbClr val="343434"/>
              </a:solidFill>
              <a:latin typeface="+mn-lt"/>
            </a:endParaRPr>
          </a:p>
          <a:p>
            <a:pPr marL="746125" lvl="1" indent="-347663">
              <a:lnSpc>
                <a:spcPct val="80000"/>
              </a:lnSpc>
              <a:spcBef>
                <a:spcPct val="20000"/>
              </a:spcBef>
              <a:buFontTx/>
              <a:buChar char="–"/>
              <a:defRPr/>
            </a:pPr>
            <a:r>
              <a:rPr lang="en-US" sz="2400" b="1" i="1" dirty="0">
                <a:solidFill>
                  <a:srgbClr val="343434"/>
                </a:solidFill>
                <a:latin typeface="+mn-lt"/>
              </a:rPr>
              <a:t>ICT-Enabled Workers</a:t>
            </a:r>
            <a:r>
              <a:rPr lang="en-US" sz="2400" b="1" dirty="0">
                <a:solidFill>
                  <a:srgbClr val="343434"/>
                </a:solidFill>
                <a:latin typeface="+mn-lt"/>
              </a:rPr>
              <a:t> </a:t>
            </a:r>
            <a:r>
              <a:rPr lang="en-US" sz="2400" b="1" dirty="0" err="1">
                <a:solidFill>
                  <a:srgbClr val="343434"/>
                </a:solidFill>
                <a:latin typeface="+mn-lt"/>
              </a:rPr>
              <a:t>atau</a:t>
            </a:r>
            <a:r>
              <a:rPr lang="en-US" sz="2400" b="1" dirty="0">
                <a:solidFill>
                  <a:srgbClr val="343434"/>
                </a:solidFill>
                <a:latin typeface="+mn-lt"/>
              </a:rPr>
              <a:t> </a:t>
            </a:r>
            <a:r>
              <a:rPr lang="en-US" sz="2400" b="1" i="1" dirty="0">
                <a:solidFill>
                  <a:srgbClr val="343434"/>
                </a:solidFill>
                <a:latin typeface="+mn-lt"/>
              </a:rPr>
              <a:t>ICT Users</a:t>
            </a:r>
            <a:r>
              <a:rPr lang="en-US" sz="2400" b="1" dirty="0">
                <a:solidFill>
                  <a:srgbClr val="343434"/>
                </a:solidFill>
                <a:latin typeface="+mn-lt"/>
              </a:rPr>
              <a:t> </a:t>
            </a:r>
            <a:r>
              <a:rPr lang="id-ID" sz="2400" b="1" dirty="0">
                <a:solidFill>
                  <a:srgbClr val="343434"/>
                </a:solidFill>
                <a:latin typeface="+mn-lt"/>
              </a:rPr>
              <a:t> </a:t>
            </a:r>
            <a:r>
              <a:rPr lang="id-ID" sz="2400" dirty="0">
                <a:solidFill>
                  <a:srgbClr val="343434"/>
                </a:solidFill>
                <a:latin typeface="+mn-lt"/>
              </a:rPr>
              <a:t>adalah</a:t>
            </a:r>
            <a:r>
              <a:rPr lang="id-ID" sz="2400" b="1" dirty="0">
                <a:solidFill>
                  <a:srgbClr val="343434"/>
                </a:solidFill>
                <a:latin typeface="+mn-lt"/>
              </a:rPr>
              <a:t> </a:t>
            </a:r>
            <a:r>
              <a:rPr kumimoji="1" lang="sv-SE" altLang="ja-JP" sz="2400" dirty="0">
                <a:solidFill>
                  <a:srgbClr val="343434"/>
                </a:solidFill>
                <a:latin typeface="+mn-lt"/>
              </a:rPr>
              <a:t>orang-orang yang secara aktif berperan sebagai </a:t>
            </a:r>
            <a:r>
              <a:rPr kumimoji="1" lang="sv-SE" altLang="ja-JP" sz="2400" i="1" dirty="0">
                <a:solidFill>
                  <a:srgbClr val="343434"/>
                </a:solidFill>
                <a:latin typeface="+mn-lt"/>
              </a:rPr>
              <a:t>user</a:t>
            </a:r>
            <a:r>
              <a:rPr kumimoji="1" lang="sv-SE" altLang="ja-JP" sz="2400" dirty="0">
                <a:solidFill>
                  <a:srgbClr val="343434"/>
                </a:solidFill>
                <a:latin typeface="+mn-lt"/>
              </a:rPr>
              <a:t> atau pengguna </a:t>
            </a:r>
            <a:r>
              <a:rPr kumimoji="1" lang="id-ID" altLang="ja-JP" sz="2400" dirty="0">
                <a:solidFill>
                  <a:srgbClr val="343434"/>
                </a:solidFill>
                <a:latin typeface="+mn-lt"/>
              </a:rPr>
              <a:t>yang mampu memanfaatkan </a:t>
            </a:r>
            <a:r>
              <a:rPr kumimoji="1" lang="sv-SE" altLang="ja-JP" sz="2400" dirty="0">
                <a:solidFill>
                  <a:srgbClr val="343434"/>
                </a:solidFill>
                <a:latin typeface="+mn-lt"/>
              </a:rPr>
              <a:t>perangkat </a:t>
            </a:r>
            <a:r>
              <a:rPr kumimoji="1" lang="id-ID" altLang="ja-JP" sz="2400" dirty="0">
                <a:solidFill>
                  <a:srgbClr val="343434"/>
                </a:solidFill>
                <a:latin typeface="+mn-lt"/>
              </a:rPr>
              <a:t>TIK</a:t>
            </a:r>
            <a:r>
              <a:rPr kumimoji="1" lang="sv-SE" altLang="ja-JP" sz="2400" dirty="0">
                <a:solidFill>
                  <a:srgbClr val="343434"/>
                </a:solidFill>
                <a:latin typeface="+mn-lt"/>
              </a:rPr>
              <a:t> untuk menunjang aktivitas sehari-hari</a:t>
            </a:r>
            <a:r>
              <a:rPr kumimoji="1" lang="id-ID" altLang="ja-JP" sz="2400" dirty="0">
                <a:solidFill>
                  <a:srgbClr val="343434"/>
                </a:solidFill>
                <a:latin typeface="+mn-lt"/>
              </a:rPr>
              <a:t>.</a:t>
            </a:r>
            <a:endParaRPr kumimoji="1" lang="en-US" altLang="ja-JP" sz="2400" dirty="0">
              <a:solidFill>
                <a:srgbClr val="343434"/>
              </a:solidFill>
              <a:latin typeface="+mn-lt"/>
            </a:endParaRPr>
          </a:p>
          <a:p>
            <a:pPr marL="746125" lvl="1" indent="-347663" algn="just">
              <a:lnSpc>
                <a:spcPct val="80000"/>
              </a:lnSpc>
              <a:spcBef>
                <a:spcPct val="20000"/>
              </a:spcBef>
              <a:defRPr/>
            </a:pPr>
            <a:endParaRPr kumimoji="1" lang="en-US" altLang="ja-JP" sz="2400" dirty="0">
              <a:solidFill>
                <a:srgbClr val="343434"/>
              </a:solidFill>
              <a:latin typeface="+mn-lt"/>
            </a:endParaRPr>
          </a:p>
          <a:p>
            <a:pPr marL="746125" lvl="1" indent="-347663" algn="just">
              <a:lnSpc>
                <a:spcPct val="80000"/>
              </a:lnSpc>
              <a:spcBef>
                <a:spcPct val="20000"/>
              </a:spcBef>
              <a:buFontTx/>
              <a:buChar char="–"/>
              <a:defRPr/>
            </a:pPr>
            <a:endParaRPr kumimoji="1" lang="id-ID" altLang="ja-JP" sz="2400" dirty="0">
              <a:solidFill>
                <a:srgbClr val="343434"/>
              </a:solidFill>
              <a:latin typeface="+mn-lt"/>
            </a:endParaRPr>
          </a:p>
          <a:p>
            <a:pPr marL="746125" lvl="1" indent="-347663" algn="just">
              <a:lnSpc>
                <a:spcPct val="80000"/>
              </a:lnSpc>
              <a:spcBef>
                <a:spcPct val="20000"/>
              </a:spcBef>
              <a:defRPr/>
            </a:pPr>
            <a:endParaRPr kumimoji="1" lang="id-ID" altLang="ja-JP" sz="2400" dirty="0">
              <a:solidFill>
                <a:srgbClr val="343434"/>
              </a:solidFill>
              <a:latin typeface="+mn-lt"/>
            </a:endParaRPr>
          </a:p>
        </p:txBody>
      </p:sp>
    </p:spTree>
    <p:extLst>
      <p:ext uri="{BB962C8B-B14F-4D97-AF65-F5344CB8AC3E}">
        <p14:creationId xmlns:p14="http://schemas.microsoft.com/office/powerpoint/2010/main" val="560545738"/>
      </p:ext>
    </p:extLst>
  </p:cSld>
  <p:clrMapOvr>
    <a:masterClrMapping/>
  </p:clrMapOvr>
  <p:transition>
    <p:cover dir="d"/>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09897606-BBB8-EC4C-A745-889B4873262E}"/>
              </a:ext>
            </a:extLst>
          </p:cNvPr>
          <p:cNvSpPr>
            <a:spLocks noGrp="1" noChangeArrowheads="1"/>
          </p:cNvSpPr>
          <p:nvPr>
            <p:ph type="title"/>
          </p:nvPr>
        </p:nvSpPr>
        <p:spPr/>
        <p:txBody>
          <a:bodyPr/>
          <a:lstStyle/>
          <a:p>
            <a:pPr eaLnBrk="1" hangingPunct="1"/>
            <a:r>
              <a:rPr lang="en-US" altLang="en-US">
                <a:latin typeface="Castellar" pitchFamily="18" charset="0"/>
              </a:rPr>
              <a:t>PROFESI SDM BIDANG KOMINFO</a:t>
            </a:r>
          </a:p>
        </p:txBody>
      </p:sp>
      <p:sp>
        <p:nvSpPr>
          <p:cNvPr id="271363" name="Rectangle 3">
            <a:extLst>
              <a:ext uri="{FF2B5EF4-FFF2-40B4-BE49-F238E27FC236}">
                <a16:creationId xmlns:a16="http://schemas.microsoft.com/office/drawing/2014/main" id="{7F0FB6C6-220A-CB44-AB0E-6D4057E9C896}"/>
              </a:ext>
            </a:extLst>
          </p:cNvPr>
          <p:cNvSpPr>
            <a:spLocks noGrp="1" noChangeArrowheads="1"/>
          </p:cNvSpPr>
          <p:nvPr>
            <p:ph sz="half" idx="1"/>
          </p:nvPr>
        </p:nvSpPr>
        <p:spPr>
          <a:xfrm>
            <a:off x="152400" y="1600200"/>
            <a:ext cx="3865563" cy="4343400"/>
          </a:xfrm>
        </p:spPr>
        <p:txBody>
          <a:bodyPr>
            <a:normAutofit fontScale="92500" lnSpcReduction="10000"/>
          </a:bodyPr>
          <a:lstStyle/>
          <a:p>
            <a:pPr lvl="1" algn="just" eaLnBrk="1" fontAlgn="auto" hangingPunct="1">
              <a:spcAft>
                <a:spcPts val="0"/>
              </a:spcAft>
              <a:buFontTx/>
              <a:buNone/>
              <a:defRPr/>
            </a:pPr>
            <a:r>
              <a:rPr lang="en-US" sz="2600" b="1" dirty="0" err="1"/>
              <a:t>Komunikasi</a:t>
            </a:r>
            <a:endParaRPr lang="en-US" sz="2600" b="1" dirty="0"/>
          </a:p>
          <a:p>
            <a:pPr lvl="1" algn="just" eaLnBrk="1" fontAlgn="auto" hangingPunct="1">
              <a:spcAft>
                <a:spcPts val="0"/>
              </a:spcAft>
              <a:buFont typeface="Wingdings" pitchFamily="2" charset="2"/>
              <a:buChar char="Ø"/>
              <a:defRPr/>
            </a:pPr>
            <a:r>
              <a:rPr lang="en-US" sz="2600" dirty="0" err="1"/>
              <a:t>Wartawan</a:t>
            </a:r>
            <a:r>
              <a:rPr lang="en-US" sz="2600" dirty="0"/>
              <a:t> </a:t>
            </a:r>
          </a:p>
          <a:p>
            <a:pPr lvl="1" algn="just" eaLnBrk="1" fontAlgn="auto" hangingPunct="1">
              <a:spcAft>
                <a:spcPts val="0"/>
              </a:spcAft>
              <a:buFont typeface="Wingdings" pitchFamily="2" charset="2"/>
              <a:buChar char="Ø"/>
              <a:defRPr/>
            </a:pPr>
            <a:r>
              <a:rPr lang="id-ID" sz="2600" dirty="0"/>
              <a:t>Penyiar</a:t>
            </a:r>
            <a:r>
              <a:rPr lang="en-US" sz="2600" dirty="0"/>
              <a:t>an</a:t>
            </a:r>
          </a:p>
          <a:p>
            <a:pPr lvl="1" algn="just" eaLnBrk="1" fontAlgn="auto" hangingPunct="1">
              <a:spcAft>
                <a:spcPts val="0"/>
              </a:spcAft>
              <a:buFont typeface="Wingdings" pitchFamily="2" charset="2"/>
              <a:buChar char="Ø"/>
              <a:defRPr/>
            </a:pPr>
            <a:r>
              <a:rPr lang="en-US" sz="2600" dirty="0"/>
              <a:t>Presenter</a:t>
            </a:r>
          </a:p>
          <a:p>
            <a:pPr lvl="1" algn="just" eaLnBrk="1" fontAlgn="auto" hangingPunct="1">
              <a:spcAft>
                <a:spcPts val="0"/>
              </a:spcAft>
              <a:buFont typeface="Wingdings" pitchFamily="2" charset="2"/>
              <a:buChar char="Ø"/>
              <a:defRPr/>
            </a:pPr>
            <a:r>
              <a:rPr lang="en-US" sz="2600" dirty="0"/>
              <a:t>Public Relations*</a:t>
            </a:r>
          </a:p>
          <a:p>
            <a:pPr lvl="1" algn="just" eaLnBrk="1" fontAlgn="auto" hangingPunct="1">
              <a:spcAft>
                <a:spcPts val="0"/>
              </a:spcAft>
              <a:buFont typeface="Wingdings" pitchFamily="2" charset="2"/>
              <a:buChar char="Ø"/>
              <a:defRPr/>
            </a:pPr>
            <a:r>
              <a:rPr lang="en-US" sz="2600" dirty="0"/>
              <a:t>Animator</a:t>
            </a:r>
          </a:p>
          <a:p>
            <a:pPr lvl="1" algn="just" eaLnBrk="1" fontAlgn="auto" hangingPunct="1">
              <a:spcAft>
                <a:spcPts val="0"/>
              </a:spcAft>
              <a:buFont typeface="Wingdings" pitchFamily="2" charset="2"/>
              <a:buChar char="Ø"/>
              <a:defRPr/>
            </a:pPr>
            <a:r>
              <a:rPr lang="en-US" sz="2600" dirty="0" err="1"/>
              <a:t>Pembuat</a:t>
            </a:r>
            <a:r>
              <a:rPr lang="en-US" sz="2600" dirty="0"/>
              <a:t> </a:t>
            </a:r>
            <a:r>
              <a:rPr lang="en-US" sz="2600" dirty="0" err="1"/>
              <a:t>iklan</a:t>
            </a:r>
            <a:endParaRPr lang="en-US" sz="2600" dirty="0"/>
          </a:p>
          <a:p>
            <a:pPr lvl="1" algn="just" eaLnBrk="1" fontAlgn="auto" hangingPunct="1">
              <a:spcAft>
                <a:spcPts val="0"/>
              </a:spcAft>
              <a:buFont typeface="Wingdings" pitchFamily="2" charset="2"/>
              <a:buChar char="Ø"/>
              <a:defRPr/>
            </a:pPr>
            <a:r>
              <a:rPr lang="id-ID" sz="2600" dirty="0"/>
              <a:t>Grafi</a:t>
            </a:r>
            <a:r>
              <a:rPr lang="en-US" sz="2600" dirty="0"/>
              <a:t>ka</a:t>
            </a:r>
          </a:p>
          <a:p>
            <a:pPr lvl="1" algn="just" eaLnBrk="1" fontAlgn="auto" hangingPunct="1">
              <a:spcAft>
                <a:spcPts val="0"/>
              </a:spcAft>
              <a:buFont typeface="Wingdings" pitchFamily="2" charset="2"/>
              <a:buChar char="Ø"/>
              <a:defRPr/>
            </a:pPr>
            <a:r>
              <a:rPr lang="en-US" sz="2600" dirty="0" err="1"/>
              <a:t>Pustakawan</a:t>
            </a:r>
            <a:endParaRPr lang="en-US" sz="2600" dirty="0"/>
          </a:p>
          <a:p>
            <a:pPr lvl="1" algn="just" eaLnBrk="1" fontAlgn="auto" hangingPunct="1">
              <a:spcAft>
                <a:spcPts val="0"/>
              </a:spcAft>
              <a:buFont typeface="Wingdings" pitchFamily="2" charset="2"/>
              <a:buChar char="Ø"/>
              <a:defRPr/>
            </a:pPr>
            <a:r>
              <a:rPr lang="en-US" sz="2600" dirty="0" err="1"/>
              <a:t>dsb</a:t>
            </a:r>
            <a:r>
              <a:rPr lang="en-US" sz="2600" dirty="0"/>
              <a:t>.</a:t>
            </a:r>
          </a:p>
          <a:p>
            <a:pPr lvl="1" algn="just" eaLnBrk="1" fontAlgn="auto" hangingPunct="1">
              <a:spcAft>
                <a:spcPts val="0"/>
              </a:spcAft>
              <a:buFont typeface="Wingdings" pitchFamily="2" charset="2"/>
              <a:buChar char="Ø"/>
              <a:defRPr/>
            </a:pPr>
            <a:endParaRPr lang="en-US" sz="2600" dirty="0"/>
          </a:p>
          <a:p>
            <a:pPr lvl="1" algn="just" eaLnBrk="1" fontAlgn="auto" hangingPunct="1">
              <a:spcAft>
                <a:spcPts val="0"/>
              </a:spcAft>
              <a:buFont typeface="Wingdings" pitchFamily="2" charset="2"/>
              <a:buChar char="Ø"/>
              <a:defRPr/>
            </a:pPr>
            <a:endParaRPr lang="en-US" sz="2600" dirty="0"/>
          </a:p>
          <a:p>
            <a:pPr eaLnBrk="1" fontAlgn="auto" hangingPunct="1">
              <a:spcAft>
                <a:spcPts val="0"/>
              </a:spcAft>
              <a:buFont typeface="Wingdings 2"/>
              <a:buChar char=""/>
              <a:defRPr/>
            </a:pPr>
            <a:endParaRPr lang="en-US" sz="2600" dirty="0"/>
          </a:p>
        </p:txBody>
      </p:sp>
      <p:sp>
        <p:nvSpPr>
          <p:cNvPr id="271364" name="Rectangle 4">
            <a:extLst>
              <a:ext uri="{FF2B5EF4-FFF2-40B4-BE49-F238E27FC236}">
                <a16:creationId xmlns:a16="http://schemas.microsoft.com/office/drawing/2014/main" id="{888D9D26-2B84-D44E-BF80-96ADDA37CF0A}"/>
              </a:ext>
            </a:extLst>
          </p:cNvPr>
          <p:cNvSpPr>
            <a:spLocks noGrp="1" noChangeArrowheads="1"/>
          </p:cNvSpPr>
          <p:nvPr>
            <p:ph sz="half" idx="2"/>
          </p:nvPr>
        </p:nvSpPr>
        <p:spPr>
          <a:xfrm>
            <a:off x="4256088" y="1600200"/>
            <a:ext cx="4114800" cy="5257800"/>
          </a:xfrm>
        </p:spPr>
        <p:txBody>
          <a:bodyPr>
            <a:normAutofit fontScale="92500" lnSpcReduction="10000"/>
          </a:bodyPr>
          <a:lstStyle/>
          <a:p>
            <a:pPr lvl="1" algn="just" eaLnBrk="1" fontAlgn="auto" hangingPunct="1">
              <a:lnSpc>
                <a:spcPct val="90000"/>
              </a:lnSpc>
              <a:spcAft>
                <a:spcPts val="0"/>
              </a:spcAft>
              <a:buFontTx/>
              <a:buNone/>
              <a:defRPr/>
            </a:pPr>
            <a:r>
              <a:rPr lang="id-ID" sz="2600" b="1" dirty="0"/>
              <a:t>Informatika</a:t>
            </a:r>
            <a:r>
              <a:rPr lang="en-US" sz="2600" b="1" dirty="0"/>
              <a:t> / TIK</a:t>
            </a:r>
          </a:p>
          <a:p>
            <a:pPr lvl="1" algn="just" eaLnBrk="1" fontAlgn="auto" hangingPunct="1">
              <a:lnSpc>
                <a:spcPct val="90000"/>
              </a:lnSpc>
              <a:spcAft>
                <a:spcPts val="0"/>
              </a:spcAft>
              <a:buFont typeface="Wingdings" pitchFamily="2" charset="2"/>
              <a:buChar char="Ø"/>
              <a:defRPr/>
            </a:pPr>
            <a:r>
              <a:rPr lang="en-US" sz="2600" dirty="0"/>
              <a:t>Computer operator*</a:t>
            </a:r>
          </a:p>
          <a:p>
            <a:pPr lvl="1" eaLnBrk="1" fontAlgn="auto" hangingPunct="1">
              <a:lnSpc>
                <a:spcPct val="90000"/>
              </a:lnSpc>
              <a:spcAft>
                <a:spcPts val="0"/>
              </a:spcAft>
              <a:buFont typeface="Wingdings" pitchFamily="2" charset="2"/>
              <a:buChar char="Ø"/>
              <a:defRPr/>
            </a:pPr>
            <a:r>
              <a:rPr lang="en-US" sz="2600" dirty="0"/>
              <a:t>Computer programmer*</a:t>
            </a:r>
          </a:p>
          <a:p>
            <a:pPr lvl="1" eaLnBrk="1" fontAlgn="auto" hangingPunct="1">
              <a:lnSpc>
                <a:spcPct val="90000"/>
              </a:lnSpc>
              <a:spcAft>
                <a:spcPts val="0"/>
              </a:spcAft>
              <a:buFont typeface="Wingdings" pitchFamily="2" charset="2"/>
              <a:buChar char="Ø"/>
              <a:defRPr/>
            </a:pPr>
            <a:r>
              <a:rPr lang="en-US" sz="2600" dirty="0"/>
              <a:t>Computer technical support*</a:t>
            </a:r>
          </a:p>
          <a:p>
            <a:pPr lvl="1" eaLnBrk="1" fontAlgn="auto" hangingPunct="1">
              <a:lnSpc>
                <a:spcPct val="90000"/>
              </a:lnSpc>
              <a:spcAft>
                <a:spcPts val="0"/>
              </a:spcAft>
              <a:buFont typeface="Wingdings" pitchFamily="2" charset="2"/>
              <a:buChar char="Ø"/>
              <a:defRPr/>
            </a:pPr>
            <a:r>
              <a:rPr lang="en-US" sz="2600" dirty="0"/>
              <a:t>Computer network &amp;        system administrator*</a:t>
            </a:r>
          </a:p>
          <a:p>
            <a:pPr lvl="1" eaLnBrk="1" fontAlgn="auto" hangingPunct="1">
              <a:lnSpc>
                <a:spcPct val="90000"/>
              </a:lnSpc>
              <a:spcAft>
                <a:spcPts val="0"/>
              </a:spcAft>
              <a:buFont typeface="Wingdings" pitchFamily="2" charset="2"/>
              <a:buChar char="Ø"/>
              <a:defRPr/>
            </a:pPr>
            <a:r>
              <a:rPr lang="id-ID" sz="2600" dirty="0"/>
              <a:t>Multimedia</a:t>
            </a:r>
            <a:r>
              <a:rPr lang="en-US" sz="2600" dirty="0"/>
              <a:t>*</a:t>
            </a:r>
          </a:p>
          <a:p>
            <a:pPr lvl="1" eaLnBrk="1" fontAlgn="auto" hangingPunct="1">
              <a:lnSpc>
                <a:spcPct val="90000"/>
              </a:lnSpc>
              <a:spcAft>
                <a:spcPts val="0"/>
              </a:spcAft>
              <a:buFont typeface="Wingdings" pitchFamily="2" charset="2"/>
              <a:buChar char="Ø"/>
              <a:defRPr/>
            </a:pPr>
            <a:r>
              <a:rPr lang="en-US" sz="2600" dirty="0" err="1"/>
              <a:t>Teknisi</a:t>
            </a:r>
            <a:r>
              <a:rPr lang="en-US" sz="2600" dirty="0"/>
              <a:t> Telekomunikasi </a:t>
            </a:r>
            <a:r>
              <a:rPr lang="en-US" sz="2600" dirty="0" err="1"/>
              <a:t>Satelit</a:t>
            </a:r>
            <a:endParaRPr lang="en-US" sz="2600" dirty="0"/>
          </a:p>
          <a:p>
            <a:pPr lvl="1" eaLnBrk="1" fontAlgn="auto" hangingPunct="1">
              <a:lnSpc>
                <a:spcPct val="90000"/>
              </a:lnSpc>
              <a:spcAft>
                <a:spcPts val="0"/>
              </a:spcAft>
              <a:buFont typeface="Wingdings" pitchFamily="2" charset="2"/>
              <a:buChar char="Ø"/>
              <a:defRPr/>
            </a:pPr>
            <a:r>
              <a:rPr lang="en-US" sz="2600" dirty="0"/>
              <a:t>IT Security</a:t>
            </a:r>
          </a:p>
          <a:p>
            <a:pPr lvl="1" eaLnBrk="1" fontAlgn="auto" hangingPunct="1">
              <a:lnSpc>
                <a:spcPct val="90000"/>
              </a:lnSpc>
              <a:spcAft>
                <a:spcPts val="0"/>
              </a:spcAft>
              <a:buFont typeface="Wingdings" pitchFamily="2" charset="2"/>
              <a:buChar char="Ø"/>
              <a:defRPr/>
            </a:pPr>
            <a:r>
              <a:rPr lang="en-US" sz="2600" i="1" dirty="0"/>
              <a:t>Chief Information Officer</a:t>
            </a:r>
            <a:r>
              <a:rPr lang="id-ID" sz="2600" i="1" dirty="0"/>
              <a:t> (CIO)</a:t>
            </a:r>
            <a:endParaRPr lang="en-US" sz="2600" i="1" dirty="0"/>
          </a:p>
          <a:p>
            <a:pPr lvl="1" eaLnBrk="1" fontAlgn="auto" hangingPunct="1">
              <a:lnSpc>
                <a:spcPct val="90000"/>
              </a:lnSpc>
              <a:spcAft>
                <a:spcPts val="0"/>
              </a:spcAft>
              <a:buFont typeface="Wingdings" pitchFamily="2" charset="2"/>
              <a:buChar char="Ø"/>
              <a:defRPr/>
            </a:pPr>
            <a:r>
              <a:rPr lang="en-US" sz="2600" dirty="0" err="1"/>
              <a:t>dsb</a:t>
            </a:r>
            <a:r>
              <a:rPr lang="en-US" sz="2600" dirty="0"/>
              <a:t>.</a:t>
            </a:r>
          </a:p>
        </p:txBody>
      </p:sp>
    </p:spTree>
    <p:extLst>
      <p:ext uri="{BB962C8B-B14F-4D97-AF65-F5344CB8AC3E}">
        <p14:creationId xmlns:p14="http://schemas.microsoft.com/office/powerpoint/2010/main" val="14144937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71362"/>
                                        </p:tgtEl>
                                        <p:attrNameLst>
                                          <p:attrName>style.visibility</p:attrName>
                                        </p:attrNameLst>
                                      </p:cBhvr>
                                      <p:to>
                                        <p:strVal val="visible"/>
                                      </p:to>
                                    </p:set>
                                    <p:anim calcmode="lin" valueType="num">
                                      <p:cBhvr>
                                        <p:cTn id="7" dur="500" fill="hold"/>
                                        <p:tgtEl>
                                          <p:spTgt spid="271362"/>
                                        </p:tgtEl>
                                        <p:attrNameLst>
                                          <p:attrName>ppt_w</p:attrName>
                                        </p:attrNameLst>
                                      </p:cBhvr>
                                      <p:tavLst>
                                        <p:tav tm="0">
                                          <p:val>
                                            <p:fltVal val="0"/>
                                          </p:val>
                                        </p:tav>
                                        <p:tav tm="100000">
                                          <p:val>
                                            <p:strVal val="#ppt_w"/>
                                          </p:val>
                                        </p:tav>
                                      </p:tavLst>
                                    </p:anim>
                                    <p:anim calcmode="lin" valueType="num">
                                      <p:cBhvr>
                                        <p:cTn id="8" dur="500" fill="hold"/>
                                        <p:tgtEl>
                                          <p:spTgt spid="271362"/>
                                        </p:tgtEl>
                                        <p:attrNameLst>
                                          <p:attrName>ppt_h</p:attrName>
                                        </p:attrNameLst>
                                      </p:cBhvr>
                                      <p:tavLst>
                                        <p:tav tm="0">
                                          <p:val>
                                            <p:fltVal val="0"/>
                                          </p:val>
                                        </p:tav>
                                        <p:tav tm="100000">
                                          <p:val>
                                            <p:strVal val="#ppt_h"/>
                                          </p:val>
                                        </p:tav>
                                      </p:tavLst>
                                    </p:anim>
                                    <p:anim calcmode="lin" valueType="num">
                                      <p:cBhvr>
                                        <p:cTn id="9" dur="500" fill="hold"/>
                                        <p:tgtEl>
                                          <p:spTgt spid="271362"/>
                                        </p:tgtEl>
                                        <p:attrNameLst>
                                          <p:attrName>style.rotation</p:attrName>
                                        </p:attrNameLst>
                                      </p:cBhvr>
                                      <p:tavLst>
                                        <p:tav tm="0">
                                          <p:val>
                                            <p:fltVal val="360"/>
                                          </p:val>
                                        </p:tav>
                                        <p:tav tm="100000">
                                          <p:val>
                                            <p:fltVal val="0"/>
                                          </p:val>
                                        </p:tav>
                                      </p:tavLst>
                                    </p:anim>
                                    <p:animEffect transition="in" filter="fade">
                                      <p:cBhvr>
                                        <p:cTn id="10" dur="500"/>
                                        <p:tgtEl>
                                          <p:spTgt spid="2713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71363">
                                            <p:txEl>
                                              <p:pRg st="0" end="0"/>
                                            </p:txEl>
                                          </p:spTgt>
                                        </p:tgtEl>
                                        <p:attrNameLst>
                                          <p:attrName>style.visibility</p:attrName>
                                        </p:attrNameLst>
                                      </p:cBhvr>
                                      <p:to>
                                        <p:strVal val="visible"/>
                                      </p:to>
                                    </p:set>
                                    <p:anim calcmode="lin" valueType="num">
                                      <p:cBhvr>
                                        <p:cTn id="15" dur="500" fill="hold"/>
                                        <p:tgtEl>
                                          <p:spTgt spid="27136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7136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7136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71363">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271363">
                                            <p:txEl>
                                              <p:pRg st="1" end="1"/>
                                            </p:txEl>
                                          </p:spTgt>
                                        </p:tgtEl>
                                        <p:attrNameLst>
                                          <p:attrName>style.visibility</p:attrName>
                                        </p:attrNameLst>
                                      </p:cBhvr>
                                      <p:to>
                                        <p:strVal val="visible"/>
                                      </p:to>
                                    </p:set>
                                    <p:anim calcmode="lin" valueType="num">
                                      <p:cBhvr>
                                        <p:cTn id="21" dur="500" fill="hold"/>
                                        <p:tgtEl>
                                          <p:spTgt spid="27136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7136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27136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271363">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271363">
                                            <p:txEl>
                                              <p:pRg st="2" end="2"/>
                                            </p:txEl>
                                          </p:spTgt>
                                        </p:tgtEl>
                                        <p:attrNameLst>
                                          <p:attrName>style.visibility</p:attrName>
                                        </p:attrNameLst>
                                      </p:cBhvr>
                                      <p:to>
                                        <p:strVal val="visible"/>
                                      </p:to>
                                    </p:set>
                                    <p:anim calcmode="lin" valueType="num">
                                      <p:cBhvr>
                                        <p:cTn id="27" dur="500" fill="hold"/>
                                        <p:tgtEl>
                                          <p:spTgt spid="27136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27136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271363">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271363">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271363">
                                            <p:txEl>
                                              <p:pRg st="3" end="3"/>
                                            </p:txEl>
                                          </p:spTgt>
                                        </p:tgtEl>
                                        <p:attrNameLst>
                                          <p:attrName>style.visibility</p:attrName>
                                        </p:attrNameLst>
                                      </p:cBhvr>
                                      <p:to>
                                        <p:strVal val="visible"/>
                                      </p:to>
                                    </p:set>
                                    <p:anim calcmode="lin" valueType="num">
                                      <p:cBhvr>
                                        <p:cTn id="33" dur="500" fill="hold"/>
                                        <p:tgtEl>
                                          <p:spTgt spid="27136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71363">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271363">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271363">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271363">
                                            <p:txEl>
                                              <p:pRg st="4" end="4"/>
                                            </p:txEl>
                                          </p:spTgt>
                                        </p:tgtEl>
                                        <p:attrNameLst>
                                          <p:attrName>style.visibility</p:attrName>
                                        </p:attrNameLst>
                                      </p:cBhvr>
                                      <p:to>
                                        <p:strVal val="visible"/>
                                      </p:to>
                                    </p:set>
                                    <p:anim calcmode="lin" valueType="num">
                                      <p:cBhvr>
                                        <p:cTn id="39" dur="500" fill="hold"/>
                                        <p:tgtEl>
                                          <p:spTgt spid="27136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27136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27136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271363">
                                            <p:txEl>
                                              <p:pRg st="4" end="4"/>
                                            </p:txEl>
                                          </p:spTgt>
                                        </p:tgtEl>
                                      </p:cBhvr>
                                    </p:animEffect>
                                  </p:childTnLst>
                                </p:cTn>
                              </p:par>
                              <p:par>
                                <p:cTn id="43" presetID="49" presetClass="entr" presetSubtype="0" decel="100000" fill="hold" grpId="0" nodeType="withEffect">
                                  <p:stCondLst>
                                    <p:cond delay="0"/>
                                  </p:stCondLst>
                                  <p:iterate type="lt">
                                    <p:tmPct val="10000"/>
                                  </p:iterate>
                                  <p:childTnLst>
                                    <p:set>
                                      <p:cBhvr>
                                        <p:cTn id="44" dur="1" fill="hold">
                                          <p:stCondLst>
                                            <p:cond delay="0"/>
                                          </p:stCondLst>
                                        </p:cTn>
                                        <p:tgtEl>
                                          <p:spTgt spid="271363">
                                            <p:txEl>
                                              <p:pRg st="5" end="5"/>
                                            </p:txEl>
                                          </p:spTgt>
                                        </p:tgtEl>
                                        <p:attrNameLst>
                                          <p:attrName>style.visibility</p:attrName>
                                        </p:attrNameLst>
                                      </p:cBhvr>
                                      <p:to>
                                        <p:strVal val="visible"/>
                                      </p:to>
                                    </p:set>
                                    <p:anim calcmode="lin" valueType="num">
                                      <p:cBhvr>
                                        <p:cTn id="45" dur="500" fill="hold"/>
                                        <p:tgtEl>
                                          <p:spTgt spid="271363">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271363">
                                            <p:txEl>
                                              <p:pRg st="5" end="5"/>
                                            </p:txEl>
                                          </p:spTgt>
                                        </p:tgtEl>
                                        <p:attrNameLst>
                                          <p:attrName>ppt_h</p:attrName>
                                        </p:attrNameLst>
                                      </p:cBhvr>
                                      <p:tavLst>
                                        <p:tav tm="0">
                                          <p:val>
                                            <p:fltVal val="0"/>
                                          </p:val>
                                        </p:tav>
                                        <p:tav tm="100000">
                                          <p:val>
                                            <p:strVal val="#ppt_h"/>
                                          </p:val>
                                        </p:tav>
                                      </p:tavLst>
                                    </p:anim>
                                    <p:anim calcmode="lin" valueType="num">
                                      <p:cBhvr>
                                        <p:cTn id="47" dur="500" fill="hold"/>
                                        <p:tgtEl>
                                          <p:spTgt spid="271363">
                                            <p:txEl>
                                              <p:pRg st="5" end="5"/>
                                            </p:txEl>
                                          </p:spTgt>
                                        </p:tgtEl>
                                        <p:attrNameLst>
                                          <p:attrName>style.rotation</p:attrName>
                                        </p:attrNameLst>
                                      </p:cBhvr>
                                      <p:tavLst>
                                        <p:tav tm="0">
                                          <p:val>
                                            <p:fltVal val="360"/>
                                          </p:val>
                                        </p:tav>
                                        <p:tav tm="100000">
                                          <p:val>
                                            <p:fltVal val="0"/>
                                          </p:val>
                                        </p:tav>
                                      </p:tavLst>
                                    </p:anim>
                                    <p:animEffect transition="in" filter="fade">
                                      <p:cBhvr>
                                        <p:cTn id="48" dur="500"/>
                                        <p:tgtEl>
                                          <p:spTgt spid="271363">
                                            <p:txEl>
                                              <p:pRg st="5" end="5"/>
                                            </p:txEl>
                                          </p:spTgt>
                                        </p:tgtEl>
                                      </p:cBhvr>
                                    </p:animEffect>
                                  </p:childTnLst>
                                </p:cTn>
                              </p:par>
                              <p:par>
                                <p:cTn id="49" presetID="49" presetClass="entr" presetSubtype="0" decel="100000" fill="hold" grpId="0" nodeType="withEffect">
                                  <p:stCondLst>
                                    <p:cond delay="0"/>
                                  </p:stCondLst>
                                  <p:iterate type="lt">
                                    <p:tmPct val="10000"/>
                                  </p:iterate>
                                  <p:childTnLst>
                                    <p:set>
                                      <p:cBhvr>
                                        <p:cTn id="50" dur="1" fill="hold">
                                          <p:stCondLst>
                                            <p:cond delay="0"/>
                                          </p:stCondLst>
                                        </p:cTn>
                                        <p:tgtEl>
                                          <p:spTgt spid="271363">
                                            <p:txEl>
                                              <p:pRg st="6" end="6"/>
                                            </p:txEl>
                                          </p:spTgt>
                                        </p:tgtEl>
                                        <p:attrNameLst>
                                          <p:attrName>style.visibility</p:attrName>
                                        </p:attrNameLst>
                                      </p:cBhvr>
                                      <p:to>
                                        <p:strVal val="visible"/>
                                      </p:to>
                                    </p:set>
                                    <p:anim calcmode="lin" valueType="num">
                                      <p:cBhvr>
                                        <p:cTn id="51" dur="500" fill="hold"/>
                                        <p:tgtEl>
                                          <p:spTgt spid="271363">
                                            <p:txEl>
                                              <p:pRg st="6" end="6"/>
                                            </p:txEl>
                                          </p:spTgt>
                                        </p:tgtEl>
                                        <p:attrNameLst>
                                          <p:attrName>ppt_w</p:attrName>
                                        </p:attrNameLst>
                                      </p:cBhvr>
                                      <p:tavLst>
                                        <p:tav tm="0">
                                          <p:val>
                                            <p:fltVal val="0"/>
                                          </p:val>
                                        </p:tav>
                                        <p:tav tm="100000">
                                          <p:val>
                                            <p:strVal val="#ppt_w"/>
                                          </p:val>
                                        </p:tav>
                                      </p:tavLst>
                                    </p:anim>
                                    <p:anim calcmode="lin" valueType="num">
                                      <p:cBhvr>
                                        <p:cTn id="52" dur="500" fill="hold"/>
                                        <p:tgtEl>
                                          <p:spTgt spid="271363">
                                            <p:txEl>
                                              <p:pRg st="6" end="6"/>
                                            </p:txEl>
                                          </p:spTgt>
                                        </p:tgtEl>
                                        <p:attrNameLst>
                                          <p:attrName>ppt_h</p:attrName>
                                        </p:attrNameLst>
                                      </p:cBhvr>
                                      <p:tavLst>
                                        <p:tav tm="0">
                                          <p:val>
                                            <p:fltVal val="0"/>
                                          </p:val>
                                        </p:tav>
                                        <p:tav tm="100000">
                                          <p:val>
                                            <p:strVal val="#ppt_h"/>
                                          </p:val>
                                        </p:tav>
                                      </p:tavLst>
                                    </p:anim>
                                    <p:anim calcmode="lin" valueType="num">
                                      <p:cBhvr>
                                        <p:cTn id="53" dur="500" fill="hold"/>
                                        <p:tgtEl>
                                          <p:spTgt spid="271363">
                                            <p:txEl>
                                              <p:pRg st="6" end="6"/>
                                            </p:txEl>
                                          </p:spTgt>
                                        </p:tgtEl>
                                        <p:attrNameLst>
                                          <p:attrName>style.rotation</p:attrName>
                                        </p:attrNameLst>
                                      </p:cBhvr>
                                      <p:tavLst>
                                        <p:tav tm="0">
                                          <p:val>
                                            <p:fltVal val="360"/>
                                          </p:val>
                                        </p:tav>
                                        <p:tav tm="100000">
                                          <p:val>
                                            <p:fltVal val="0"/>
                                          </p:val>
                                        </p:tav>
                                      </p:tavLst>
                                    </p:anim>
                                    <p:animEffect transition="in" filter="fade">
                                      <p:cBhvr>
                                        <p:cTn id="54" dur="500"/>
                                        <p:tgtEl>
                                          <p:spTgt spid="271363">
                                            <p:txEl>
                                              <p:pRg st="6" end="6"/>
                                            </p:txEl>
                                          </p:spTgt>
                                        </p:tgtEl>
                                      </p:cBhvr>
                                    </p:animEffect>
                                  </p:childTnLst>
                                </p:cTn>
                              </p:par>
                              <p:par>
                                <p:cTn id="55" presetID="49" presetClass="entr" presetSubtype="0" decel="100000" fill="hold" grpId="0" nodeType="withEffect">
                                  <p:stCondLst>
                                    <p:cond delay="0"/>
                                  </p:stCondLst>
                                  <p:iterate type="lt">
                                    <p:tmPct val="10000"/>
                                  </p:iterate>
                                  <p:childTnLst>
                                    <p:set>
                                      <p:cBhvr>
                                        <p:cTn id="56" dur="1" fill="hold">
                                          <p:stCondLst>
                                            <p:cond delay="0"/>
                                          </p:stCondLst>
                                        </p:cTn>
                                        <p:tgtEl>
                                          <p:spTgt spid="271363">
                                            <p:txEl>
                                              <p:pRg st="7" end="7"/>
                                            </p:txEl>
                                          </p:spTgt>
                                        </p:tgtEl>
                                        <p:attrNameLst>
                                          <p:attrName>style.visibility</p:attrName>
                                        </p:attrNameLst>
                                      </p:cBhvr>
                                      <p:to>
                                        <p:strVal val="visible"/>
                                      </p:to>
                                    </p:set>
                                    <p:anim calcmode="lin" valueType="num">
                                      <p:cBhvr>
                                        <p:cTn id="57" dur="500" fill="hold"/>
                                        <p:tgtEl>
                                          <p:spTgt spid="271363">
                                            <p:txEl>
                                              <p:pRg st="7" end="7"/>
                                            </p:txEl>
                                          </p:spTgt>
                                        </p:tgtEl>
                                        <p:attrNameLst>
                                          <p:attrName>ppt_w</p:attrName>
                                        </p:attrNameLst>
                                      </p:cBhvr>
                                      <p:tavLst>
                                        <p:tav tm="0">
                                          <p:val>
                                            <p:fltVal val="0"/>
                                          </p:val>
                                        </p:tav>
                                        <p:tav tm="100000">
                                          <p:val>
                                            <p:strVal val="#ppt_w"/>
                                          </p:val>
                                        </p:tav>
                                      </p:tavLst>
                                    </p:anim>
                                    <p:anim calcmode="lin" valueType="num">
                                      <p:cBhvr>
                                        <p:cTn id="58" dur="500" fill="hold"/>
                                        <p:tgtEl>
                                          <p:spTgt spid="271363">
                                            <p:txEl>
                                              <p:pRg st="7" end="7"/>
                                            </p:txEl>
                                          </p:spTgt>
                                        </p:tgtEl>
                                        <p:attrNameLst>
                                          <p:attrName>ppt_h</p:attrName>
                                        </p:attrNameLst>
                                      </p:cBhvr>
                                      <p:tavLst>
                                        <p:tav tm="0">
                                          <p:val>
                                            <p:fltVal val="0"/>
                                          </p:val>
                                        </p:tav>
                                        <p:tav tm="100000">
                                          <p:val>
                                            <p:strVal val="#ppt_h"/>
                                          </p:val>
                                        </p:tav>
                                      </p:tavLst>
                                    </p:anim>
                                    <p:anim calcmode="lin" valueType="num">
                                      <p:cBhvr>
                                        <p:cTn id="59" dur="500" fill="hold"/>
                                        <p:tgtEl>
                                          <p:spTgt spid="271363">
                                            <p:txEl>
                                              <p:pRg st="7" end="7"/>
                                            </p:txEl>
                                          </p:spTgt>
                                        </p:tgtEl>
                                        <p:attrNameLst>
                                          <p:attrName>style.rotation</p:attrName>
                                        </p:attrNameLst>
                                      </p:cBhvr>
                                      <p:tavLst>
                                        <p:tav tm="0">
                                          <p:val>
                                            <p:fltVal val="360"/>
                                          </p:val>
                                        </p:tav>
                                        <p:tav tm="100000">
                                          <p:val>
                                            <p:fltVal val="0"/>
                                          </p:val>
                                        </p:tav>
                                      </p:tavLst>
                                    </p:anim>
                                    <p:animEffect transition="in" filter="fade">
                                      <p:cBhvr>
                                        <p:cTn id="60" dur="500"/>
                                        <p:tgtEl>
                                          <p:spTgt spid="271363">
                                            <p:txEl>
                                              <p:pRg st="7" end="7"/>
                                            </p:txEl>
                                          </p:spTgt>
                                        </p:tgtEl>
                                      </p:cBhvr>
                                    </p:animEffect>
                                  </p:childTnLst>
                                </p:cTn>
                              </p:par>
                              <p:par>
                                <p:cTn id="61" presetID="49" presetClass="entr" presetSubtype="0" decel="100000" fill="hold" grpId="0" nodeType="withEffect">
                                  <p:stCondLst>
                                    <p:cond delay="0"/>
                                  </p:stCondLst>
                                  <p:iterate type="lt">
                                    <p:tmPct val="10000"/>
                                  </p:iterate>
                                  <p:childTnLst>
                                    <p:set>
                                      <p:cBhvr>
                                        <p:cTn id="62" dur="1" fill="hold">
                                          <p:stCondLst>
                                            <p:cond delay="0"/>
                                          </p:stCondLst>
                                        </p:cTn>
                                        <p:tgtEl>
                                          <p:spTgt spid="271363">
                                            <p:txEl>
                                              <p:pRg st="8" end="8"/>
                                            </p:txEl>
                                          </p:spTgt>
                                        </p:tgtEl>
                                        <p:attrNameLst>
                                          <p:attrName>style.visibility</p:attrName>
                                        </p:attrNameLst>
                                      </p:cBhvr>
                                      <p:to>
                                        <p:strVal val="visible"/>
                                      </p:to>
                                    </p:set>
                                    <p:anim calcmode="lin" valueType="num">
                                      <p:cBhvr>
                                        <p:cTn id="63" dur="500" fill="hold"/>
                                        <p:tgtEl>
                                          <p:spTgt spid="27136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271363">
                                            <p:txEl>
                                              <p:pRg st="8" end="8"/>
                                            </p:txEl>
                                          </p:spTgt>
                                        </p:tgtEl>
                                        <p:attrNameLst>
                                          <p:attrName>ppt_h</p:attrName>
                                        </p:attrNameLst>
                                      </p:cBhvr>
                                      <p:tavLst>
                                        <p:tav tm="0">
                                          <p:val>
                                            <p:fltVal val="0"/>
                                          </p:val>
                                        </p:tav>
                                        <p:tav tm="100000">
                                          <p:val>
                                            <p:strVal val="#ppt_h"/>
                                          </p:val>
                                        </p:tav>
                                      </p:tavLst>
                                    </p:anim>
                                    <p:anim calcmode="lin" valueType="num">
                                      <p:cBhvr>
                                        <p:cTn id="65" dur="500" fill="hold"/>
                                        <p:tgtEl>
                                          <p:spTgt spid="271363">
                                            <p:txEl>
                                              <p:pRg st="8" end="8"/>
                                            </p:txEl>
                                          </p:spTgt>
                                        </p:tgtEl>
                                        <p:attrNameLst>
                                          <p:attrName>style.rotation</p:attrName>
                                        </p:attrNameLst>
                                      </p:cBhvr>
                                      <p:tavLst>
                                        <p:tav tm="0">
                                          <p:val>
                                            <p:fltVal val="360"/>
                                          </p:val>
                                        </p:tav>
                                        <p:tav tm="100000">
                                          <p:val>
                                            <p:fltVal val="0"/>
                                          </p:val>
                                        </p:tav>
                                      </p:tavLst>
                                    </p:anim>
                                    <p:animEffect transition="in" filter="fade">
                                      <p:cBhvr>
                                        <p:cTn id="66" dur="500"/>
                                        <p:tgtEl>
                                          <p:spTgt spid="271363">
                                            <p:txEl>
                                              <p:pRg st="8" end="8"/>
                                            </p:txEl>
                                          </p:spTgt>
                                        </p:tgtEl>
                                      </p:cBhvr>
                                    </p:animEffect>
                                  </p:childTnLst>
                                </p:cTn>
                              </p:par>
                              <p:par>
                                <p:cTn id="67" presetID="49" presetClass="entr" presetSubtype="0" decel="100000" fill="hold" grpId="0" nodeType="withEffect">
                                  <p:stCondLst>
                                    <p:cond delay="0"/>
                                  </p:stCondLst>
                                  <p:iterate type="lt">
                                    <p:tmPct val="10000"/>
                                  </p:iterate>
                                  <p:childTnLst>
                                    <p:set>
                                      <p:cBhvr>
                                        <p:cTn id="68" dur="1" fill="hold">
                                          <p:stCondLst>
                                            <p:cond delay="0"/>
                                          </p:stCondLst>
                                        </p:cTn>
                                        <p:tgtEl>
                                          <p:spTgt spid="271363">
                                            <p:txEl>
                                              <p:pRg st="9" end="9"/>
                                            </p:txEl>
                                          </p:spTgt>
                                        </p:tgtEl>
                                        <p:attrNameLst>
                                          <p:attrName>style.visibility</p:attrName>
                                        </p:attrNameLst>
                                      </p:cBhvr>
                                      <p:to>
                                        <p:strVal val="visible"/>
                                      </p:to>
                                    </p:set>
                                    <p:anim calcmode="lin" valueType="num">
                                      <p:cBhvr>
                                        <p:cTn id="69" dur="500" fill="hold"/>
                                        <p:tgtEl>
                                          <p:spTgt spid="271363">
                                            <p:txEl>
                                              <p:pRg st="9" end="9"/>
                                            </p:txEl>
                                          </p:spTgt>
                                        </p:tgtEl>
                                        <p:attrNameLst>
                                          <p:attrName>ppt_w</p:attrName>
                                        </p:attrNameLst>
                                      </p:cBhvr>
                                      <p:tavLst>
                                        <p:tav tm="0">
                                          <p:val>
                                            <p:fltVal val="0"/>
                                          </p:val>
                                        </p:tav>
                                        <p:tav tm="100000">
                                          <p:val>
                                            <p:strVal val="#ppt_w"/>
                                          </p:val>
                                        </p:tav>
                                      </p:tavLst>
                                    </p:anim>
                                    <p:anim calcmode="lin" valueType="num">
                                      <p:cBhvr>
                                        <p:cTn id="70" dur="500" fill="hold"/>
                                        <p:tgtEl>
                                          <p:spTgt spid="271363">
                                            <p:txEl>
                                              <p:pRg st="9" end="9"/>
                                            </p:txEl>
                                          </p:spTgt>
                                        </p:tgtEl>
                                        <p:attrNameLst>
                                          <p:attrName>ppt_h</p:attrName>
                                        </p:attrNameLst>
                                      </p:cBhvr>
                                      <p:tavLst>
                                        <p:tav tm="0">
                                          <p:val>
                                            <p:fltVal val="0"/>
                                          </p:val>
                                        </p:tav>
                                        <p:tav tm="100000">
                                          <p:val>
                                            <p:strVal val="#ppt_h"/>
                                          </p:val>
                                        </p:tav>
                                      </p:tavLst>
                                    </p:anim>
                                    <p:anim calcmode="lin" valueType="num">
                                      <p:cBhvr>
                                        <p:cTn id="71" dur="500" fill="hold"/>
                                        <p:tgtEl>
                                          <p:spTgt spid="271363">
                                            <p:txEl>
                                              <p:pRg st="9" end="9"/>
                                            </p:txEl>
                                          </p:spTgt>
                                        </p:tgtEl>
                                        <p:attrNameLst>
                                          <p:attrName>style.rotation</p:attrName>
                                        </p:attrNameLst>
                                      </p:cBhvr>
                                      <p:tavLst>
                                        <p:tav tm="0">
                                          <p:val>
                                            <p:fltVal val="360"/>
                                          </p:val>
                                        </p:tav>
                                        <p:tav tm="100000">
                                          <p:val>
                                            <p:fltVal val="0"/>
                                          </p:val>
                                        </p:tav>
                                      </p:tavLst>
                                    </p:anim>
                                    <p:animEffect transition="in" filter="fade">
                                      <p:cBhvr>
                                        <p:cTn id="72" dur="500"/>
                                        <p:tgtEl>
                                          <p:spTgt spid="271363">
                                            <p:txEl>
                                              <p:pRg st="9" end="9"/>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9" presetClass="entr" presetSubtype="0" decel="100000" fill="hold" grpId="0" nodeType="clickEffect">
                                  <p:stCondLst>
                                    <p:cond delay="0"/>
                                  </p:stCondLst>
                                  <p:iterate type="lt">
                                    <p:tmPct val="10000"/>
                                  </p:iterate>
                                  <p:childTnLst>
                                    <p:set>
                                      <p:cBhvr>
                                        <p:cTn id="76" dur="1" fill="hold">
                                          <p:stCondLst>
                                            <p:cond delay="0"/>
                                          </p:stCondLst>
                                        </p:cTn>
                                        <p:tgtEl>
                                          <p:spTgt spid="271364">
                                            <p:txEl>
                                              <p:pRg st="0" end="0"/>
                                            </p:txEl>
                                          </p:spTgt>
                                        </p:tgtEl>
                                        <p:attrNameLst>
                                          <p:attrName>style.visibility</p:attrName>
                                        </p:attrNameLst>
                                      </p:cBhvr>
                                      <p:to>
                                        <p:strVal val="visible"/>
                                      </p:to>
                                    </p:set>
                                    <p:anim calcmode="lin" valueType="num">
                                      <p:cBhvr>
                                        <p:cTn id="77" dur="500" fill="hold"/>
                                        <p:tgtEl>
                                          <p:spTgt spid="271364">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271364">
                                            <p:txEl>
                                              <p:pRg st="0" end="0"/>
                                            </p:txEl>
                                          </p:spTgt>
                                        </p:tgtEl>
                                        <p:attrNameLst>
                                          <p:attrName>ppt_h</p:attrName>
                                        </p:attrNameLst>
                                      </p:cBhvr>
                                      <p:tavLst>
                                        <p:tav tm="0">
                                          <p:val>
                                            <p:fltVal val="0"/>
                                          </p:val>
                                        </p:tav>
                                        <p:tav tm="100000">
                                          <p:val>
                                            <p:strVal val="#ppt_h"/>
                                          </p:val>
                                        </p:tav>
                                      </p:tavLst>
                                    </p:anim>
                                    <p:anim calcmode="lin" valueType="num">
                                      <p:cBhvr>
                                        <p:cTn id="79" dur="500" fill="hold"/>
                                        <p:tgtEl>
                                          <p:spTgt spid="271364">
                                            <p:txEl>
                                              <p:pRg st="0" end="0"/>
                                            </p:txEl>
                                          </p:spTgt>
                                        </p:tgtEl>
                                        <p:attrNameLst>
                                          <p:attrName>style.rotation</p:attrName>
                                        </p:attrNameLst>
                                      </p:cBhvr>
                                      <p:tavLst>
                                        <p:tav tm="0">
                                          <p:val>
                                            <p:fltVal val="360"/>
                                          </p:val>
                                        </p:tav>
                                        <p:tav tm="100000">
                                          <p:val>
                                            <p:fltVal val="0"/>
                                          </p:val>
                                        </p:tav>
                                      </p:tavLst>
                                    </p:anim>
                                    <p:animEffect transition="in" filter="fade">
                                      <p:cBhvr>
                                        <p:cTn id="80" dur="500"/>
                                        <p:tgtEl>
                                          <p:spTgt spid="271364">
                                            <p:txEl>
                                              <p:pRg st="0" end="0"/>
                                            </p:txEl>
                                          </p:spTgt>
                                        </p:tgtEl>
                                      </p:cBhvr>
                                    </p:animEffect>
                                  </p:childTnLst>
                                </p:cTn>
                              </p:par>
                              <p:par>
                                <p:cTn id="81" presetID="49" presetClass="entr" presetSubtype="0" decel="100000" fill="hold" grpId="0" nodeType="withEffect">
                                  <p:stCondLst>
                                    <p:cond delay="0"/>
                                  </p:stCondLst>
                                  <p:iterate type="lt">
                                    <p:tmPct val="10000"/>
                                  </p:iterate>
                                  <p:childTnLst>
                                    <p:set>
                                      <p:cBhvr>
                                        <p:cTn id="82" dur="1" fill="hold">
                                          <p:stCondLst>
                                            <p:cond delay="0"/>
                                          </p:stCondLst>
                                        </p:cTn>
                                        <p:tgtEl>
                                          <p:spTgt spid="271364">
                                            <p:txEl>
                                              <p:pRg st="1" end="1"/>
                                            </p:txEl>
                                          </p:spTgt>
                                        </p:tgtEl>
                                        <p:attrNameLst>
                                          <p:attrName>style.visibility</p:attrName>
                                        </p:attrNameLst>
                                      </p:cBhvr>
                                      <p:to>
                                        <p:strVal val="visible"/>
                                      </p:to>
                                    </p:set>
                                    <p:anim calcmode="lin" valueType="num">
                                      <p:cBhvr>
                                        <p:cTn id="83" dur="500" fill="hold"/>
                                        <p:tgtEl>
                                          <p:spTgt spid="271364">
                                            <p:txEl>
                                              <p:pRg st="1" end="1"/>
                                            </p:txEl>
                                          </p:spTgt>
                                        </p:tgtEl>
                                        <p:attrNameLst>
                                          <p:attrName>ppt_w</p:attrName>
                                        </p:attrNameLst>
                                      </p:cBhvr>
                                      <p:tavLst>
                                        <p:tav tm="0">
                                          <p:val>
                                            <p:fltVal val="0"/>
                                          </p:val>
                                        </p:tav>
                                        <p:tav tm="100000">
                                          <p:val>
                                            <p:strVal val="#ppt_w"/>
                                          </p:val>
                                        </p:tav>
                                      </p:tavLst>
                                    </p:anim>
                                    <p:anim calcmode="lin" valueType="num">
                                      <p:cBhvr>
                                        <p:cTn id="84" dur="500" fill="hold"/>
                                        <p:tgtEl>
                                          <p:spTgt spid="271364">
                                            <p:txEl>
                                              <p:pRg st="1" end="1"/>
                                            </p:txEl>
                                          </p:spTgt>
                                        </p:tgtEl>
                                        <p:attrNameLst>
                                          <p:attrName>ppt_h</p:attrName>
                                        </p:attrNameLst>
                                      </p:cBhvr>
                                      <p:tavLst>
                                        <p:tav tm="0">
                                          <p:val>
                                            <p:fltVal val="0"/>
                                          </p:val>
                                        </p:tav>
                                        <p:tav tm="100000">
                                          <p:val>
                                            <p:strVal val="#ppt_h"/>
                                          </p:val>
                                        </p:tav>
                                      </p:tavLst>
                                    </p:anim>
                                    <p:anim calcmode="lin" valueType="num">
                                      <p:cBhvr>
                                        <p:cTn id="85" dur="500" fill="hold"/>
                                        <p:tgtEl>
                                          <p:spTgt spid="271364">
                                            <p:txEl>
                                              <p:pRg st="1" end="1"/>
                                            </p:txEl>
                                          </p:spTgt>
                                        </p:tgtEl>
                                        <p:attrNameLst>
                                          <p:attrName>style.rotation</p:attrName>
                                        </p:attrNameLst>
                                      </p:cBhvr>
                                      <p:tavLst>
                                        <p:tav tm="0">
                                          <p:val>
                                            <p:fltVal val="360"/>
                                          </p:val>
                                        </p:tav>
                                        <p:tav tm="100000">
                                          <p:val>
                                            <p:fltVal val="0"/>
                                          </p:val>
                                        </p:tav>
                                      </p:tavLst>
                                    </p:anim>
                                    <p:animEffect transition="in" filter="fade">
                                      <p:cBhvr>
                                        <p:cTn id="86" dur="500"/>
                                        <p:tgtEl>
                                          <p:spTgt spid="271364">
                                            <p:txEl>
                                              <p:pRg st="1" end="1"/>
                                            </p:txEl>
                                          </p:spTgt>
                                        </p:tgtEl>
                                      </p:cBhvr>
                                    </p:animEffect>
                                  </p:childTnLst>
                                </p:cTn>
                              </p:par>
                              <p:par>
                                <p:cTn id="87" presetID="49" presetClass="entr" presetSubtype="0" decel="100000" fill="hold" grpId="0" nodeType="withEffect">
                                  <p:stCondLst>
                                    <p:cond delay="0"/>
                                  </p:stCondLst>
                                  <p:iterate type="lt">
                                    <p:tmPct val="10000"/>
                                  </p:iterate>
                                  <p:childTnLst>
                                    <p:set>
                                      <p:cBhvr>
                                        <p:cTn id="88" dur="1" fill="hold">
                                          <p:stCondLst>
                                            <p:cond delay="0"/>
                                          </p:stCondLst>
                                        </p:cTn>
                                        <p:tgtEl>
                                          <p:spTgt spid="271364">
                                            <p:txEl>
                                              <p:pRg st="2" end="2"/>
                                            </p:txEl>
                                          </p:spTgt>
                                        </p:tgtEl>
                                        <p:attrNameLst>
                                          <p:attrName>style.visibility</p:attrName>
                                        </p:attrNameLst>
                                      </p:cBhvr>
                                      <p:to>
                                        <p:strVal val="visible"/>
                                      </p:to>
                                    </p:set>
                                    <p:anim calcmode="lin" valueType="num">
                                      <p:cBhvr>
                                        <p:cTn id="89" dur="500" fill="hold"/>
                                        <p:tgtEl>
                                          <p:spTgt spid="271364">
                                            <p:txEl>
                                              <p:pRg st="2" end="2"/>
                                            </p:txEl>
                                          </p:spTgt>
                                        </p:tgtEl>
                                        <p:attrNameLst>
                                          <p:attrName>ppt_w</p:attrName>
                                        </p:attrNameLst>
                                      </p:cBhvr>
                                      <p:tavLst>
                                        <p:tav tm="0">
                                          <p:val>
                                            <p:fltVal val="0"/>
                                          </p:val>
                                        </p:tav>
                                        <p:tav tm="100000">
                                          <p:val>
                                            <p:strVal val="#ppt_w"/>
                                          </p:val>
                                        </p:tav>
                                      </p:tavLst>
                                    </p:anim>
                                    <p:anim calcmode="lin" valueType="num">
                                      <p:cBhvr>
                                        <p:cTn id="90" dur="500" fill="hold"/>
                                        <p:tgtEl>
                                          <p:spTgt spid="271364">
                                            <p:txEl>
                                              <p:pRg st="2" end="2"/>
                                            </p:txEl>
                                          </p:spTgt>
                                        </p:tgtEl>
                                        <p:attrNameLst>
                                          <p:attrName>ppt_h</p:attrName>
                                        </p:attrNameLst>
                                      </p:cBhvr>
                                      <p:tavLst>
                                        <p:tav tm="0">
                                          <p:val>
                                            <p:fltVal val="0"/>
                                          </p:val>
                                        </p:tav>
                                        <p:tav tm="100000">
                                          <p:val>
                                            <p:strVal val="#ppt_h"/>
                                          </p:val>
                                        </p:tav>
                                      </p:tavLst>
                                    </p:anim>
                                    <p:anim calcmode="lin" valueType="num">
                                      <p:cBhvr>
                                        <p:cTn id="91" dur="500" fill="hold"/>
                                        <p:tgtEl>
                                          <p:spTgt spid="271364">
                                            <p:txEl>
                                              <p:pRg st="2" end="2"/>
                                            </p:txEl>
                                          </p:spTgt>
                                        </p:tgtEl>
                                        <p:attrNameLst>
                                          <p:attrName>style.rotation</p:attrName>
                                        </p:attrNameLst>
                                      </p:cBhvr>
                                      <p:tavLst>
                                        <p:tav tm="0">
                                          <p:val>
                                            <p:fltVal val="360"/>
                                          </p:val>
                                        </p:tav>
                                        <p:tav tm="100000">
                                          <p:val>
                                            <p:fltVal val="0"/>
                                          </p:val>
                                        </p:tav>
                                      </p:tavLst>
                                    </p:anim>
                                    <p:animEffect transition="in" filter="fade">
                                      <p:cBhvr>
                                        <p:cTn id="92" dur="500"/>
                                        <p:tgtEl>
                                          <p:spTgt spid="271364">
                                            <p:txEl>
                                              <p:pRg st="2" end="2"/>
                                            </p:txEl>
                                          </p:spTgt>
                                        </p:tgtEl>
                                      </p:cBhvr>
                                    </p:animEffect>
                                  </p:childTnLst>
                                </p:cTn>
                              </p:par>
                              <p:par>
                                <p:cTn id="93" presetID="49" presetClass="entr" presetSubtype="0" decel="100000" fill="hold" grpId="0" nodeType="withEffect">
                                  <p:stCondLst>
                                    <p:cond delay="0"/>
                                  </p:stCondLst>
                                  <p:iterate type="lt">
                                    <p:tmPct val="10000"/>
                                  </p:iterate>
                                  <p:childTnLst>
                                    <p:set>
                                      <p:cBhvr>
                                        <p:cTn id="94" dur="1" fill="hold">
                                          <p:stCondLst>
                                            <p:cond delay="0"/>
                                          </p:stCondLst>
                                        </p:cTn>
                                        <p:tgtEl>
                                          <p:spTgt spid="271364">
                                            <p:txEl>
                                              <p:pRg st="3" end="3"/>
                                            </p:txEl>
                                          </p:spTgt>
                                        </p:tgtEl>
                                        <p:attrNameLst>
                                          <p:attrName>style.visibility</p:attrName>
                                        </p:attrNameLst>
                                      </p:cBhvr>
                                      <p:to>
                                        <p:strVal val="visible"/>
                                      </p:to>
                                    </p:set>
                                    <p:anim calcmode="lin" valueType="num">
                                      <p:cBhvr>
                                        <p:cTn id="95" dur="500" fill="hold"/>
                                        <p:tgtEl>
                                          <p:spTgt spid="271364">
                                            <p:txEl>
                                              <p:pRg st="3" end="3"/>
                                            </p:txEl>
                                          </p:spTgt>
                                        </p:tgtEl>
                                        <p:attrNameLst>
                                          <p:attrName>ppt_w</p:attrName>
                                        </p:attrNameLst>
                                      </p:cBhvr>
                                      <p:tavLst>
                                        <p:tav tm="0">
                                          <p:val>
                                            <p:fltVal val="0"/>
                                          </p:val>
                                        </p:tav>
                                        <p:tav tm="100000">
                                          <p:val>
                                            <p:strVal val="#ppt_w"/>
                                          </p:val>
                                        </p:tav>
                                      </p:tavLst>
                                    </p:anim>
                                    <p:anim calcmode="lin" valueType="num">
                                      <p:cBhvr>
                                        <p:cTn id="96" dur="500" fill="hold"/>
                                        <p:tgtEl>
                                          <p:spTgt spid="271364">
                                            <p:txEl>
                                              <p:pRg st="3" end="3"/>
                                            </p:txEl>
                                          </p:spTgt>
                                        </p:tgtEl>
                                        <p:attrNameLst>
                                          <p:attrName>ppt_h</p:attrName>
                                        </p:attrNameLst>
                                      </p:cBhvr>
                                      <p:tavLst>
                                        <p:tav tm="0">
                                          <p:val>
                                            <p:fltVal val="0"/>
                                          </p:val>
                                        </p:tav>
                                        <p:tav tm="100000">
                                          <p:val>
                                            <p:strVal val="#ppt_h"/>
                                          </p:val>
                                        </p:tav>
                                      </p:tavLst>
                                    </p:anim>
                                    <p:anim calcmode="lin" valueType="num">
                                      <p:cBhvr>
                                        <p:cTn id="97" dur="500" fill="hold"/>
                                        <p:tgtEl>
                                          <p:spTgt spid="271364">
                                            <p:txEl>
                                              <p:pRg st="3" end="3"/>
                                            </p:txEl>
                                          </p:spTgt>
                                        </p:tgtEl>
                                        <p:attrNameLst>
                                          <p:attrName>style.rotation</p:attrName>
                                        </p:attrNameLst>
                                      </p:cBhvr>
                                      <p:tavLst>
                                        <p:tav tm="0">
                                          <p:val>
                                            <p:fltVal val="360"/>
                                          </p:val>
                                        </p:tav>
                                        <p:tav tm="100000">
                                          <p:val>
                                            <p:fltVal val="0"/>
                                          </p:val>
                                        </p:tav>
                                      </p:tavLst>
                                    </p:anim>
                                    <p:animEffect transition="in" filter="fade">
                                      <p:cBhvr>
                                        <p:cTn id="98" dur="500"/>
                                        <p:tgtEl>
                                          <p:spTgt spid="271364">
                                            <p:txEl>
                                              <p:pRg st="3" end="3"/>
                                            </p:txEl>
                                          </p:spTgt>
                                        </p:tgtEl>
                                      </p:cBhvr>
                                    </p:animEffect>
                                  </p:childTnLst>
                                </p:cTn>
                              </p:par>
                              <p:par>
                                <p:cTn id="99" presetID="49" presetClass="entr" presetSubtype="0" decel="100000" fill="hold" grpId="0" nodeType="withEffect">
                                  <p:stCondLst>
                                    <p:cond delay="0"/>
                                  </p:stCondLst>
                                  <p:iterate type="lt">
                                    <p:tmPct val="10000"/>
                                  </p:iterate>
                                  <p:childTnLst>
                                    <p:set>
                                      <p:cBhvr>
                                        <p:cTn id="100" dur="1" fill="hold">
                                          <p:stCondLst>
                                            <p:cond delay="0"/>
                                          </p:stCondLst>
                                        </p:cTn>
                                        <p:tgtEl>
                                          <p:spTgt spid="271364">
                                            <p:txEl>
                                              <p:pRg st="4" end="4"/>
                                            </p:txEl>
                                          </p:spTgt>
                                        </p:tgtEl>
                                        <p:attrNameLst>
                                          <p:attrName>style.visibility</p:attrName>
                                        </p:attrNameLst>
                                      </p:cBhvr>
                                      <p:to>
                                        <p:strVal val="visible"/>
                                      </p:to>
                                    </p:set>
                                    <p:anim calcmode="lin" valueType="num">
                                      <p:cBhvr>
                                        <p:cTn id="101" dur="500" fill="hold"/>
                                        <p:tgtEl>
                                          <p:spTgt spid="271364">
                                            <p:txEl>
                                              <p:pRg st="4" end="4"/>
                                            </p:txEl>
                                          </p:spTgt>
                                        </p:tgtEl>
                                        <p:attrNameLst>
                                          <p:attrName>ppt_w</p:attrName>
                                        </p:attrNameLst>
                                      </p:cBhvr>
                                      <p:tavLst>
                                        <p:tav tm="0">
                                          <p:val>
                                            <p:fltVal val="0"/>
                                          </p:val>
                                        </p:tav>
                                        <p:tav tm="100000">
                                          <p:val>
                                            <p:strVal val="#ppt_w"/>
                                          </p:val>
                                        </p:tav>
                                      </p:tavLst>
                                    </p:anim>
                                    <p:anim calcmode="lin" valueType="num">
                                      <p:cBhvr>
                                        <p:cTn id="102" dur="500" fill="hold"/>
                                        <p:tgtEl>
                                          <p:spTgt spid="271364">
                                            <p:txEl>
                                              <p:pRg st="4" end="4"/>
                                            </p:txEl>
                                          </p:spTgt>
                                        </p:tgtEl>
                                        <p:attrNameLst>
                                          <p:attrName>ppt_h</p:attrName>
                                        </p:attrNameLst>
                                      </p:cBhvr>
                                      <p:tavLst>
                                        <p:tav tm="0">
                                          <p:val>
                                            <p:fltVal val="0"/>
                                          </p:val>
                                        </p:tav>
                                        <p:tav tm="100000">
                                          <p:val>
                                            <p:strVal val="#ppt_h"/>
                                          </p:val>
                                        </p:tav>
                                      </p:tavLst>
                                    </p:anim>
                                    <p:anim calcmode="lin" valueType="num">
                                      <p:cBhvr>
                                        <p:cTn id="103" dur="500" fill="hold"/>
                                        <p:tgtEl>
                                          <p:spTgt spid="271364">
                                            <p:txEl>
                                              <p:pRg st="4" end="4"/>
                                            </p:txEl>
                                          </p:spTgt>
                                        </p:tgtEl>
                                        <p:attrNameLst>
                                          <p:attrName>style.rotation</p:attrName>
                                        </p:attrNameLst>
                                      </p:cBhvr>
                                      <p:tavLst>
                                        <p:tav tm="0">
                                          <p:val>
                                            <p:fltVal val="360"/>
                                          </p:val>
                                        </p:tav>
                                        <p:tav tm="100000">
                                          <p:val>
                                            <p:fltVal val="0"/>
                                          </p:val>
                                        </p:tav>
                                      </p:tavLst>
                                    </p:anim>
                                    <p:animEffect transition="in" filter="fade">
                                      <p:cBhvr>
                                        <p:cTn id="104" dur="500"/>
                                        <p:tgtEl>
                                          <p:spTgt spid="271364">
                                            <p:txEl>
                                              <p:pRg st="4" end="4"/>
                                            </p:txEl>
                                          </p:spTgt>
                                        </p:tgtEl>
                                      </p:cBhvr>
                                    </p:animEffect>
                                  </p:childTnLst>
                                </p:cTn>
                              </p:par>
                              <p:par>
                                <p:cTn id="105" presetID="49" presetClass="entr" presetSubtype="0" decel="100000" fill="hold" grpId="0" nodeType="withEffect">
                                  <p:stCondLst>
                                    <p:cond delay="0"/>
                                  </p:stCondLst>
                                  <p:iterate type="lt">
                                    <p:tmPct val="10000"/>
                                  </p:iterate>
                                  <p:childTnLst>
                                    <p:set>
                                      <p:cBhvr>
                                        <p:cTn id="106" dur="1" fill="hold">
                                          <p:stCondLst>
                                            <p:cond delay="0"/>
                                          </p:stCondLst>
                                        </p:cTn>
                                        <p:tgtEl>
                                          <p:spTgt spid="271364">
                                            <p:txEl>
                                              <p:pRg st="5" end="5"/>
                                            </p:txEl>
                                          </p:spTgt>
                                        </p:tgtEl>
                                        <p:attrNameLst>
                                          <p:attrName>style.visibility</p:attrName>
                                        </p:attrNameLst>
                                      </p:cBhvr>
                                      <p:to>
                                        <p:strVal val="visible"/>
                                      </p:to>
                                    </p:set>
                                    <p:anim calcmode="lin" valueType="num">
                                      <p:cBhvr>
                                        <p:cTn id="107" dur="500" fill="hold"/>
                                        <p:tgtEl>
                                          <p:spTgt spid="271364">
                                            <p:txEl>
                                              <p:pRg st="5" end="5"/>
                                            </p:txEl>
                                          </p:spTgt>
                                        </p:tgtEl>
                                        <p:attrNameLst>
                                          <p:attrName>ppt_w</p:attrName>
                                        </p:attrNameLst>
                                      </p:cBhvr>
                                      <p:tavLst>
                                        <p:tav tm="0">
                                          <p:val>
                                            <p:fltVal val="0"/>
                                          </p:val>
                                        </p:tav>
                                        <p:tav tm="100000">
                                          <p:val>
                                            <p:strVal val="#ppt_w"/>
                                          </p:val>
                                        </p:tav>
                                      </p:tavLst>
                                    </p:anim>
                                    <p:anim calcmode="lin" valueType="num">
                                      <p:cBhvr>
                                        <p:cTn id="108" dur="500" fill="hold"/>
                                        <p:tgtEl>
                                          <p:spTgt spid="271364">
                                            <p:txEl>
                                              <p:pRg st="5" end="5"/>
                                            </p:txEl>
                                          </p:spTgt>
                                        </p:tgtEl>
                                        <p:attrNameLst>
                                          <p:attrName>ppt_h</p:attrName>
                                        </p:attrNameLst>
                                      </p:cBhvr>
                                      <p:tavLst>
                                        <p:tav tm="0">
                                          <p:val>
                                            <p:fltVal val="0"/>
                                          </p:val>
                                        </p:tav>
                                        <p:tav tm="100000">
                                          <p:val>
                                            <p:strVal val="#ppt_h"/>
                                          </p:val>
                                        </p:tav>
                                      </p:tavLst>
                                    </p:anim>
                                    <p:anim calcmode="lin" valueType="num">
                                      <p:cBhvr>
                                        <p:cTn id="109" dur="500" fill="hold"/>
                                        <p:tgtEl>
                                          <p:spTgt spid="271364">
                                            <p:txEl>
                                              <p:pRg st="5" end="5"/>
                                            </p:txEl>
                                          </p:spTgt>
                                        </p:tgtEl>
                                        <p:attrNameLst>
                                          <p:attrName>style.rotation</p:attrName>
                                        </p:attrNameLst>
                                      </p:cBhvr>
                                      <p:tavLst>
                                        <p:tav tm="0">
                                          <p:val>
                                            <p:fltVal val="360"/>
                                          </p:val>
                                        </p:tav>
                                        <p:tav tm="100000">
                                          <p:val>
                                            <p:fltVal val="0"/>
                                          </p:val>
                                        </p:tav>
                                      </p:tavLst>
                                    </p:anim>
                                    <p:animEffect transition="in" filter="fade">
                                      <p:cBhvr>
                                        <p:cTn id="110" dur="500"/>
                                        <p:tgtEl>
                                          <p:spTgt spid="271364">
                                            <p:txEl>
                                              <p:pRg st="5" end="5"/>
                                            </p:txEl>
                                          </p:spTgt>
                                        </p:tgtEl>
                                      </p:cBhvr>
                                    </p:animEffect>
                                  </p:childTnLst>
                                </p:cTn>
                              </p:par>
                              <p:par>
                                <p:cTn id="111" presetID="49" presetClass="entr" presetSubtype="0" decel="100000" fill="hold" grpId="0" nodeType="withEffect">
                                  <p:stCondLst>
                                    <p:cond delay="0"/>
                                  </p:stCondLst>
                                  <p:iterate type="lt">
                                    <p:tmPct val="10000"/>
                                  </p:iterate>
                                  <p:childTnLst>
                                    <p:set>
                                      <p:cBhvr>
                                        <p:cTn id="112" dur="1" fill="hold">
                                          <p:stCondLst>
                                            <p:cond delay="0"/>
                                          </p:stCondLst>
                                        </p:cTn>
                                        <p:tgtEl>
                                          <p:spTgt spid="271364">
                                            <p:txEl>
                                              <p:pRg st="6" end="6"/>
                                            </p:txEl>
                                          </p:spTgt>
                                        </p:tgtEl>
                                        <p:attrNameLst>
                                          <p:attrName>style.visibility</p:attrName>
                                        </p:attrNameLst>
                                      </p:cBhvr>
                                      <p:to>
                                        <p:strVal val="visible"/>
                                      </p:to>
                                    </p:set>
                                    <p:anim calcmode="lin" valueType="num">
                                      <p:cBhvr>
                                        <p:cTn id="113" dur="500" fill="hold"/>
                                        <p:tgtEl>
                                          <p:spTgt spid="271364">
                                            <p:txEl>
                                              <p:pRg st="6" end="6"/>
                                            </p:txEl>
                                          </p:spTgt>
                                        </p:tgtEl>
                                        <p:attrNameLst>
                                          <p:attrName>ppt_w</p:attrName>
                                        </p:attrNameLst>
                                      </p:cBhvr>
                                      <p:tavLst>
                                        <p:tav tm="0">
                                          <p:val>
                                            <p:fltVal val="0"/>
                                          </p:val>
                                        </p:tav>
                                        <p:tav tm="100000">
                                          <p:val>
                                            <p:strVal val="#ppt_w"/>
                                          </p:val>
                                        </p:tav>
                                      </p:tavLst>
                                    </p:anim>
                                    <p:anim calcmode="lin" valueType="num">
                                      <p:cBhvr>
                                        <p:cTn id="114" dur="500" fill="hold"/>
                                        <p:tgtEl>
                                          <p:spTgt spid="271364">
                                            <p:txEl>
                                              <p:pRg st="6" end="6"/>
                                            </p:txEl>
                                          </p:spTgt>
                                        </p:tgtEl>
                                        <p:attrNameLst>
                                          <p:attrName>ppt_h</p:attrName>
                                        </p:attrNameLst>
                                      </p:cBhvr>
                                      <p:tavLst>
                                        <p:tav tm="0">
                                          <p:val>
                                            <p:fltVal val="0"/>
                                          </p:val>
                                        </p:tav>
                                        <p:tav tm="100000">
                                          <p:val>
                                            <p:strVal val="#ppt_h"/>
                                          </p:val>
                                        </p:tav>
                                      </p:tavLst>
                                    </p:anim>
                                    <p:anim calcmode="lin" valueType="num">
                                      <p:cBhvr>
                                        <p:cTn id="115" dur="500" fill="hold"/>
                                        <p:tgtEl>
                                          <p:spTgt spid="271364">
                                            <p:txEl>
                                              <p:pRg st="6" end="6"/>
                                            </p:txEl>
                                          </p:spTgt>
                                        </p:tgtEl>
                                        <p:attrNameLst>
                                          <p:attrName>style.rotation</p:attrName>
                                        </p:attrNameLst>
                                      </p:cBhvr>
                                      <p:tavLst>
                                        <p:tav tm="0">
                                          <p:val>
                                            <p:fltVal val="360"/>
                                          </p:val>
                                        </p:tav>
                                        <p:tav tm="100000">
                                          <p:val>
                                            <p:fltVal val="0"/>
                                          </p:val>
                                        </p:tav>
                                      </p:tavLst>
                                    </p:anim>
                                    <p:animEffect transition="in" filter="fade">
                                      <p:cBhvr>
                                        <p:cTn id="116" dur="500"/>
                                        <p:tgtEl>
                                          <p:spTgt spid="271364">
                                            <p:txEl>
                                              <p:pRg st="6" end="6"/>
                                            </p:txEl>
                                          </p:spTgt>
                                        </p:tgtEl>
                                      </p:cBhvr>
                                    </p:animEffect>
                                  </p:childTnLst>
                                </p:cTn>
                              </p:par>
                              <p:par>
                                <p:cTn id="117" presetID="49" presetClass="entr" presetSubtype="0" decel="100000" fill="hold" grpId="0" nodeType="withEffect">
                                  <p:stCondLst>
                                    <p:cond delay="0"/>
                                  </p:stCondLst>
                                  <p:iterate type="lt">
                                    <p:tmPct val="10000"/>
                                  </p:iterate>
                                  <p:childTnLst>
                                    <p:set>
                                      <p:cBhvr>
                                        <p:cTn id="118" dur="1" fill="hold">
                                          <p:stCondLst>
                                            <p:cond delay="0"/>
                                          </p:stCondLst>
                                        </p:cTn>
                                        <p:tgtEl>
                                          <p:spTgt spid="271364">
                                            <p:txEl>
                                              <p:pRg st="7" end="7"/>
                                            </p:txEl>
                                          </p:spTgt>
                                        </p:tgtEl>
                                        <p:attrNameLst>
                                          <p:attrName>style.visibility</p:attrName>
                                        </p:attrNameLst>
                                      </p:cBhvr>
                                      <p:to>
                                        <p:strVal val="visible"/>
                                      </p:to>
                                    </p:set>
                                    <p:anim calcmode="lin" valueType="num">
                                      <p:cBhvr>
                                        <p:cTn id="119" dur="500" fill="hold"/>
                                        <p:tgtEl>
                                          <p:spTgt spid="271364">
                                            <p:txEl>
                                              <p:pRg st="7" end="7"/>
                                            </p:txEl>
                                          </p:spTgt>
                                        </p:tgtEl>
                                        <p:attrNameLst>
                                          <p:attrName>ppt_w</p:attrName>
                                        </p:attrNameLst>
                                      </p:cBhvr>
                                      <p:tavLst>
                                        <p:tav tm="0">
                                          <p:val>
                                            <p:fltVal val="0"/>
                                          </p:val>
                                        </p:tav>
                                        <p:tav tm="100000">
                                          <p:val>
                                            <p:strVal val="#ppt_w"/>
                                          </p:val>
                                        </p:tav>
                                      </p:tavLst>
                                    </p:anim>
                                    <p:anim calcmode="lin" valueType="num">
                                      <p:cBhvr>
                                        <p:cTn id="120" dur="500" fill="hold"/>
                                        <p:tgtEl>
                                          <p:spTgt spid="271364">
                                            <p:txEl>
                                              <p:pRg st="7" end="7"/>
                                            </p:txEl>
                                          </p:spTgt>
                                        </p:tgtEl>
                                        <p:attrNameLst>
                                          <p:attrName>ppt_h</p:attrName>
                                        </p:attrNameLst>
                                      </p:cBhvr>
                                      <p:tavLst>
                                        <p:tav tm="0">
                                          <p:val>
                                            <p:fltVal val="0"/>
                                          </p:val>
                                        </p:tav>
                                        <p:tav tm="100000">
                                          <p:val>
                                            <p:strVal val="#ppt_h"/>
                                          </p:val>
                                        </p:tav>
                                      </p:tavLst>
                                    </p:anim>
                                    <p:anim calcmode="lin" valueType="num">
                                      <p:cBhvr>
                                        <p:cTn id="121" dur="500" fill="hold"/>
                                        <p:tgtEl>
                                          <p:spTgt spid="271364">
                                            <p:txEl>
                                              <p:pRg st="7" end="7"/>
                                            </p:txEl>
                                          </p:spTgt>
                                        </p:tgtEl>
                                        <p:attrNameLst>
                                          <p:attrName>style.rotation</p:attrName>
                                        </p:attrNameLst>
                                      </p:cBhvr>
                                      <p:tavLst>
                                        <p:tav tm="0">
                                          <p:val>
                                            <p:fltVal val="360"/>
                                          </p:val>
                                        </p:tav>
                                        <p:tav tm="100000">
                                          <p:val>
                                            <p:fltVal val="0"/>
                                          </p:val>
                                        </p:tav>
                                      </p:tavLst>
                                    </p:anim>
                                    <p:animEffect transition="in" filter="fade">
                                      <p:cBhvr>
                                        <p:cTn id="122" dur="500"/>
                                        <p:tgtEl>
                                          <p:spTgt spid="271364">
                                            <p:txEl>
                                              <p:pRg st="7" end="7"/>
                                            </p:txEl>
                                          </p:spTgt>
                                        </p:tgtEl>
                                      </p:cBhvr>
                                    </p:animEffect>
                                  </p:childTnLst>
                                </p:cTn>
                              </p:par>
                              <p:par>
                                <p:cTn id="123" presetID="49" presetClass="entr" presetSubtype="0" decel="100000" fill="hold" grpId="0" nodeType="withEffect">
                                  <p:stCondLst>
                                    <p:cond delay="0"/>
                                  </p:stCondLst>
                                  <p:iterate type="lt">
                                    <p:tmPct val="10000"/>
                                  </p:iterate>
                                  <p:childTnLst>
                                    <p:set>
                                      <p:cBhvr>
                                        <p:cTn id="124" dur="1" fill="hold">
                                          <p:stCondLst>
                                            <p:cond delay="0"/>
                                          </p:stCondLst>
                                        </p:cTn>
                                        <p:tgtEl>
                                          <p:spTgt spid="271364">
                                            <p:txEl>
                                              <p:pRg st="8" end="8"/>
                                            </p:txEl>
                                          </p:spTgt>
                                        </p:tgtEl>
                                        <p:attrNameLst>
                                          <p:attrName>style.visibility</p:attrName>
                                        </p:attrNameLst>
                                      </p:cBhvr>
                                      <p:to>
                                        <p:strVal val="visible"/>
                                      </p:to>
                                    </p:set>
                                    <p:anim calcmode="lin" valueType="num">
                                      <p:cBhvr>
                                        <p:cTn id="125" dur="500" fill="hold"/>
                                        <p:tgtEl>
                                          <p:spTgt spid="271364">
                                            <p:txEl>
                                              <p:pRg st="8" end="8"/>
                                            </p:txEl>
                                          </p:spTgt>
                                        </p:tgtEl>
                                        <p:attrNameLst>
                                          <p:attrName>ppt_w</p:attrName>
                                        </p:attrNameLst>
                                      </p:cBhvr>
                                      <p:tavLst>
                                        <p:tav tm="0">
                                          <p:val>
                                            <p:fltVal val="0"/>
                                          </p:val>
                                        </p:tav>
                                        <p:tav tm="100000">
                                          <p:val>
                                            <p:strVal val="#ppt_w"/>
                                          </p:val>
                                        </p:tav>
                                      </p:tavLst>
                                    </p:anim>
                                    <p:anim calcmode="lin" valueType="num">
                                      <p:cBhvr>
                                        <p:cTn id="126" dur="500" fill="hold"/>
                                        <p:tgtEl>
                                          <p:spTgt spid="271364">
                                            <p:txEl>
                                              <p:pRg st="8" end="8"/>
                                            </p:txEl>
                                          </p:spTgt>
                                        </p:tgtEl>
                                        <p:attrNameLst>
                                          <p:attrName>ppt_h</p:attrName>
                                        </p:attrNameLst>
                                      </p:cBhvr>
                                      <p:tavLst>
                                        <p:tav tm="0">
                                          <p:val>
                                            <p:fltVal val="0"/>
                                          </p:val>
                                        </p:tav>
                                        <p:tav tm="100000">
                                          <p:val>
                                            <p:strVal val="#ppt_h"/>
                                          </p:val>
                                        </p:tav>
                                      </p:tavLst>
                                    </p:anim>
                                    <p:anim calcmode="lin" valueType="num">
                                      <p:cBhvr>
                                        <p:cTn id="127" dur="500" fill="hold"/>
                                        <p:tgtEl>
                                          <p:spTgt spid="271364">
                                            <p:txEl>
                                              <p:pRg st="8" end="8"/>
                                            </p:txEl>
                                          </p:spTgt>
                                        </p:tgtEl>
                                        <p:attrNameLst>
                                          <p:attrName>style.rotation</p:attrName>
                                        </p:attrNameLst>
                                      </p:cBhvr>
                                      <p:tavLst>
                                        <p:tav tm="0">
                                          <p:val>
                                            <p:fltVal val="360"/>
                                          </p:val>
                                        </p:tav>
                                        <p:tav tm="100000">
                                          <p:val>
                                            <p:fltVal val="0"/>
                                          </p:val>
                                        </p:tav>
                                      </p:tavLst>
                                    </p:anim>
                                    <p:animEffect transition="in" filter="fade">
                                      <p:cBhvr>
                                        <p:cTn id="128" dur="500"/>
                                        <p:tgtEl>
                                          <p:spTgt spid="271364">
                                            <p:txEl>
                                              <p:pRg st="8" end="8"/>
                                            </p:txEl>
                                          </p:spTgt>
                                        </p:tgtEl>
                                      </p:cBhvr>
                                    </p:animEffect>
                                  </p:childTnLst>
                                </p:cTn>
                              </p:par>
                              <p:par>
                                <p:cTn id="129" presetID="49" presetClass="entr" presetSubtype="0" decel="100000" fill="hold" grpId="0" nodeType="withEffect">
                                  <p:stCondLst>
                                    <p:cond delay="0"/>
                                  </p:stCondLst>
                                  <p:iterate type="lt">
                                    <p:tmPct val="10000"/>
                                  </p:iterate>
                                  <p:childTnLst>
                                    <p:set>
                                      <p:cBhvr>
                                        <p:cTn id="130" dur="1" fill="hold">
                                          <p:stCondLst>
                                            <p:cond delay="0"/>
                                          </p:stCondLst>
                                        </p:cTn>
                                        <p:tgtEl>
                                          <p:spTgt spid="271364">
                                            <p:txEl>
                                              <p:pRg st="9" end="9"/>
                                            </p:txEl>
                                          </p:spTgt>
                                        </p:tgtEl>
                                        <p:attrNameLst>
                                          <p:attrName>style.visibility</p:attrName>
                                        </p:attrNameLst>
                                      </p:cBhvr>
                                      <p:to>
                                        <p:strVal val="visible"/>
                                      </p:to>
                                    </p:set>
                                    <p:anim calcmode="lin" valueType="num">
                                      <p:cBhvr>
                                        <p:cTn id="131" dur="500" fill="hold"/>
                                        <p:tgtEl>
                                          <p:spTgt spid="271364">
                                            <p:txEl>
                                              <p:pRg st="9" end="9"/>
                                            </p:txEl>
                                          </p:spTgt>
                                        </p:tgtEl>
                                        <p:attrNameLst>
                                          <p:attrName>ppt_w</p:attrName>
                                        </p:attrNameLst>
                                      </p:cBhvr>
                                      <p:tavLst>
                                        <p:tav tm="0">
                                          <p:val>
                                            <p:fltVal val="0"/>
                                          </p:val>
                                        </p:tav>
                                        <p:tav tm="100000">
                                          <p:val>
                                            <p:strVal val="#ppt_w"/>
                                          </p:val>
                                        </p:tav>
                                      </p:tavLst>
                                    </p:anim>
                                    <p:anim calcmode="lin" valueType="num">
                                      <p:cBhvr>
                                        <p:cTn id="132" dur="500" fill="hold"/>
                                        <p:tgtEl>
                                          <p:spTgt spid="271364">
                                            <p:txEl>
                                              <p:pRg st="9" end="9"/>
                                            </p:txEl>
                                          </p:spTgt>
                                        </p:tgtEl>
                                        <p:attrNameLst>
                                          <p:attrName>ppt_h</p:attrName>
                                        </p:attrNameLst>
                                      </p:cBhvr>
                                      <p:tavLst>
                                        <p:tav tm="0">
                                          <p:val>
                                            <p:fltVal val="0"/>
                                          </p:val>
                                        </p:tav>
                                        <p:tav tm="100000">
                                          <p:val>
                                            <p:strVal val="#ppt_h"/>
                                          </p:val>
                                        </p:tav>
                                      </p:tavLst>
                                    </p:anim>
                                    <p:anim calcmode="lin" valueType="num">
                                      <p:cBhvr>
                                        <p:cTn id="133" dur="500" fill="hold"/>
                                        <p:tgtEl>
                                          <p:spTgt spid="271364">
                                            <p:txEl>
                                              <p:pRg st="9" end="9"/>
                                            </p:txEl>
                                          </p:spTgt>
                                        </p:tgtEl>
                                        <p:attrNameLst>
                                          <p:attrName>style.rotation</p:attrName>
                                        </p:attrNameLst>
                                      </p:cBhvr>
                                      <p:tavLst>
                                        <p:tav tm="0">
                                          <p:val>
                                            <p:fltVal val="360"/>
                                          </p:val>
                                        </p:tav>
                                        <p:tav tm="100000">
                                          <p:val>
                                            <p:fltVal val="0"/>
                                          </p:val>
                                        </p:tav>
                                      </p:tavLst>
                                    </p:anim>
                                    <p:animEffect transition="in" filter="fade">
                                      <p:cBhvr>
                                        <p:cTn id="134" dur="500"/>
                                        <p:tgtEl>
                                          <p:spTgt spid="27136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build="p"/>
      <p:bldP spid="27136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417427C-F418-1440-B0FA-64E1E74710B1}"/>
              </a:ext>
            </a:extLst>
          </p:cNvPr>
          <p:cNvSpPr>
            <a:spLocks noGrp="1" noChangeArrowheads="1"/>
          </p:cNvSpPr>
          <p:nvPr>
            <p:ph type="title"/>
          </p:nvPr>
        </p:nvSpPr>
        <p:spPr/>
        <p:txBody>
          <a:bodyPr>
            <a:normAutofit fontScale="90000"/>
          </a:bodyPr>
          <a:lstStyle/>
          <a:p>
            <a:pPr eaLnBrk="1" hangingPunct="1"/>
            <a:endParaRPr lang="en-US" altLang="en-US" dirty="0"/>
          </a:p>
        </p:txBody>
      </p:sp>
      <p:sp>
        <p:nvSpPr>
          <p:cNvPr id="3075" name="Rectangle 3">
            <a:extLst>
              <a:ext uri="{FF2B5EF4-FFF2-40B4-BE49-F238E27FC236}">
                <a16:creationId xmlns:a16="http://schemas.microsoft.com/office/drawing/2014/main" id="{604DD8C4-9A93-8346-A173-6ABDFCB15A40}"/>
              </a:ext>
            </a:extLst>
          </p:cNvPr>
          <p:cNvSpPr>
            <a:spLocks noGrp="1" noChangeArrowheads="1"/>
          </p:cNvSpPr>
          <p:nvPr>
            <p:ph idx="1"/>
          </p:nvPr>
        </p:nvSpPr>
        <p:spPr>
          <a:xfrm>
            <a:off x="152400" y="1600200"/>
            <a:ext cx="8828088" cy="4343400"/>
          </a:xfrm>
        </p:spPr>
        <p:txBody>
          <a:bodyPr/>
          <a:lstStyle/>
          <a:p>
            <a:pPr eaLnBrk="1" hangingPunct="1">
              <a:lnSpc>
                <a:spcPct val="90000"/>
              </a:lnSpc>
            </a:pPr>
            <a:r>
              <a:rPr lang="en-US" altLang="en-US" sz="2800" dirty="0" err="1">
                <a:solidFill>
                  <a:schemeClr val="tx1"/>
                </a:solidFill>
                <a:cs typeface="Arial" panose="020B0604020202020204" pitchFamily="34" charset="0"/>
              </a:rPr>
              <a:t>Auditsi</a:t>
            </a:r>
            <a:r>
              <a:rPr lang="en-US" altLang="en-US" sz="2800" dirty="0">
                <a:solidFill>
                  <a:schemeClr val="tx1"/>
                </a:solidFill>
                <a:cs typeface="Arial" panose="020B0604020202020204" pitchFamily="34" charset="0"/>
              </a:rPr>
              <a:t>, </a:t>
            </a:r>
            <a:r>
              <a:rPr lang="en-US" altLang="en-US" sz="2800" dirty="0" err="1">
                <a:solidFill>
                  <a:schemeClr val="tx1"/>
                </a:solidFill>
                <a:cs typeface="Arial" panose="020B0604020202020204" pitchFamily="34" charset="0"/>
              </a:rPr>
              <a:t>sebuah</a:t>
            </a:r>
            <a:r>
              <a:rPr lang="en-US" altLang="en-US" sz="2800" dirty="0">
                <a:solidFill>
                  <a:schemeClr val="tx1"/>
                </a:solidFill>
                <a:cs typeface="Arial" panose="020B0604020202020204" pitchFamily="34" charset="0"/>
              </a:rPr>
              <a:t> </a:t>
            </a:r>
            <a:r>
              <a:rPr lang="en-US" altLang="en-US" sz="2800" dirty="0" err="1">
                <a:solidFill>
                  <a:schemeClr val="tx1"/>
                </a:solidFill>
                <a:cs typeface="Arial" panose="020B0604020202020204" pitchFamily="34" charset="0"/>
              </a:rPr>
              <a:t>lembaga</a:t>
            </a:r>
            <a:r>
              <a:rPr lang="en-US" altLang="en-US" sz="2800" dirty="0">
                <a:solidFill>
                  <a:schemeClr val="tx1"/>
                </a:solidFill>
                <a:cs typeface="Arial" panose="020B0604020202020204" pitchFamily="34" charset="0"/>
              </a:rPr>
              <a:t> </a:t>
            </a:r>
            <a:r>
              <a:rPr lang="en-US" altLang="en-US" sz="2800" dirty="0" err="1">
                <a:solidFill>
                  <a:schemeClr val="tx1"/>
                </a:solidFill>
                <a:cs typeface="Arial" panose="020B0604020202020204" pitchFamily="34" charset="0"/>
              </a:rPr>
              <a:t>penempatan</a:t>
            </a:r>
            <a:r>
              <a:rPr lang="en-US" altLang="en-US" sz="2800" dirty="0">
                <a:solidFill>
                  <a:schemeClr val="tx1"/>
                </a:solidFill>
                <a:cs typeface="Arial" panose="020B0604020202020204" pitchFamily="34" charset="0"/>
              </a:rPr>
              <a:t> </a:t>
            </a:r>
            <a:r>
              <a:rPr lang="en-US" altLang="en-US" sz="2800" dirty="0" err="1">
                <a:solidFill>
                  <a:schemeClr val="tx1"/>
                </a:solidFill>
                <a:cs typeface="Arial" panose="020B0604020202020204" pitchFamily="34" charset="0"/>
              </a:rPr>
              <a:t>tenaga</a:t>
            </a:r>
            <a:r>
              <a:rPr lang="en-US" altLang="en-US" sz="2800" dirty="0">
                <a:solidFill>
                  <a:schemeClr val="tx1"/>
                </a:solidFill>
                <a:cs typeface="Arial" panose="020B0604020202020204" pitchFamily="34" charset="0"/>
              </a:rPr>
              <a:t> </a:t>
            </a:r>
            <a:r>
              <a:rPr lang="en-US" altLang="en-US" sz="2800" dirty="0" err="1">
                <a:solidFill>
                  <a:schemeClr val="tx1"/>
                </a:solidFill>
                <a:cs typeface="Arial" panose="020B0604020202020204" pitchFamily="34" charset="0"/>
              </a:rPr>
              <a:t>profesional</a:t>
            </a:r>
            <a:r>
              <a:rPr lang="en-US" altLang="en-US" sz="2800" dirty="0">
                <a:solidFill>
                  <a:schemeClr val="tx1"/>
                </a:solidFill>
                <a:cs typeface="Arial" panose="020B0604020202020204" pitchFamily="34" charset="0"/>
              </a:rPr>
              <a:t> di Jakarta </a:t>
            </a:r>
            <a:r>
              <a:rPr lang="en-US" altLang="en-US" sz="2800" dirty="0" err="1">
                <a:solidFill>
                  <a:schemeClr val="tx1"/>
                </a:solidFill>
                <a:cs typeface="Arial" panose="020B0604020202020204" pitchFamily="34" charset="0"/>
              </a:rPr>
              <a:t>menyatakan</a:t>
            </a:r>
            <a:r>
              <a:rPr lang="en-US" altLang="en-US" sz="2800" dirty="0">
                <a:solidFill>
                  <a:schemeClr val="tx1"/>
                </a:solidFill>
                <a:cs typeface="Arial" panose="020B0604020202020204" pitchFamily="34" charset="0"/>
              </a:rPr>
              <a:t> :</a:t>
            </a:r>
          </a:p>
          <a:p>
            <a:pPr eaLnBrk="1" hangingPunct="1">
              <a:lnSpc>
                <a:spcPct val="90000"/>
              </a:lnSpc>
              <a:buFontTx/>
              <a:buNone/>
            </a:pPr>
            <a:r>
              <a:rPr lang="en-US" altLang="en-US" sz="2800" dirty="0">
                <a:solidFill>
                  <a:schemeClr val="tx1"/>
                </a:solidFill>
                <a:cs typeface="Arial" panose="020B0604020202020204" pitchFamily="34" charset="0"/>
              </a:rPr>
              <a:t>	</a:t>
            </a:r>
            <a:r>
              <a:rPr lang="id-ID" altLang="en-US" sz="2800" dirty="0">
                <a:solidFill>
                  <a:schemeClr val="tx1"/>
                </a:solidFill>
                <a:cs typeface="Arial" panose="020B0604020202020204" pitchFamily="34" charset="0"/>
              </a:rPr>
              <a:t>“</a:t>
            </a:r>
            <a:r>
              <a:rPr lang="id-ID" altLang="en-US" sz="2800" dirty="0" err="1">
                <a:solidFill>
                  <a:schemeClr val="tx1"/>
                </a:solidFill>
                <a:cs typeface="Arial" panose="020B0604020202020204" pitchFamily="34" charset="0"/>
              </a:rPr>
              <a:t>K</a:t>
            </a:r>
            <a:r>
              <a:rPr lang="en-US" altLang="en-US" sz="2800" dirty="0" err="1">
                <a:solidFill>
                  <a:schemeClr val="tx1"/>
                </a:solidFill>
                <a:cs typeface="Arial" panose="020B0604020202020204" pitchFamily="34" charset="0"/>
              </a:rPr>
              <a:t>ebutuhan</a:t>
            </a:r>
            <a:r>
              <a:rPr lang="en-US" altLang="en-US" sz="2800" dirty="0">
                <a:solidFill>
                  <a:schemeClr val="tx1"/>
                </a:solidFill>
                <a:cs typeface="Arial" panose="020B0604020202020204" pitchFamily="34" charset="0"/>
              </a:rPr>
              <a:t>  </a:t>
            </a:r>
            <a:r>
              <a:rPr lang="en-US" altLang="en-US" sz="2800" dirty="0" err="1">
                <a:solidFill>
                  <a:schemeClr val="tx1"/>
                </a:solidFill>
                <a:cs typeface="Arial" panose="020B0604020202020204" pitchFamily="34" charset="0"/>
              </a:rPr>
              <a:t>profesional</a:t>
            </a:r>
            <a:r>
              <a:rPr lang="en-US" altLang="en-US" sz="2800" dirty="0">
                <a:solidFill>
                  <a:schemeClr val="tx1"/>
                </a:solidFill>
                <a:cs typeface="Arial" panose="020B0604020202020204" pitchFamily="34" charset="0"/>
              </a:rPr>
              <a:t> TI </a:t>
            </a:r>
            <a:r>
              <a:rPr lang="en-US" altLang="en-US" sz="2800" dirty="0" err="1">
                <a:solidFill>
                  <a:schemeClr val="tx1"/>
                </a:solidFill>
                <a:cs typeface="Arial" panose="020B0604020202020204" pitchFamily="34" charset="0"/>
              </a:rPr>
              <a:t>mencapai</a:t>
            </a:r>
            <a:r>
              <a:rPr lang="en-US" altLang="en-US" sz="2800" dirty="0">
                <a:solidFill>
                  <a:schemeClr val="tx1"/>
                </a:solidFill>
                <a:cs typeface="Arial" panose="020B0604020202020204" pitchFamily="34" charset="0"/>
              </a:rPr>
              <a:t>  20 % </a:t>
            </a:r>
            <a:r>
              <a:rPr lang="en-US" altLang="en-US" sz="2800" dirty="0" err="1">
                <a:solidFill>
                  <a:schemeClr val="tx1"/>
                </a:solidFill>
                <a:cs typeface="Arial" panose="020B0604020202020204" pitchFamily="34" charset="0"/>
              </a:rPr>
              <a:t>dari</a:t>
            </a:r>
            <a:r>
              <a:rPr lang="en-US" altLang="en-US" sz="2800" dirty="0">
                <a:solidFill>
                  <a:schemeClr val="tx1"/>
                </a:solidFill>
                <a:cs typeface="Arial" panose="020B0604020202020204" pitchFamily="34" charset="0"/>
              </a:rPr>
              <a:t> total </a:t>
            </a:r>
            <a:r>
              <a:rPr lang="en-US" altLang="en-US" sz="2800" dirty="0" err="1">
                <a:solidFill>
                  <a:schemeClr val="tx1"/>
                </a:solidFill>
                <a:cs typeface="Arial" panose="020B0604020202020204" pitchFamily="34" charset="0"/>
              </a:rPr>
              <a:t>kebutuhan</a:t>
            </a:r>
            <a:r>
              <a:rPr lang="en-US" altLang="en-US" sz="2800" dirty="0">
                <a:solidFill>
                  <a:schemeClr val="tx1"/>
                </a:solidFill>
                <a:cs typeface="Arial" panose="020B0604020202020204" pitchFamily="34" charset="0"/>
              </a:rPr>
              <a:t> </a:t>
            </a:r>
            <a:r>
              <a:rPr lang="en-US" altLang="en-US" sz="2800" dirty="0" err="1">
                <a:solidFill>
                  <a:schemeClr val="tx1"/>
                </a:solidFill>
                <a:cs typeface="Arial" panose="020B0604020202020204" pitchFamily="34" charset="0"/>
              </a:rPr>
              <a:t>tenaga</a:t>
            </a:r>
            <a:r>
              <a:rPr lang="en-US" altLang="en-US" sz="2800" dirty="0">
                <a:solidFill>
                  <a:schemeClr val="tx1"/>
                </a:solidFill>
                <a:cs typeface="Arial" panose="020B0604020202020204" pitchFamily="34" charset="0"/>
              </a:rPr>
              <a:t> </a:t>
            </a:r>
            <a:r>
              <a:rPr lang="en-US" altLang="en-US" sz="2800" dirty="0" err="1">
                <a:solidFill>
                  <a:schemeClr val="tx1"/>
                </a:solidFill>
                <a:cs typeface="Arial" panose="020B0604020202020204" pitchFamily="34" charset="0"/>
              </a:rPr>
              <a:t>kerja</a:t>
            </a:r>
            <a:r>
              <a:rPr lang="id-ID" altLang="en-US" sz="2800" dirty="0">
                <a:solidFill>
                  <a:schemeClr val="tx1"/>
                </a:solidFill>
                <a:cs typeface="Arial" panose="020B0604020202020204" pitchFamily="34" charset="0"/>
              </a:rPr>
              <a:t>”</a:t>
            </a:r>
            <a:endParaRPr lang="en-US" altLang="en-US" sz="2800" dirty="0">
              <a:solidFill>
                <a:schemeClr val="tx1"/>
              </a:solidFill>
            </a:endParaRPr>
          </a:p>
          <a:p>
            <a:pPr eaLnBrk="1" hangingPunct="1">
              <a:lnSpc>
                <a:spcPct val="90000"/>
              </a:lnSpc>
            </a:pPr>
            <a:endParaRPr lang="en-US" altLang="en-US" sz="2800" dirty="0">
              <a:solidFill>
                <a:schemeClr val="tx1"/>
              </a:solidFill>
              <a:cs typeface="Arial" panose="020B0604020202020204" pitchFamily="34" charset="0"/>
            </a:endParaRPr>
          </a:p>
          <a:p>
            <a:pPr eaLnBrk="1" hangingPunct="1">
              <a:lnSpc>
                <a:spcPct val="90000"/>
              </a:lnSpc>
            </a:pPr>
            <a:r>
              <a:rPr lang="en-GB" altLang="en-US" sz="2800" dirty="0">
                <a:solidFill>
                  <a:schemeClr val="tx1"/>
                </a:solidFill>
                <a:cs typeface="Arial" panose="020B0604020202020204" pitchFamily="34" charset="0"/>
              </a:rPr>
              <a:t>Yohan </a:t>
            </a:r>
            <a:r>
              <a:rPr lang="en-GB" altLang="en-US" sz="2800" dirty="0" err="1">
                <a:solidFill>
                  <a:schemeClr val="tx1"/>
                </a:solidFill>
                <a:cs typeface="Arial" panose="020B0604020202020204" pitchFamily="34" charset="0"/>
              </a:rPr>
              <a:t>Handoyo</a:t>
            </a:r>
            <a:r>
              <a:rPr lang="en-GB" altLang="en-US" sz="2800" dirty="0">
                <a:solidFill>
                  <a:schemeClr val="tx1"/>
                </a:solidFill>
                <a:cs typeface="Arial" panose="020B0604020202020204" pitchFamily="34" charset="0"/>
              </a:rPr>
              <a:t>, Chief Service Officer </a:t>
            </a:r>
            <a:r>
              <a:rPr lang="en-GB" altLang="en-US" sz="2800" dirty="0" err="1">
                <a:solidFill>
                  <a:schemeClr val="tx1"/>
                </a:solidFill>
                <a:cs typeface="Arial" panose="020B0604020202020204" pitchFamily="34" charset="0"/>
              </a:rPr>
              <a:t>PT.Work</a:t>
            </a:r>
            <a:r>
              <a:rPr lang="en-GB" altLang="en-US" sz="2800" dirty="0">
                <a:solidFill>
                  <a:schemeClr val="tx1"/>
                </a:solidFill>
                <a:cs typeface="Arial" panose="020B0604020202020204" pitchFamily="34" charset="0"/>
              </a:rPr>
              <a:t> It Out Indonesia </a:t>
            </a:r>
            <a:r>
              <a:rPr lang="en-GB" altLang="en-US" sz="2800" dirty="0" err="1">
                <a:solidFill>
                  <a:schemeClr val="tx1"/>
                </a:solidFill>
                <a:cs typeface="Arial" panose="020B0604020202020204" pitchFamily="34" charset="0"/>
              </a:rPr>
              <a:t>menjelaskan</a:t>
            </a:r>
            <a:r>
              <a:rPr lang="en-GB" altLang="en-US" sz="2800" dirty="0">
                <a:solidFill>
                  <a:schemeClr val="tx1"/>
                </a:solidFill>
                <a:cs typeface="Arial" panose="020B0604020202020204" pitchFamily="34" charset="0"/>
              </a:rPr>
              <a:t> :</a:t>
            </a:r>
            <a:endParaRPr lang="en-US" altLang="en-US" sz="2800" dirty="0">
              <a:solidFill>
                <a:schemeClr val="tx1"/>
              </a:solidFill>
              <a:cs typeface="Arial" panose="020B0604020202020204" pitchFamily="34" charset="0"/>
            </a:endParaRPr>
          </a:p>
          <a:p>
            <a:pPr eaLnBrk="1" hangingPunct="1">
              <a:lnSpc>
                <a:spcPct val="90000"/>
              </a:lnSpc>
              <a:buFontTx/>
              <a:buNone/>
            </a:pPr>
            <a:r>
              <a:rPr lang="en-US" altLang="en-US" sz="2800" dirty="0">
                <a:solidFill>
                  <a:schemeClr val="tx1"/>
                </a:solidFill>
                <a:cs typeface="Arial" panose="020B0604020202020204" pitchFamily="34" charset="0"/>
              </a:rPr>
              <a:t>	</a:t>
            </a:r>
            <a:r>
              <a:rPr lang="id-ID" altLang="en-US" sz="2800" dirty="0">
                <a:solidFill>
                  <a:schemeClr val="tx1"/>
                </a:solidFill>
                <a:cs typeface="Arial" panose="020B0604020202020204" pitchFamily="34" charset="0"/>
              </a:rPr>
              <a:t>“</a:t>
            </a:r>
            <a:r>
              <a:rPr lang="en-GB" altLang="en-US" sz="2800" dirty="0" err="1">
                <a:solidFill>
                  <a:schemeClr val="tx1"/>
                </a:solidFill>
                <a:cs typeface="Arial" panose="020B0604020202020204" pitchFamily="34" charset="0"/>
              </a:rPr>
              <a:t>Saat</a:t>
            </a:r>
            <a:r>
              <a:rPr lang="en-GB" altLang="en-US" sz="2800" dirty="0">
                <a:solidFill>
                  <a:schemeClr val="tx1"/>
                </a:solidFill>
                <a:cs typeface="Arial" panose="020B0604020202020204" pitchFamily="34" charset="0"/>
              </a:rPr>
              <a:t> </a:t>
            </a:r>
            <a:r>
              <a:rPr lang="en-GB" altLang="en-US" sz="2800" dirty="0" err="1">
                <a:solidFill>
                  <a:schemeClr val="tx1"/>
                </a:solidFill>
                <a:cs typeface="Arial" panose="020B0604020202020204" pitchFamily="34" charset="0"/>
              </a:rPr>
              <a:t>ini</a:t>
            </a:r>
            <a:r>
              <a:rPr lang="en-GB" altLang="en-US" sz="2800" dirty="0">
                <a:solidFill>
                  <a:schemeClr val="tx1"/>
                </a:solidFill>
                <a:cs typeface="Arial" panose="020B0604020202020204" pitchFamily="34" charset="0"/>
              </a:rPr>
              <a:t> </a:t>
            </a:r>
            <a:r>
              <a:rPr lang="en-GB" altLang="en-US" sz="2800" dirty="0" err="1">
                <a:solidFill>
                  <a:schemeClr val="tx1"/>
                </a:solidFill>
                <a:cs typeface="Arial" panose="020B0604020202020204" pitchFamily="34" charset="0"/>
              </a:rPr>
              <a:t>saja</a:t>
            </a:r>
            <a:r>
              <a:rPr lang="en-GB" altLang="en-US" sz="2800" dirty="0">
                <a:solidFill>
                  <a:schemeClr val="tx1"/>
                </a:solidFill>
                <a:cs typeface="Arial" panose="020B0604020202020204" pitchFamily="34" charset="0"/>
              </a:rPr>
              <a:t> 20 </a:t>
            </a:r>
            <a:r>
              <a:rPr lang="en-GB" altLang="en-US" sz="2800" dirty="0" err="1">
                <a:solidFill>
                  <a:schemeClr val="tx1"/>
                </a:solidFill>
                <a:cs typeface="Arial" panose="020B0604020202020204" pitchFamily="34" charset="0"/>
              </a:rPr>
              <a:t>ribu</a:t>
            </a:r>
            <a:r>
              <a:rPr lang="en-GB" altLang="en-US" sz="2800" dirty="0">
                <a:solidFill>
                  <a:schemeClr val="tx1"/>
                </a:solidFill>
                <a:cs typeface="Arial" panose="020B0604020202020204" pitchFamily="34" charset="0"/>
              </a:rPr>
              <a:t> </a:t>
            </a:r>
            <a:r>
              <a:rPr lang="en-GB" altLang="en-US" sz="2800" dirty="0" err="1">
                <a:solidFill>
                  <a:schemeClr val="tx1"/>
                </a:solidFill>
                <a:cs typeface="Arial" panose="020B0604020202020204" pitchFamily="34" charset="0"/>
              </a:rPr>
              <a:t>tenaga</a:t>
            </a:r>
            <a:r>
              <a:rPr lang="en-GB" altLang="en-US" sz="2800" dirty="0">
                <a:solidFill>
                  <a:schemeClr val="tx1"/>
                </a:solidFill>
                <a:cs typeface="Arial" panose="020B0604020202020204" pitchFamily="34" charset="0"/>
              </a:rPr>
              <a:t> </a:t>
            </a:r>
            <a:r>
              <a:rPr lang="en-GB" altLang="en-US" sz="2800" dirty="0" err="1">
                <a:solidFill>
                  <a:schemeClr val="tx1"/>
                </a:solidFill>
                <a:cs typeface="Arial" panose="020B0604020202020204" pitchFamily="34" charset="0"/>
              </a:rPr>
              <a:t>profesional</a:t>
            </a:r>
            <a:r>
              <a:rPr lang="en-GB" altLang="en-US" sz="2800" dirty="0">
                <a:solidFill>
                  <a:schemeClr val="tx1"/>
                </a:solidFill>
                <a:cs typeface="Arial" panose="020B0604020202020204" pitchFamily="34" charset="0"/>
              </a:rPr>
              <a:t> TI Indonesia </a:t>
            </a:r>
            <a:r>
              <a:rPr lang="en-GB" altLang="en-US" sz="2800" dirty="0" err="1">
                <a:solidFill>
                  <a:schemeClr val="tx1"/>
                </a:solidFill>
                <a:cs typeface="Arial" panose="020B0604020202020204" pitchFamily="34" charset="0"/>
              </a:rPr>
              <a:t>diminta</a:t>
            </a:r>
            <a:r>
              <a:rPr lang="en-GB" altLang="en-US" sz="2800" dirty="0">
                <a:solidFill>
                  <a:schemeClr val="tx1"/>
                </a:solidFill>
                <a:cs typeface="Arial" panose="020B0604020202020204" pitchFamily="34" charset="0"/>
              </a:rPr>
              <a:t> </a:t>
            </a:r>
            <a:r>
              <a:rPr lang="en-GB" altLang="en-US" sz="2800" dirty="0" err="1">
                <a:solidFill>
                  <a:schemeClr val="tx1"/>
                </a:solidFill>
                <a:cs typeface="Arial" panose="020B0604020202020204" pitchFamily="34" charset="0"/>
              </a:rPr>
              <a:t>oleh</a:t>
            </a:r>
            <a:r>
              <a:rPr lang="en-GB" altLang="en-US" sz="2800" dirty="0">
                <a:solidFill>
                  <a:schemeClr val="tx1"/>
                </a:solidFill>
                <a:cs typeface="Arial" panose="020B0604020202020204" pitchFamily="34" charset="0"/>
              </a:rPr>
              <a:t> </a:t>
            </a:r>
            <a:r>
              <a:rPr lang="en-GB" altLang="en-US" sz="2800" dirty="0" err="1">
                <a:solidFill>
                  <a:schemeClr val="tx1"/>
                </a:solidFill>
                <a:cs typeface="Arial" panose="020B0604020202020204" pitchFamily="34" charset="0"/>
              </a:rPr>
              <a:t>negara</a:t>
            </a:r>
            <a:r>
              <a:rPr lang="en-GB" altLang="en-US" sz="2800" dirty="0">
                <a:solidFill>
                  <a:schemeClr val="tx1"/>
                </a:solidFill>
                <a:cs typeface="Arial" panose="020B0604020202020204" pitchFamily="34" charset="0"/>
              </a:rPr>
              <a:t> </a:t>
            </a:r>
            <a:r>
              <a:rPr lang="en-US" altLang="en-US" sz="2800" dirty="0" err="1">
                <a:solidFill>
                  <a:schemeClr val="tx1"/>
                </a:solidFill>
                <a:cs typeface="Arial" panose="020B0604020202020204" pitchFamily="34" charset="0"/>
              </a:rPr>
              <a:t>Jerman</a:t>
            </a:r>
            <a:r>
              <a:rPr lang="id-ID" altLang="en-US" sz="2800" dirty="0">
                <a:solidFill>
                  <a:schemeClr val="tx1"/>
                </a:solidFill>
                <a:cs typeface="Arial" panose="020B0604020202020204" pitchFamily="34" charset="0"/>
              </a:rPr>
              <a:t>”</a:t>
            </a:r>
            <a:endParaRPr lang="en-US" altLang="en-US" sz="2800" dirty="0">
              <a:solidFill>
                <a:schemeClr val="tx1"/>
              </a:solidFill>
            </a:endParaRPr>
          </a:p>
        </p:txBody>
      </p:sp>
      <p:sp>
        <p:nvSpPr>
          <p:cNvPr id="4" name="Rectangle 2">
            <a:extLst>
              <a:ext uri="{FF2B5EF4-FFF2-40B4-BE49-F238E27FC236}">
                <a16:creationId xmlns:a16="http://schemas.microsoft.com/office/drawing/2014/main" id="{34CC12BD-8028-5E4D-BB4B-91BC7C7CD70E}"/>
              </a:ext>
            </a:extLst>
          </p:cNvPr>
          <p:cNvSpPr txBox="1">
            <a:spLocks noChangeArrowheads="1"/>
          </p:cNvSpPr>
          <p:nvPr/>
        </p:nvSpPr>
        <p:spPr>
          <a:xfrm>
            <a:off x="0" y="647700"/>
            <a:ext cx="8991600" cy="825500"/>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a:t>KEBUTUHAN TI</a:t>
            </a:r>
          </a:p>
        </p:txBody>
      </p:sp>
    </p:spTree>
    <p:extLst>
      <p:ext uri="{BB962C8B-B14F-4D97-AF65-F5344CB8AC3E}">
        <p14:creationId xmlns:p14="http://schemas.microsoft.com/office/powerpoint/2010/main" val="16380148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5F6AB9B-BA09-904F-A9B5-01EDF803C0BA}"/>
              </a:ext>
            </a:extLst>
          </p:cNvPr>
          <p:cNvSpPr>
            <a:spLocks noGrp="1" noChangeArrowheads="1"/>
          </p:cNvSpPr>
          <p:nvPr>
            <p:ph type="title" idx="4294967295"/>
          </p:nvPr>
        </p:nvSpPr>
        <p:spPr>
          <a:xfrm>
            <a:off x="0" y="647700"/>
            <a:ext cx="8991600" cy="825500"/>
          </a:xfrm>
        </p:spPr>
        <p:txBody>
          <a:bodyPr/>
          <a:lstStyle/>
          <a:p>
            <a:pPr eaLnBrk="1" hangingPunct="1"/>
            <a:r>
              <a:rPr lang="en-US" altLang="en-US" sz="2000" dirty="0" err="1"/>
              <a:t>Jumlah</a:t>
            </a:r>
            <a:r>
              <a:rPr lang="en-US" altLang="en-US" sz="2000" dirty="0"/>
              <a:t> </a:t>
            </a:r>
            <a:r>
              <a:rPr lang="en-US" altLang="en-US" sz="2000" dirty="0" err="1"/>
              <a:t>mahasiswa</a:t>
            </a:r>
            <a:r>
              <a:rPr lang="en-US" altLang="en-US" sz="2000" dirty="0"/>
              <a:t> program </a:t>
            </a:r>
            <a:r>
              <a:rPr lang="en-US" altLang="en-US" sz="2000" dirty="0" err="1"/>
              <a:t>studi</a:t>
            </a:r>
            <a:r>
              <a:rPr lang="en-US" altLang="en-US" sz="2000" dirty="0"/>
              <a:t> </a:t>
            </a:r>
            <a:r>
              <a:rPr lang="en-US" altLang="en-US" sz="2000" dirty="0" err="1"/>
              <a:t>komputer</a:t>
            </a:r>
            <a:r>
              <a:rPr lang="en-US" altLang="en-US" sz="2000" dirty="0"/>
              <a:t> </a:t>
            </a:r>
            <a:r>
              <a:rPr lang="en-US" altLang="en-US" sz="2000" dirty="0" err="1"/>
              <a:t>dan</a:t>
            </a:r>
            <a:r>
              <a:rPr lang="en-US" altLang="en-US" sz="2000" dirty="0"/>
              <a:t> </a:t>
            </a:r>
            <a:r>
              <a:rPr lang="en-US" altLang="en-US" sz="2000" dirty="0" err="1"/>
              <a:t>informatika</a:t>
            </a:r>
            <a:r>
              <a:rPr lang="en-US" altLang="en-US" sz="2000" dirty="0"/>
              <a:t> </a:t>
            </a:r>
            <a:r>
              <a:rPr lang="en-US" altLang="en-US" sz="2000" dirty="0" err="1"/>
              <a:t>hampir</a:t>
            </a:r>
            <a:r>
              <a:rPr lang="en-US" altLang="en-US" sz="2000" dirty="0"/>
              <a:t> </a:t>
            </a:r>
            <a:r>
              <a:rPr lang="en-US" altLang="en-US" sz="2000" dirty="0" err="1"/>
              <a:t>mencapai</a:t>
            </a:r>
            <a:r>
              <a:rPr lang="en-US" altLang="en-US" sz="2000" dirty="0"/>
              <a:t> 10% </a:t>
            </a:r>
            <a:r>
              <a:rPr lang="en-US" altLang="en-US" sz="2000" dirty="0" err="1"/>
              <a:t>dari</a:t>
            </a:r>
            <a:r>
              <a:rPr lang="en-US" altLang="en-US" sz="2000" dirty="0"/>
              <a:t> total </a:t>
            </a:r>
            <a:r>
              <a:rPr lang="en-US" altLang="en-US" sz="2000" dirty="0" err="1"/>
              <a:t>mahasiswa</a:t>
            </a:r>
            <a:r>
              <a:rPr lang="en-US" altLang="en-US" sz="2000" dirty="0"/>
              <a:t> yang </a:t>
            </a:r>
            <a:r>
              <a:rPr lang="en-US" altLang="en-US" sz="2000" dirty="0" err="1"/>
              <a:t>ada</a:t>
            </a:r>
            <a:r>
              <a:rPr lang="en-US" altLang="en-US" sz="2000" dirty="0"/>
              <a:t> di </a:t>
            </a:r>
            <a:r>
              <a:rPr lang="en-US" altLang="en-US" sz="2000" dirty="0" err="1"/>
              <a:t>tanah</a:t>
            </a:r>
            <a:r>
              <a:rPr lang="en-US" altLang="en-US" sz="2000" dirty="0"/>
              <a:t> air.</a:t>
            </a:r>
          </a:p>
        </p:txBody>
      </p:sp>
      <p:sp>
        <p:nvSpPr>
          <p:cNvPr id="5123" name="Rectangle 3">
            <a:extLst>
              <a:ext uri="{FF2B5EF4-FFF2-40B4-BE49-F238E27FC236}">
                <a16:creationId xmlns:a16="http://schemas.microsoft.com/office/drawing/2014/main" id="{280BB93D-F5E3-A94E-81D6-96FBF2FD0B94}"/>
              </a:ext>
            </a:extLst>
          </p:cNvPr>
          <p:cNvSpPr>
            <a:spLocks noGrp="1" noChangeArrowheads="1"/>
          </p:cNvSpPr>
          <p:nvPr>
            <p:ph type="body" idx="4294967295"/>
          </p:nvPr>
        </p:nvSpPr>
        <p:spPr>
          <a:xfrm>
            <a:off x="0" y="1397000"/>
            <a:ext cx="7467600" cy="4660900"/>
          </a:xfrm>
        </p:spPr>
        <p:txBody>
          <a:bodyPr/>
          <a:lstStyle/>
          <a:p>
            <a:pPr marL="341313" indent="-341313" eaLnBrk="1" hangingPunct="1">
              <a:tabLst>
                <a:tab pos="1425575" algn="l"/>
              </a:tabLst>
            </a:pPr>
            <a:r>
              <a:rPr lang="en-US" altLang="en-US" sz="1800" dirty="0" err="1">
                <a:solidFill>
                  <a:schemeClr val="tx1"/>
                </a:solidFill>
              </a:rPr>
              <a:t>Jumlah</a:t>
            </a:r>
            <a:r>
              <a:rPr lang="en-US" altLang="en-US" sz="1800" dirty="0">
                <a:solidFill>
                  <a:schemeClr val="tx1"/>
                </a:solidFill>
              </a:rPr>
              <a:t> </a:t>
            </a:r>
            <a:r>
              <a:rPr lang="en-US" altLang="en-US" sz="1800" dirty="0" err="1">
                <a:solidFill>
                  <a:schemeClr val="tx1"/>
                </a:solidFill>
              </a:rPr>
              <a:t>perguruan</a:t>
            </a:r>
            <a:r>
              <a:rPr lang="en-US" altLang="en-US" sz="1800" dirty="0">
                <a:solidFill>
                  <a:schemeClr val="tx1"/>
                </a:solidFill>
              </a:rPr>
              <a:t> </a:t>
            </a:r>
            <a:r>
              <a:rPr lang="en-US" altLang="en-US" sz="1800" dirty="0" err="1">
                <a:solidFill>
                  <a:schemeClr val="tx1"/>
                </a:solidFill>
              </a:rPr>
              <a:t>tinggi</a:t>
            </a:r>
            <a:r>
              <a:rPr lang="en-US" altLang="en-US" sz="1800" dirty="0">
                <a:solidFill>
                  <a:schemeClr val="tx1"/>
                </a:solidFill>
              </a:rPr>
              <a:t>		: 620 	</a:t>
            </a:r>
            <a:r>
              <a:rPr lang="en-US" altLang="en-US" sz="1800" dirty="0" err="1">
                <a:solidFill>
                  <a:schemeClr val="tx1"/>
                </a:solidFill>
              </a:rPr>
              <a:t>institusi</a:t>
            </a:r>
            <a:endParaRPr lang="en-US" altLang="en-US" sz="1800" dirty="0">
              <a:solidFill>
                <a:schemeClr val="tx1"/>
              </a:solidFill>
            </a:endParaRPr>
          </a:p>
          <a:p>
            <a:pPr marL="341313" indent="-341313" eaLnBrk="1" hangingPunct="1">
              <a:tabLst>
                <a:tab pos="1425575" algn="l"/>
              </a:tabLst>
            </a:pPr>
            <a:r>
              <a:rPr lang="en-US" altLang="en-US" sz="1800" dirty="0" err="1">
                <a:solidFill>
                  <a:schemeClr val="tx1"/>
                </a:solidFill>
              </a:rPr>
              <a:t>Jumlah</a:t>
            </a:r>
            <a:r>
              <a:rPr lang="en-US" altLang="en-US" sz="1800" dirty="0">
                <a:solidFill>
                  <a:schemeClr val="tx1"/>
                </a:solidFill>
              </a:rPr>
              <a:t> program </a:t>
            </a:r>
            <a:r>
              <a:rPr lang="en-US" altLang="en-US" sz="1800" dirty="0" err="1">
                <a:solidFill>
                  <a:schemeClr val="tx1"/>
                </a:solidFill>
              </a:rPr>
              <a:t>studi</a:t>
            </a:r>
            <a:r>
              <a:rPr lang="en-US" altLang="en-US" sz="1800" dirty="0">
                <a:solidFill>
                  <a:schemeClr val="tx1"/>
                </a:solidFill>
              </a:rPr>
              <a:t>		: 1,431	program </a:t>
            </a:r>
            <a:r>
              <a:rPr lang="en-US" altLang="en-US" sz="1800" dirty="0" err="1">
                <a:solidFill>
                  <a:schemeClr val="tx1"/>
                </a:solidFill>
              </a:rPr>
              <a:t>studi</a:t>
            </a:r>
            <a:endParaRPr lang="en-US" altLang="en-US" sz="1800" dirty="0">
              <a:solidFill>
                <a:schemeClr val="tx1"/>
              </a:solidFill>
            </a:endParaRPr>
          </a:p>
          <a:p>
            <a:pPr marL="795338" lvl="1" indent="-339725" eaLnBrk="1" hangingPunct="1">
              <a:tabLst>
                <a:tab pos="1425575" algn="l"/>
              </a:tabLst>
            </a:pPr>
            <a:r>
              <a:rPr lang="en-US" altLang="en-US" sz="1600" dirty="0"/>
              <a:t>Diploma 1	: 81	</a:t>
            </a:r>
            <a:r>
              <a:rPr lang="en-US" altLang="en-US" sz="1600" dirty="0" err="1"/>
              <a:t>institusi</a:t>
            </a:r>
            <a:endParaRPr lang="en-US" altLang="en-US" sz="1600" dirty="0"/>
          </a:p>
          <a:p>
            <a:pPr marL="795338" lvl="1" indent="-339725" eaLnBrk="1" hangingPunct="1">
              <a:tabLst>
                <a:tab pos="1425575" algn="l"/>
              </a:tabLst>
            </a:pPr>
            <a:r>
              <a:rPr lang="en-US" altLang="en-US" sz="1600" dirty="0"/>
              <a:t>Diploma 2	: 30	</a:t>
            </a:r>
            <a:r>
              <a:rPr lang="en-US" altLang="en-US" sz="1600" dirty="0" err="1"/>
              <a:t>institusi</a:t>
            </a:r>
            <a:endParaRPr lang="en-US" altLang="en-US" sz="1600" dirty="0"/>
          </a:p>
          <a:p>
            <a:pPr marL="795338" lvl="1" indent="-339725" eaLnBrk="1" hangingPunct="1">
              <a:tabLst>
                <a:tab pos="1425575" algn="l"/>
              </a:tabLst>
            </a:pPr>
            <a:r>
              <a:rPr lang="en-US" altLang="en-US" sz="1600" dirty="0"/>
              <a:t>Diploma 3	: 660	</a:t>
            </a:r>
            <a:r>
              <a:rPr lang="en-US" altLang="en-US" sz="1600" dirty="0" err="1"/>
              <a:t>institusi</a:t>
            </a:r>
            <a:endParaRPr lang="en-US" altLang="en-US" sz="1600" dirty="0"/>
          </a:p>
          <a:p>
            <a:pPr marL="795338" lvl="1" indent="-339725" eaLnBrk="1" hangingPunct="1">
              <a:tabLst>
                <a:tab pos="1425575" algn="l"/>
              </a:tabLst>
            </a:pPr>
            <a:r>
              <a:rPr lang="en-US" altLang="en-US" sz="1600" dirty="0"/>
              <a:t>Diploma 4	: 8	</a:t>
            </a:r>
            <a:r>
              <a:rPr lang="en-US" altLang="en-US" sz="1600" dirty="0" err="1"/>
              <a:t>institusi</a:t>
            </a:r>
            <a:endParaRPr lang="en-US" altLang="en-US" sz="1600" dirty="0"/>
          </a:p>
          <a:p>
            <a:pPr marL="795338" lvl="1" indent="-339725" eaLnBrk="1" hangingPunct="1">
              <a:tabLst>
                <a:tab pos="1425575" algn="l"/>
              </a:tabLst>
            </a:pPr>
            <a:r>
              <a:rPr lang="en-US" altLang="en-US" sz="1600" dirty="0"/>
              <a:t>S1		: 630	</a:t>
            </a:r>
            <a:r>
              <a:rPr lang="en-US" altLang="en-US" sz="1600" dirty="0" err="1"/>
              <a:t>institusi</a:t>
            </a:r>
            <a:endParaRPr lang="en-US" altLang="en-US" sz="1600" dirty="0"/>
          </a:p>
          <a:p>
            <a:pPr marL="795338" lvl="1" indent="-339725" eaLnBrk="1" hangingPunct="1">
              <a:tabLst>
                <a:tab pos="1425575" algn="l"/>
              </a:tabLst>
            </a:pPr>
            <a:r>
              <a:rPr lang="en-US" altLang="en-US" sz="1600" dirty="0"/>
              <a:t>S2		: 19	</a:t>
            </a:r>
            <a:r>
              <a:rPr lang="en-US" altLang="en-US" sz="1600" dirty="0" err="1"/>
              <a:t>institusi</a:t>
            </a:r>
            <a:endParaRPr lang="en-US" altLang="en-US" sz="1600" dirty="0"/>
          </a:p>
          <a:p>
            <a:pPr marL="795338" lvl="1" indent="-339725" eaLnBrk="1" hangingPunct="1">
              <a:tabLst>
                <a:tab pos="1425575" algn="l"/>
              </a:tabLst>
            </a:pPr>
            <a:r>
              <a:rPr lang="en-US" altLang="en-US" sz="1600" dirty="0"/>
              <a:t>S3		: 3	</a:t>
            </a:r>
            <a:r>
              <a:rPr lang="en-US" altLang="en-US" sz="1600" dirty="0" err="1"/>
              <a:t>institusi</a:t>
            </a:r>
            <a:endParaRPr lang="en-US" altLang="en-US" sz="1600" dirty="0"/>
          </a:p>
          <a:p>
            <a:pPr marL="341313" indent="-341313" eaLnBrk="1" hangingPunct="1">
              <a:tabLst>
                <a:tab pos="1425575" algn="l"/>
              </a:tabLst>
            </a:pPr>
            <a:r>
              <a:rPr lang="en-US" altLang="en-US" sz="1800" dirty="0" err="1">
                <a:solidFill>
                  <a:schemeClr val="tx1"/>
                </a:solidFill>
              </a:rPr>
              <a:t>Jumlah</a:t>
            </a:r>
            <a:r>
              <a:rPr lang="en-US" altLang="en-US" sz="1800" dirty="0">
                <a:solidFill>
                  <a:schemeClr val="tx1"/>
                </a:solidFill>
              </a:rPr>
              <a:t> </a:t>
            </a:r>
            <a:r>
              <a:rPr lang="en-US" altLang="en-US" sz="1800" dirty="0" err="1">
                <a:solidFill>
                  <a:schemeClr val="tx1"/>
                </a:solidFill>
              </a:rPr>
              <a:t>mahasiswa</a:t>
            </a:r>
            <a:r>
              <a:rPr lang="en-US" altLang="en-US" sz="1800" dirty="0">
                <a:solidFill>
                  <a:schemeClr val="tx1"/>
                </a:solidFill>
              </a:rPr>
              <a:t> </a:t>
            </a:r>
            <a:r>
              <a:rPr lang="en-US" altLang="en-US" sz="1800" dirty="0" err="1">
                <a:solidFill>
                  <a:schemeClr val="tx1"/>
                </a:solidFill>
              </a:rPr>
              <a:t>aktif</a:t>
            </a:r>
            <a:r>
              <a:rPr lang="en-US" altLang="en-US" sz="1800" dirty="0">
                <a:solidFill>
                  <a:schemeClr val="tx1"/>
                </a:solidFill>
              </a:rPr>
              <a:t>	</a:t>
            </a:r>
            <a:r>
              <a:rPr lang="id-ID" altLang="en-US" sz="1800" dirty="0">
                <a:solidFill>
                  <a:schemeClr val="tx1"/>
                </a:solidFill>
              </a:rPr>
              <a:t>	</a:t>
            </a:r>
            <a:r>
              <a:rPr lang="en-US" altLang="en-US" sz="1800" dirty="0">
                <a:solidFill>
                  <a:schemeClr val="tx1"/>
                </a:solidFill>
              </a:rPr>
              <a:t>: 295,820</a:t>
            </a:r>
            <a:r>
              <a:rPr lang="id-ID" altLang="en-US" sz="1800" dirty="0">
                <a:solidFill>
                  <a:schemeClr val="tx1"/>
                </a:solidFill>
              </a:rPr>
              <a:t> </a:t>
            </a:r>
            <a:r>
              <a:rPr lang="en-US" altLang="en-US" sz="1800" dirty="0">
                <a:solidFill>
                  <a:schemeClr val="tx1"/>
                </a:solidFill>
              </a:rPr>
              <a:t>orang</a:t>
            </a:r>
          </a:p>
          <a:p>
            <a:pPr marL="341313" indent="-341313" eaLnBrk="1" hangingPunct="1">
              <a:tabLst>
                <a:tab pos="1425575" algn="l"/>
              </a:tabLst>
            </a:pPr>
            <a:r>
              <a:rPr lang="en-US" altLang="en-US" sz="1800" dirty="0" err="1">
                <a:solidFill>
                  <a:schemeClr val="tx1"/>
                </a:solidFill>
              </a:rPr>
              <a:t>Rumpun</a:t>
            </a:r>
            <a:r>
              <a:rPr lang="en-US" altLang="en-US" sz="1800" dirty="0">
                <a:solidFill>
                  <a:schemeClr val="tx1"/>
                </a:solidFill>
              </a:rPr>
              <a:t> </a:t>
            </a:r>
            <a:r>
              <a:rPr lang="en-US" altLang="en-US" sz="1800" dirty="0" err="1">
                <a:solidFill>
                  <a:schemeClr val="tx1"/>
                </a:solidFill>
              </a:rPr>
              <a:t>ilmu</a:t>
            </a:r>
            <a:r>
              <a:rPr lang="en-US" altLang="en-US" sz="1800" dirty="0">
                <a:solidFill>
                  <a:schemeClr val="tx1"/>
                </a:solidFill>
              </a:rPr>
              <a:t>	</a:t>
            </a:r>
          </a:p>
          <a:p>
            <a:pPr marL="795338" lvl="1" indent="-339725" eaLnBrk="1" hangingPunct="1">
              <a:tabLst>
                <a:tab pos="1425575" algn="l"/>
              </a:tabLst>
            </a:pPr>
            <a:r>
              <a:rPr lang="en-US" altLang="en-US" sz="1600" dirty="0" err="1"/>
              <a:t>Sistem</a:t>
            </a:r>
            <a:r>
              <a:rPr lang="en-US" altLang="en-US" sz="1600" dirty="0"/>
              <a:t>/Teknik </a:t>
            </a:r>
            <a:r>
              <a:rPr lang="en-US" altLang="en-US" sz="1600" dirty="0" err="1"/>
              <a:t>Komputer</a:t>
            </a:r>
            <a:r>
              <a:rPr lang="en-US" altLang="en-US" sz="1600" dirty="0"/>
              <a:t> </a:t>
            </a:r>
            <a:r>
              <a:rPr lang="id-ID" altLang="en-US" sz="1600" dirty="0"/>
              <a:t>		</a:t>
            </a:r>
            <a:r>
              <a:rPr lang="en-US" altLang="en-US" sz="1600" dirty="0"/>
              <a:t>: 146	program </a:t>
            </a:r>
            <a:r>
              <a:rPr lang="en-US" altLang="en-US" sz="1600" dirty="0" err="1"/>
              <a:t>studi</a:t>
            </a:r>
            <a:endParaRPr lang="en-US" altLang="en-US" sz="1600" dirty="0"/>
          </a:p>
          <a:p>
            <a:pPr marL="795338" lvl="1" indent="-339725" eaLnBrk="1" hangingPunct="1">
              <a:tabLst>
                <a:tab pos="1425575" algn="l"/>
              </a:tabLst>
            </a:pPr>
            <a:r>
              <a:rPr lang="en-US" altLang="en-US" sz="1600" dirty="0" err="1"/>
              <a:t>Ilmu</a:t>
            </a:r>
            <a:r>
              <a:rPr lang="en-US" altLang="en-US" sz="1600" dirty="0"/>
              <a:t> </a:t>
            </a:r>
            <a:r>
              <a:rPr lang="en-US" altLang="en-US" sz="1600" dirty="0" err="1"/>
              <a:t>Komputer</a:t>
            </a:r>
            <a:r>
              <a:rPr lang="en-US" altLang="en-US" sz="1600" dirty="0"/>
              <a:t>/Teknik </a:t>
            </a:r>
            <a:r>
              <a:rPr lang="en-US" altLang="en-US" sz="1600" dirty="0" err="1"/>
              <a:t>Informatika</a:t>
            </a:r>
            <a:r>
              <a:rPr lang="en-US" altLang="en-US" sz="1600" dirty="0"/>
              <a:t>	: 509	program </a:t>
            </a:r>
            <a:r>
              <a:rPr lang="en-US" altLang="en-US" sz="1600" dirty="0" err="1"/>
              <a:t>studi</a:t>
            </a:r>
            <a:endParaRPr lang="en-US" altLang="en-US" sz="1600" dirty="0"/>
          </a:p>
          <a:p>
            <a:pPr marL="795338" lvl="1" indent="-339725" eaLnBrk="1" hangingPunct="1">
              <a:tabLst>
                <a:tab pos="1425575" algn="l"/>
              </a:tabLst>
            </a:pPr>
            <a:r>
              <a:rPr lang="en-US" altLang="en-US" sz="1600" dirty="0" err="1"/>
              <a:t>Sistem</a:t>
            </a:r>
            <a:r>
              <a:rPr lang="en-US" altLang="en-US" sz="1600" dirty="0"/>
              <a:t> </a:t>
            </a:r>
            <a:r>
              <a:rPr lang="en-US" altLang="en-US" sz="1600" dirty="0" err="1"/>
              <a:t>Informasi</a:t>
            </a:r>
            <a:r>
              <a:rPr lang="en-US" altLang="en-US" sz="1600" dirty="0"/>
              <a:t>/</a:t>
            </a:r>
            <a:r>
              <a:rPr lang="en-US" altLang="en-US" sz="1600" dirty="0" err="1"/>
              <a:t>Manajemen</a:t>
            </a:r>
            <a:r>
              <a:rPr lang="en-US" altLang="en-US" sz="1600" dirty="0"/>
              <a:t> </a:t>
            </a:r>
            <a:r>
              <a:rPr lang="en-US" altLang="en-US" sz="1600" dirty="0" err="1"/>
              <a:t>Informatika</a:t>
            </a:r>
            <a:r>
              <a:rPr lang="en-US" altLang="en-US" sz="1600" dirty="0"/>
              <a:t>	: 607 	program </a:t>
            </a:r>
            <a:r>
              <a:rPr lang="en-US" altLang="en-US" sz="1600" dirty="0" err="1"/>
              <a:t>studi</a:t>
            </a:r>
            <a:endParaRPr lang="en-US" altLang="en-US" sz="1600" dirty="0"/>
          </a:p>
          <a:p>
            <a:pPr marL="795338" lvl="1" indent="-339725" eaLnBrk="1" hangingPunct="1">
              <a:tabLst>
                <a:tab pos="1425575" algn="l"/>
              </a:tabLst>
            </a:pPr>
            <a:r>
              <a:rPr lang="en-US" altLang="en-US" sz="1600" dirty="0" err="1"/>
              <a:t>Komputerisasi</a:t>
            </a:r>
            <a:r>
              <a:rPr lang="en-US" altLang="en-US" sz="1600" dirty="0"/>
              <a:t> </a:t>
            </a:r>
            <a:r>
              <a:rPr lang="en-US" altLang="en-US" sz="1600" dirty="0" err="1"/>
              <a:t>Akuntansi</a:t>
            </a:r>
            <a:r>
              <a:rPr lang="en-US" altLang="en-US" sz="1600" dirty="0"/>
              <a:t>		: 169	program </a:t>
            </a:r>
            <a:r>
              <a:rPr lang="en-US" altLang="en-US" sz="1600" dirty="0" err="1"/>
              <a:t>studi</a:t>
            </a:r>
            <a:endParaRPr lang="en-US" altLang="en-US" sz="1600" dirty="0"/>
          </a:p>
        </p:txBody>
      </p:sp>
      <p:pic>
        <p:nvPicPr>
          <p:cNvPr id="5124" name="Picture 8" descr="Picture 20">
            <a:extLst>
              <a:ext uri="{FF2B5EF4-FFF2-40B4-BE49-F238E27FC236}">
                <a16:creationId xmlns:a16="http://schemas.microsoft.com/office/drawing/2014/main" id="{D6C512ED-2D7A-D144-BD16-8D658F63E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470" t="36322" r="3137" b="33598"/>
          <a:stretch>
            <a:fillRect/>
          </a:stretch>
        </p:blipFill>
        <p:spPr bwMode="auto">
          <a:xfrm>
            <a:off x="6916738" y="5751513"/>
            <a:ext cx="222726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1" descr="Picture 22">
            <a:extLst>
              <a:ext uri="{FF2B5EF4-FFF2-40B4-BE49-F238E27FC236}">
                <a16:creationId xmlns:a16="http://schemas.microsoft.com/office/drawing/2014/main" id="{3DF80A52-AD8B-7F4E-B286-43703ACFB1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867"/>
          <a:stretch>
            <a:fillRect/>
          </a:stretch>
        </p:blipFill>
        <p:spPr bwMode="auto">
          <a:xfrm rot="-149569">
            <a:off x="3587750" y="2016125"/>
            <a:ext cx="386397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descr="Picture 20">
            <a:extLst>
              <a:ext uri="{FF2B5EF4-FFF2-40B4-BE49-F238E27FC236}">
                <a16:creationId xmlns:a16="http://schemas.microsoft.com/office/drawing/2014/main" id="{D979A303-D7B3-3949-8695-4C8790482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78" t="17708" r="54057" b="18616"/>
          <a:stretch>
            <a:fillRect/>
          </a:stretch>
        </p:blipFill>
        <p:spPr bwMode="auto">
          <a:xfrm>
            <a:off x="6913563" y="3883025"/>
            <a:ext cx="2230437"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8">
            <a:extLst>
              <a:ext uri="{FF2B5EF4-FFF2-40B4-BE49-F238E27FC236}">
                <a16:creationId xmlns:a16="http://schemas.microsoft.com/office/drawing/2014/main" id="{2D689FAF-32A1-3A4F-9B64-9E4494B08789}"/>
              </a:ext>
            </a:extLst>
          </p:cNvPr>
          <p:cNvSpPr>
            <a:spLocks noChangeArrowheads="1"/>
          </p:cNvSpPr>
          <p:nvPr/>
        </p:nvSpPr>
        <p:spPr bwMode="auto">
          <a:xfrm>
            <a:off x="798513" y="0"/>
            <a:ext cx="9259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solidFill>
                  <a:schemeClr val="tx2"/>
                </a:solidFill>
              </a:rPr>
              <a:t>Over View Pendidikan Komputer dan Teknologi Informasi</a:t>
            </a:r>
          </a:p>
        </p:txBody>
      </p:sp>
    </p:spTree>
    <p:extLst>
      <p:ext uri="{BB962C8B-B14F-4D97-AF65-F5344CB8AC3E}">
        <p14:creationId xmlns:p14="http://schemas.microsoft.com/office/powerpoint/2010/main" val="4015785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B2B519E-A3AB-5D46-B700-1B874865F26A}"/>
              </a:ext>
            </a:extLst>
          </p:cNvPr>
          <p:cNvSpPr>
            <a:spLocks noGrp="1" noChangeArrowheads="1"/>
          </p:cNvSpPr>
          <p:nvPr>
            <p:ph type="title" idx="4294967295"/>
          </p:nvPr>
        </p:nvSpPr>
        <p:spPr>
          <a:xfrm>
            <a:off x="152400" y="228600"/>
            <a:ext cx="8991600" cy="1117600"/>
          </a:xfrm>
        </p:spPr>
        <p:txBody>
          <a:bodyPr/>
          <a:lstStyle/>
          <a:p>
            <a:pPr eaLnBrk="1" hangingPunct="1"/>
            <a:r>
              <a:rPr lang="en-US" altLang="en-US" sz="2400" b="1">
                <a:solidFill>
                  <a:srgbClr val="0000FF"/>
                </a:solidFill>
              </a:rPr>
              <a:t>TINJAUAN PENGEMBANGAN KURIKULUM DI BIDANG KOMPUTER DAN INFORMATIKA BERDASAR CURRICULA 2005</a:t>
            </a:r>
          </a:p>
        </p:txBody>
      </p:sp>
      <p:pic>
        <p:nvPicPr>
          <p:cNvPr id="6147" name="Picture 7" descr="Picture 8">
            <a:extLst>
              <a:ext uri="{FF2B5EF4-FFF2-40B4-BE49-F238E27FC236}">
                <a16:creationId xmlns:a16="http://schemas.microsoft.com/office/drawing/2014/main" id="{66091CEB-0E11-1643-8119-1AC7F6BC6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563" y="1517650"/>
            <a:ext cx="413226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9">
            <a:extLst>
              <a:ext uri="{FF2B5EF4-FFF2-40B4-BE49-F238E27FC236}">
                <a16:creationId xmlns:a16="http://schemas.microsoft.com/office/drawing/2014/main" id="{67E403B5-5844-384F-BF7D-42D8C275352B}"/>
              </a:ext>
            </a:extLst>
          </p:cNvPr>
          <p:cNvSpPr txBox="1">
            <a:spLocks noChangeArrowheads="1"/>
          </p:cNvSpPr>
          <p:nvPr/>
        </p:nvSpPr>
        <p:spPr bwMode="auto">
          <a:xfrm>
            <a:off x="3011488" y="4302125"/>
            <a:ext cx="17494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00" b="1"/>
              <a:t>Sistem Informasi (IS)</a:t>
            </a:r>
          </a:p>
          <a:p>
            <a:pPr algn="ctr"/>
            <a:r>
              <a:rPr lang="en-US" altLang="en-US" sz="900" b="1"/>
              <a:t>dahulu dikenal sebagai</a:t>
            </a:r>
          </a:p>
          <a:p>
            <a:pPr algn="ctr"/>
            <a:r>
              <a:rPr lang="en-US" altLang="en-US" sz="1100" b="1"/>
              <a:t>Manajemen Informatika</a:t>
            </a:r>
          </a:p>
          <a:p>
            <a:pPr algn="ctr"/>
            <a:r>
              <a:rPr lang="en-US" altLang="en-US" sz="900" b="1"/>
              <a:t>didominasi oleh</a:t>
            </a:r>
          </a:p>
          <a:p>
            <a:pPr algn="ctr"/>
            <a:r>
              <a:rPr lang="en-US" altLang="en-US" sz="900" b="1"/>
              <a:t>perguruan tinggi swasta</a:t>
            </a:r>
            <a:endParaRPr lang="en-US" altLang="en-US" sz="1100" b="1"/>
          </a:p>
        </p:txBody>
      </p:sp>
      <p:sp>
        <p:nvSpPr>
          <p:cNvPr id="6149" name="Line 10">
            <a:extLst>
              <a:ext uri="{FF2B5EF4-FFF2-40B4-BE49-F238E27FC236}">
                <a16:creationId xmlns:a16="http://schemas.microsoft.com/office/drawing/2014/main" id="{A6E27391-C1F0-AF44-8D39-CB3A0C21B2E6}"/>
              </a:ext>
            </a:extLst>
          </p:cNvPr>
          <p:cNvSpPr>
            <a:spLocks noChangeShapeType="1"/>
          </p:cNvSpPr>
          <p:nvPr/>
        </p:nvSpPr>
        <p:spPr bwMode="auto">
          <a:xfrm>
            <a:off x="5064125" y="3886200"/>
            <a:ext cx="1588" cy="3921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0" name="Text Box 11">
            <a:extLst>
              <a:ext uri="{FF2B5EF4-FFF2-40B4-BE49-F238E27FC236}">
                <a16:creationId xmlns:a16="http://schemas.microsoft.com/office/drawing/2014/main" id="{4362F465-DC8E-924C-A654-064DE47C7379}"/>
              </a:ext>
            </a:extLst>
          </p:cNvPr>
          <p:cNvSpPr txBox="1">
            <a:spLocks noChangeArrowheads="1"/>
          </p:cNvSpPr>
          <p:nvPr/>
        </p:nvSpPr>
        <p:spPr bwMode="auto">
          <a:xfrm>
            <a:off x="4732338" y="4264025"/>
            <a:ext cx="167957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00" b="1"/>
              <a:t>Sistem Komputer (CE)</a:t>
            </a:r>
          </a:p>
          <a:p>
            <a:pPr algn="ctr"/>
            <a:r>
              <a:rPr lang="en-US" altLang="en-US" sz="900" b="1"/>
              <a:t>dahulu dikenal sebagai</a:t>
            </a:r>
          </a:p>
          <a:p>
            <a:pPr algn="ctr"/>
            <a:r>
              <a:rPr lang="en-US" altLang="en-US" sz="1100" b="1"/>
              <a:t>Teknik Komputer</a:t>
            </a:r>
          </a:p>
          <a:p>
            <a:pPr algn="ctr"/>
            <a:r>
              <a:rPr lang="en-US" altLang="en-US" sz="900" b="1"/>
              <a:t>didominasi oleh</a:t>
            </a:r>
          </a:p>
          <a:p>
            <a:pPr algn="ctr"/>
            <a:r>
              <a:rPr lang="en-US" altLang="en-US" sz="900" b="1"/>
              <a:t>perguruan tinggi negeri</a:t>
            </a:r>
          </a:p>
          <a:p>
            <a:pPr algn="ctr"/>
            <a:r>
              <a:rPr lang="en-US" altLang="en-US" sz="900" b="1"/>
              <a:t>(terutama yang memiliki</a:t>
            </a:r>
          </a:p>
          <a:p>
            <a:pPr algn="ctr"/>
            <a:r>
              <a:rPr lang="en-US" altLang="en-US" sz="900" b="1"/>
              <a:t>Jurusan atau Program</a:t>
            </a:r>
          </a:p>
          <a:p>
            <a:pPr algn="ctr"/>
            <a:r>
              <a:rPr lang="en-US" altLang="en-US" sz="900" b="1"/>
              <a:t>Studi Elektro)</a:t>
            </a:r>
            <a:endParaRPr lang="en-US" altLang="en-US" sz="1100" b="1"/>
          </a:p>
        </p:txBody>
      </p:sp>
      <p:sp>
        <p:nvSpPr>
          <p:cNvPr id="6151" name="Text Box 13">
            <a:extLst>
              <a:ext uri="{FF2B5EF4-FFF2-40B4-BE49-F238E27FC236}">
                <a16:creationId xmlns:a16="http://schemas.microsoft.com/office/drawing/2014/main" id="{23499DC6-BF74-7449-AB9D-D57F4D95FF01}"/>
              </a:ext>
            </a:extLst>
          </p:cNvPr>
          <p:cNvSpPr txBox="1">
            <a:spLocks noChangeArrowheads="1"/>
          </p:cNvSpPr>
          <p:nvPr/>
        </p:nvSpPr>
        <p:spPr bwMode="auto">
          <a:xfrm>
            <a:off x="6530975" y="1527175"/>
            <a:ext cx="177958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00" b="1"/>
              <a:t>Teknologi Informasi (IT)</a:t>
            </a:r>
          </a:p>
          <a:p>
            <a:pPr algn="ctr"/>
            <a:r>
              <a:rPr lang="en-US" altLang="en-US" sz="900" b="1"/>
              <a:t>sebagai bidang studi</a:t>
            </a:r>
          </a:p>
          <a:p>
            <a:pPr algn="ctr"/>
            <a:r>
              <a:rPr lang="en-US" altLang="en-US" sz="900" b="1"/>
              <a:t>baru yang ditawarkan</a:t>
            </a:r>
          </a:p>
          <a:p>
            <a:pPr algn="ctr"/>
            <a:r>
              <a:rPr lang="en-US" altLang="en-US" sz="900" b="1"/>
              <a:t>pada jenjang strata-1</a:t>
            </a:r>
          </a:p>
          <a:p>
            <a:pPr algn="ctr"/>
            <a:r>
              <a:rPr lang="en-US" altLang="en-US" sz="900" b="1"/>
              <a:t>(telah ditawarkan oleh</a:t>
            </a:r>
          </a:p>
          <a:p>
            <a:pPr algn="ctr"/>
            <a:r>
              <a:rPr lang="en-US" altLang="en-US" sz="900" b="1"/>
              <a:t>sejumlah institusi swasta</a:t>
            </a:r>
          </a:p>
          <a:p>
            <a:pPr algn="ctr"/>
            <a:r>
              <a:rPr lang="en-US" altLang="en-US" sz="900" b="1"/>
              <a:t>maupun negeri untuk</a:t>
            </a:r>
          </a:p>
          <a:p>
            <a:pPr algn="ctr"/>
            <a:r>
              <a:rPr lang="en-US" altLang="en-US" sz="900" b="1"/>
              <a:t>jenjang strata-2)</a:t>
            </a:r>
            <a:endParaRPr lang="en-US" altLang="en-US" sz="1100" b="1"/>
          </a:p>
        </p:txBody>
      </p:sp>
      <p:sp>
        <p:nvSpPr>
          <p:cNvPr id="6152" name="Freeform 18">
            <a:extLst>
              <a:ext uri="{FF2B5EF4-FFF2-40B4-BE49-F238E27FC236}">
                <a16:creationId xmlns:a16="http://schemas.microsoft.com/office/drawing/2014/main" id="{51433AA9-18E4-9047-A132-D16052D5E550}"/>
              </a:ext>
            </a:extLst>
          </p:cNvPr>
          <p:cNvSpPr>
            <a:spLocks/>
          </p:cNvSpPr>
          <p:nvPr/>
        </p:nvSpPr>
        <p:spPr bwMode="auto">
          <a:xfrm>
            <a:off x="5462588" y="2127250"/>
            <a:ext cx="1217612" cy="792163"/>
          </a:xfrm>
          <a:custGeom>
            <a:avLst/>
            <a:gdLst>
              <a:gd name="T0" fmla="*/ 0 w 764"/>
              <a:gd name="T1" fmla="*/ 2147483647 h 468"/>
              <a:gd name="T2" fmla="*/ 0 w 764"/>
              <a:gd name="T3" fmla="*/ 2147483647 h 468"/>
              <a:gd name="T4" fmla="*/ 0 w 764"/>
              <a:gd name="T5" fmla="*/ 0 h 468"/>
              <a:gd name="T6" fmla="*/ 2147483647 w 764"/>
              <a:gd name="T7" fmla="*/ 0 h 468"/>
              <a:gd name="T8" fmla="*/ 0 60000 65536"/>
              <a:gd name="T9" fmla="*/ 0 60000 65536"/>
              <a:gd name="T10" fmla="*/ 0 60000 65536"/>
              <a:gd name="T11" fmla="*/ 0 60000 65536"/>
              <a:gd name="T12" fmla="*/ 0 w 764"/>
              <a:gd name="T13" fmla="*/ 0 h 468"/>
              <a:gd name="T14" fmla="*/ 764 w 764"/>
              <a:gd name="T15" fmla="*/ 468 h 468"/>
            </a:gdLst>
            <a:ahLst/>
            <a:cxnLst>
              <a:cxn ang="T8">
                <a:pos x="T0" y="T1"/>
              </a:cxn>
              <a:cxn ang="T9">
                <a:pos x="T2" y="T3"/>
              </a:cxn>
              <a:cxn ang="T10">
                <a:pos x="T4" y="T5"/>
              </a:cxn>
              <a:cxn ang="T11">
                <a:pos x="T6" y="T7"/>
              </a:cxn>
            </a:cxnLst>
            <a:rect l="T12" t="T13" r="T14" b="T15"/>
            <a:pathLst>
              <a:path w="764" h="468">
                <a:moveTo>
                  <a:pt x="0" y="468"/>
                </a:moveTo>
                <a:cubicBezTo>
                  <a:pt x="0" y="357"/>
                  <a:pt x="0" y="246"/>
                  <a:pt x="0" y="136"/>
                </a:cubicBezTo>
                <a:lnTo>
                  <a:pt x="0" y="0"/>
                </a:lnTo>
                <a:lnTo>
                  <a:pt x="764" y="0"/>
                </a:ln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53" name="Text Box 19">
            <a:extLst>
              <a:ext uri="{FF2B5EF4-FFF2-40B4-BE49-F238E27FC236}">
                <a16:creationId xmlns:a16="http://schemas.microsoft.com/office/drawing/2014/main" id="{45524532-6C00-4A48-9CEF-0DEF7060695E}"/>
              </a:ext>
            </a:extLst>
          </p:cNvPr>
          <p:cNvSpPr txBox="1">
            <a:spLocks noChangeArrowheads="1"/>
          </p:cNvSpPr>
          <p:nvPr/>
        </p:nvSpPr>
        <p:spPr bwMode="auto">
          <a:xfrm>
            <a:off x="434975" y="2955925"/>
            <a:ext cx="18446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00" b="1"/>
              <a:t>Ilmu Komputer (CS)</a:t>
            </a:r>
          </a:p>
          <a:p>
            <a:pPr algn="ctr"/>
            <a:r>
              <a:rPr lang="en-US" altLang="en-US" sz="900" b="1"/>
              <a:t>atau kerap dikenal sebagai</a:t>
            </a:r>
          </a:p>
          <a:p>
            <a:pPr algn="ctr"/>
            <a:r>
              <a:rPr lang="en-US" altLang="en-US" sz="1100" b="1"/>
              <a:t>Teknik Informatika</a:t>
            </a:r>
          </a:p>
          <a:p>
            <a:pPr algn="ctr"/>
            <a:r>
              <a:rPr lang="en-US" altLang="en-US" sz="900" b="1"/>
              <a:t>merupakan bidang studi yang</a:t>
            </a:r>
          </a:p>
          <a:p>
            <a:pPr algn="ctr"/>
            <a:r>
              <a:rPr lang="en-US" altLang="en-US" sz="900" b="1"/>
              <a:t>paling banyak ditekuni secara</a:t>
            </a:r>
          </a:p>
          <a:p>
            <a:pPr algn="ctr"/>
            <a:r>
              <a:rPr lang="en-US" altLang="en-US" sz="900" b="1"/>
              <a:t>seimbang oleh institusi negeri</a:t>
            </a:r>
          </a:p>
          <a:p>
            <a:pPr algn="ctr"/>
            <a:r>
              <a:rPr lang="en-US" altLang="en-US" sz="900" b="1"/>
              <a:t>maupun swasta</a:t>
            </a:r>
          </a:p>
        </p:txBody>
      </p:sp>
      <p:sp>
        <p:nvSpPr>
          <p:cNvPr id="6154" name="Line 20">
            <a:extLst>
              <a:ext uri="{FF2B5EF4-FFF2-40B4-BE49-F238E27FC236}">
                <a16:creationId xmlns:a16="http://schemas.microsoft.com/office/drawing/2014/main" id="{2BAF68D1-DF8A-814B-9526-12F986FA4116}"/>
              </a:ext>
            </a:extLst>
          </p:cNvPr>
          <p:cNvSpPr>
            <a:spLocks noChangeShapeType="1"/>
          </p:cNvSpPr>
          <p:nvPr/>
        </p:nvSpPr>
        <p:spPr bwMode="auto">
          <a:xfrm rot="5400000">
            <a:off x="2365375" y="3313113"/>
            <a:ext cx="1587" cy="3698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5" name="Freeform 21">
            <a:extLst>
              <a:ext uri="{FF2B5EF4-FFF2-40B4-BE49-F238E27FC236}">
                <a16:creationId xmlns:a16="http://schemas.microsoft.com/office/drawing/2014/main" id="{392C747C-1FCC-624C-B481-58D6DC6EE674}"/>
              </a:ext>
            </a:extLst>
          </p:cNvPr>
          <p:cNvSpPr>
            <a:spLocks/>
          </p:cNvSpPr>
          <p:nvPr/>
        </p:nvSpPr>
        <p:spPr bwMode="auto">
          <a:xfrm>
            <a:off x="2016125" y="3937000"/>
            <a:ext cx="1333500" cy="860425"/>
          </a:xfrm>
          <a:custGeom>
            <a:avLst/>
            <a:gdLst>
              <a:gd name="T0" fmla="*/ 2147483647 w 924"/>
              <a:gd name="T1" fmla="*/ 0 h 724"/>
              <a:gd name="T2" fmla="*/ 2147483647 w 924"/>
              <a:gd name="T3" fmla="*/ 0 h 724"/>
              <a:gd name="T4" fmla="*/ 2147483647 w 924"/>
              <a:gd name="T5" fmla="*/ 2147483647 h 724"/>
              <a:gd name="T6" fmla="*/ 0 w 924"/>
              <a:gd name="T7" fmla="*/ 2147483647 h 724"/>
              <a:gd name="T8" fmla="*/ 0 60000 65536"/>
              <a:gd name="T9" fmla="*/ 0 60000 65536"/>
              <a:gd name="T10" fmla="*/ 0 60000 65536"/>
              <a:gd name="T11" fmla="*/ 0 60000 65536"/>
              <a:gd name="T12" fmla="*/ 0 w 924"/>
              <a:gd name="T13" fmla="*/ 0 h 724"/>
              <a:gd name="T14" fmla="*/ 924 w 924"/>
              <a:gd name="T15" fmla="*/ 724 h 724"/>
            </a:gdLst>
            <a:ahLst/>
            <a:cxnLst>
              <a:cxn ang="T8">
                <a:pos x="T0" y="T1"/>
              </a:cxn>
              <a:cxn ang="T9">
                <a:pos x="T2" y="T3"/>
              </a:cxn>
              <a:cxn ang="T10">
                <a:pos x="T4" y="T5"/>
              </a:cxn>
              <a:cxn ang="T11">
                <a:pos x="T6" y="T7"/>
              </a:cxn>
            </a:cxnLst>
            <a:rect l="T12" t="T13" r="T14" b="T15"/>
            <a:pathLst>
              <a:path w="924" h="724">
                <a:moveTo>
                  <a:pt x="924" y="0"/>
                </a:moveTo>
                <a:lnTo>
                  <a:pt x="316" y="0"/>
                </a:lnTo>
                <a:lnTo>
                  <a:pt x="316" y="724"/>
                </a:lnTo>
                <a:lnTo>
                  <a:pt x="0" y="724"/>
                </a:ln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56" name="Text Box 22">
            <a:extLst>
              <a:ext uri="{FF2B5EF4-FFF2-40B4-BE49-F238E27FC236}">
                <a16:creationId xmlns:a16="http://schemas.microsoft.com/office/drawing/2014/main" id="{CC1CEB56-91D7-2444-BADD-A8CC1D818350}"/>
              </a:ext>
            </a:extLst>
          </p:cNvPr>
          <p:cNvSpPr txBox="1">
            <a:spLocks noChangeArrowheads="1"/>
          </p:cNvSpPr>
          <p:nvPr/>
        </p:nvSpPr>
        <p:spPr bwMode="auto">
          <a:xfrm>
            <a:off x="-96838" y="4327525"/>
            <a:ext cx="227806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00" b="1"/>
              <a:t>Rekayasa Perangkat Lunak (IS)</a:t>
            </a:r>
          </a:p>
          <a:p>
            <a:pPr algn="ctr"/>
            <a:r>
              <a:rPr lang="en-US" altLang="en-US" sz="900" b="1"/>
              <a:t>Merupakan bidang studi baru</a:t>
            </a:r>
          </a:p>
          <a:p>
            <a:pPr algn="ctr"/>
            <a:r>
              <a:rPr lang="en-US" altLang="en-US" sz="900" b="1"/>
              <a:t>yang ditawarkan, dimana</a:t>
            </a:r>
          </a:p>
          <a:p>
            <a:pPr algn="ctr"/>
            <a:r>
              <a:rPr lang="en-US" altLang="en-US" sz="900" b="1"/>
              <a:t>selama ini porsi studinya</a:t>
            </a:r>
          </a:p>
          <a:p>
            <a:pPr algn="ctr"/>
            <a:r>
              <a:rPr lang="en-US" altLang="en-US" sz="900" b="1"/>
              <a:t>rerkisar dari sebuah mata</a:t>
            </a:r>
          </a:p>
          <a:p>
            <a:pPr algn="ctr"/>
            <a:r>
              <a:rPr lang="en-US" altLang="en-US" sz="900" b="1"/>
              <a:t>kuliah hingga menjadi</a:t>
            </a:r>
          </a:p>
          <a:p>
            <a:pPr algn="ctr"/>
            <a:r>
              <a:rPr lang="en-US" altLang="en-US" sz="900" b="1"/>
              <a:t>sebuah bidang peminatan</a:t>
            </a:r>
          </a:p>
        </p:txBody>
      </p:sp>
      <p:sp>
        <p:nvSpPr>
          <p:cNvPr id="6157" name="Line 23">
            <a:extLst>
              <a:ext uri="{FF2B5EF4-FFF2-40B4-BE49-F238E27FC236}">
                <a16:creationId xmlns:a16="http://schemas.microsoft.com/office/drawing/2014/main" id="{AA36982C-8801-FB42-86CF-883792655A02}"/>
              </a:ext>
            </a:extLst>
          </p:cNvPr>
          <p:cNvSpPr>
            <a:spLocks noChangeShapeType="1"/>
          </p:cNvSpPr>
          <p:nvPr/>
        </p:nvSpPr>
        <p:spPr bwMode="auto">
          <a:xfrm rot="16200000" flipH="1">
            <a:off x="6643688" y="3365500"/>
            <a:ext cx="1588" cy="369887"/>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8" name="Text Box 24">
            <a:extLst>
              <a:ext uri="{FF2B5EF4-FFF2-40B4-BE49-F238E27FC236}">
                <a16:creationId xmlns:a16="http://schemas.microsoft.com/office/drawing/2014/main" id="{6FECBEE8-4355-B14D-BD68-C6DD0A6762ED}"/>
              </a:ext>
            </a:extLst>
          </p:cNvPr>
          <p:cNvSpPr txBox="1">
            <a:spLocks noChangeArrowheads="1"/>
          </p:cNvSpPr>
          <p:nvPr/>
        </p:nvSpPr>
        <p:spPr bwMode="auto">
          <a:xfrm>
            <a:off x="6570663" y="2955925"/>
            <a:ext cx="21193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b="1"/>
              <a:t>Aneka ragam bidang</a:t>
            </a:r>
          </a:p>
          <a:p>
            <a:pPr algn="ctr"/>
            <a:r>
              <a:rPr lang="en-US" altLang="en-US" sz="900" b="1"/>
              <a:t>studi baru yang ditawarkan</a:t>
            </a:r>
          </a:p>
          <a:p>
            <a:pPr algn="ctr"/>
            <a:r>
              <a:rPr lang="en-US" altLang="en-US" sz="900" b="1"/>
              <a:t>oleh kebanyakan akademi</a:t>
            </a:r>
          </a:p>
          <a:p>
            <a:pPr algn="ctr"/>
            <a:r>
              <a:rPr lang="en-US" altLang="en-US" sz="900" b="1"/>
              <a:t>(tingkat diploma) karena</a:t>
            </a:r>
          </a:p>
          <a:p>
            <a:pPr algn="ctr"/>
            <a:r>
              <a:rPr lang="en-US" altLang="en-US" sz="900" b="1"/>
              <a:t>tingginya kebutuhan pasar</a:t>
            </a:r>
          </a:p>
          <a:p>
            <a:pPr algn="ctr"/>
            <a:r>
              <a:rPr lang="en-US" altLang="en-US" sz="900" b="1"/>
              <a:t>seperti misalnya:</a:t>
            </a:r>
          </a:p>
          <a:p>
            <a:pPr algn="ctr"/>
            <a:r>
              <a:rPr lang="en-US" altLang="en-US" sz="1100" b="1"/>
              <a:t>Komputerisasi Akuntansi,</a:t>
            </a:r>
          </a:p>
          <a:p>
            <a:pPr algn="ctr"/>
            <a:r>
              <a:rPr lang="en-US" altLang="en-US" sz="1100" b="1"/>
              <a:t>Multimedia, Animasi,</a:t>
            </a:r>
          </a:p>
          <a:p>
            <a:pPr algn="ctr"/>
            <a:r>
              <a:rPr lang="en-US" altLang="en-US" sz="1100" b="1"/>
              <a:t>Broadcasting, Programming,</a:t>
            </a:r>
          </a:p>
          <a:p>
            <a:pPr algn="ctr"/>
            <a:r>
              <a:rPr lang="en-US" altLang="en-US" sz="900" b="1"/>
              <a:t>dan lain sebagainya.</a:t>
            </a:r>
          </a:p>
        </p:txBody>
      </p:sp>
      <p:sp>
        <p:nvSpPr>
          <p:cNvPr id="6159" name="Line 10">
            <a:extLst>
              <a:ext uri="{FF2B5EF4-FFF2-40B4-BE49-F238E27FC236}">
                <a16:creationId xmlns:a16="http://schemas.microsoft.com/office/drawing/2014/main" id="{8F545E91-9CD6-EC4A-8262-100A5B5FD2E9}"/>
              </a:ext>
            </a:extLst>
          </p:cNvPr>
          <p:cNvSpPr>
            <a:spLocks noChangeShapeType="1"/>
          </p:cNvSpPr>
          <p:nvPr/>
        </p:nvSpPr>
        <p:spPr bwMode="auto">
          <a:xfrm>
            <a:off x="3705225" y="3911600"/>
            <a:ext cx="0" cy="3921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401843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2643D51-C0B6-7D4C-AE17-4EC758F1E826}"/>
              </a:ext>
            </a:extLst>
          </p:cNvPr>
          <p:cNvSpPr>
            <a:spLocks noGrp="1" noChangeArrowheads="1"/>
          </p:cNvSpPr>
          <p:nvPr>
            <p:ph type="title" idx="4294967295"/>
          </p:nvPr>
        </p:nvSpPr>
        <p:spPr>
          <a:xfrm>
            <a:off x="304800" y="215900"/>
            <a:ext cx="7877175" cy="1143000"/>
          </a:xfrm>
        </p:spPr>
        <p:txBody>
          <a:bodyPr/>
          <a:lstStyle/>
          <a:p>
            <a:pPr eaLnBrk="1" hangingPunct="1"/>
            <a:r>
              <a:rPr lang="en-US" altLang="en-US" sz="2000" dirty="0"/>
              <a:t>Program </a:t>
            </a:r>
            <a:r>
              <a:rPr lang="en-US" altLang="en-US" sz="2000" dirty="0" err="1"/>
              <a:t>Studi</a:t>
            </a:r>
            <a:r>
              <a:rPr lang="en-US" altLang="en-US" sz="2000" dirty="0"/>
              <a:t> SISTEM KOMPUTER </a:t>
            </a:r>
            <a:r>
              <a:rPr lang="en-US" altLang="en-US" sz="2000" dirty="0" err="1"/>
              <a:t>menekankan</a:t>
            </a:r>
            <a:r>
              <a:rPr lang="en-US" altLang="en-US" sz="2000" dirty="0"/>
              <a:t> </a:t>
            </a:r>
            <a:r>
              <a:rPr lang="en-US" altLang="en-US" sz="2000" dirty="0" err="1"/>
              <a:t>pada</a:t>
            </a:r>
            <a:r>
              <a:rPr lang="en-US" altLang="en-US" sz="2000" dirty="0"/>
              <a:t> </a:t>
            </a:r>
            <a:r>
              <a:rPr lang="en-US" altLang="en-US" sz="2000" dirty="0" err="1"/>
              <a:t>kemampuan</a:t>
            </a:r>
            <a:r>
              <a:rPr lang="en-US" altLang="en-US" sz="2000" dirty="0"/>
              <a:t> </a:t>
            </a:r>
            <a:r>
              <a:rPr lang="en-US" altLang="en-US" sz="2000" dirty="0" err="1"/>
              <a:t>siswa</a:t>
            </a:r>
            <a:r>
              <a:rPr lang="en-US" altLang="en-US" sz="2000" dirty="0"/>
              <a:t> </a:t>
            </a:r>
            <a:r>
              <a:rPr lang="en-US" altLang="en-US" sz="2000" dirty="0" err="1"/>
              <a:t>dalam</a:t>
            </a:r>
            <a:r>
              <a:rPr lang="en-US" altLang="en-US" sz="2000" dirty="0"/>
              <a:t> </a:t>
            </a:r>
            <a:r>
              <a:rPr lang="en-US" altLang="en-US" sz="2000" dirty="0" err="1"/>
              <a:t>merancang</a:t>
            </a:r>
            <a:r>
              <a:rPr lang="en-US" altLang="en-US" sz="2000" dirty="0"/>
              <a:t> </a:t>
            </a:r>
            <a:r>
              <a:rPr lang="en-US" altLang="en-US" sz="2000" dirty="0" err="1"/>
              <a:t>dan</a:t>
            </a:r>
            <a:r>
              <a:rPr lang="en-US" altLang="en-US" sz="2000" dirty="0"/>
              <a:t> </a:t>
            </a:r>
            <a:r>
              <a:rPr lang="en-US" altLang="en-US" sz="2000" dirty="0" err="1"/>
              <a:t>mengembangkan</a:t>
            </a:r>
            <a:r>
              <a:rPr lang="en-US" altLang="en-US" sz="2000" dirty="0"/>
              <a:t> </a:t>
            </a:r>
            <a:r>
              <a:rPr lang="en-US" altLang="en-US" sz="2000" dirty="0" err="1"/>
              <a:t>perangkat</a:t>
            </a:r>
            <a:r>
              <a:rPr lang="en-US" altLang="en-US" sz="2000" dirty="0"/>
              <a:t> </a:t>
            </a:r>
            <a:r>
              <a:rPr lang="en-US" altLang="en-US" sz="2000" dirty="0" err="1"/>
              <a:t>keras</a:t>
            </a:r>
            <a:r>
              <a:rPr lang="en-US" altLang="en-US" sz="2000" dirty="0"/>
              <a:t> </a:t>
            </a:r>
            <a:r>
              <a:rPr lang="en-US" altLang="en-US" sz="2000" dirty="0" err="1"/>
              <a:t>berbasis</a:t>
            </a:r>
            <a:r>
              <a:rPr lang="en-US" altLang="en-US" sz="2000" dirty="0"/>
              <a:t> digital.</a:t>
            </a:r>
          </a:p>
        </p:txBody>
      </p:sp>
      <p:sp>
        <p:nvSpPr>
          <p:cNvPr id="7171" name="Rectangle 3">
            <a:extLst>
              <a:ext uri="{FF2B5EF4-FFF2-40B4-BE49-F238E27FC236}">
                <a16:creationId xmlns:a16="http://schemas.microsoft.com/office/drawing/2014/main" id="{C3A2FF98-483C-2C4D-BB42-7456867D64B0}"/>
              </a:ext>
            </a:extLst>
          </p:cNvPr>
          <p:cNvSpPr>
            <a:spLocks noGrp="1" noChangeArrowheads="1"/>
          </p:cNvSpPr>
          <p:nvPr>
            <p:ph type="body" idx="4294967295"/>
          </p:nvPr>
        </p:nvSpPr>
        <p:spPr>
          <a:xfrm>
            <a:off x="5237163" y="1384300"/>
            <a:ext cx="3906837" cy="4343400"/>
          </a:xfrm>
        </p:spPr>
        <p:txBody>
          <a:bodyPr/>
          <a:lstStyle/>
          <a:p>
            <a:pPr marL="341313" indent="-341313" eaLnBrk="1" hangingPunct="1">
              <a:lnSpc>
                <a:spcPct val="90000"/>
              </a:lnSpc>
              <a:buFont typeface="Wingdings 2" pitchFamily="2" charset="2"/>
              <a:buChar char=""/>
              <a:tabLst>
                <a:tab pos="1425575" algn="l"/>
              </a:tabLst>
            </a:pPr>
            <a:r>
              <a:rPr lang="en-US" altLang="en-US" sz="1600" dirty="0" err="1">
                <a:solidFill>
                  <a:schemeClr val="tx1"/>
                </a:solidFill>
              </a:rPr>
              <a:t>Terkait</a:t>
            </a:r>
            <a:r>
              <a:rPr lang="en-US" altLang="en-US" sz="1600" dirty="0">
                <a:solidFill>
                  <a:schemeClr val="tx1"/>
                </a:solidFill>
              </a:rPr>
              <a:t> </a:t>
            </a:r>
            <a:r>
              <a:rPr lang="en-US" altLang="en-US" sz="1600" dirty="0" err="1">
                <a:solidFill>
                  <a:schemeClr val="tx1"/>
                </a:solidFill>
              </a:rPr>
              <a:t>dengan</a:t>
            </a:r>
            <a:r>
              <a:rPr lang="en-US" altLang="en-US" sz="1600" dirty="0">
                <a:solidFill>
                  <a:schemeClr val="tx1"/>
                </a:solidFill>
              </a:rPr>
              <a:t> </a:t>
            </a:r>
            <a:r>
              <a:rPr lang="en-US" altLang="en-US" sz="1600" dirty="0" err="1">
                <a:solidFill>
                  <a:schemeClr val="tx1"/>
                </a:solidFill>
              </a:rPr>
              <a:t>desain</a:t>
            </a:r>
            <a:r>
              <a:rPr lang="en-US" altLang="en-US" sz="1600" dirty="0">
                <a:solidFill>
                  <a:schemeClr val="tx1"/>
                </a:solidFill>
              </a:rPr>
              <a:t> </a:t>
            </a:r>
            <a:r>
              <a:rPr lang="en-US" altLang="en-US" sz="1600" dirty="0" err="1">
                <a:solidFill>
                  <a:schemeClr val="tx1"/>
                </a:solidFill>
              </a:rPr>
              <a:t>dan</a:t>
            </a:r>
            <a:r>
              <a:rPr lang="en-US" altLang="en-US" sz="1600" dirty="0">
                <a:solidFill>
                  <a:schemeClr val="tx1"/>
                </a:solidFill>
              </a:rPr>
              <a:t> </a:t>
            </a:r>
            <a:r>
              <a:rPr lang="en-US" altLang="en-US" sz="1600" dirty="0" err="1">
                <a:solidFill>
                  <a:schemeClr val="tx1"/>
                </a:solidFill>
              </a:rPr>
              <a:t>konstruksi</a:t>
            </a:r>
            <a:r>
              <a:rPr lang="en-US" altLang="en-US" sz="1600" dirty="0">
                <a:solidFill>
                  <a:schemeClr val="tx1"/>
                </a:solidFill>
              </a:rPr>
              <a:t> </a:t>
            </a:r>
            <a:r>
              <a:rPr lang="en-US" altLang="en-US" sz="1600" dirty="0" err="1">
                <a:solidFill>
                  <a:schemeClr val="tx1"/>
                </a:solidFill>
              </a:rPr>
              <a:t>sistem</a:t>
            </a:r>
            <a:r>
              <a:rPr lang="en-US" altLang="en-US" sz="1600" dirty="0">
                <a:solidFill>
                  <a:schemeClr val="tx1"/>
                </a:solidFill>
              </a:rPr>
              <a:t> </a:t>
            </a:r>
            <a:r>
              <a:rPr lang="en-US" altLang="en-US" sz="1600" dirty="0" err="1">
                <a:solidFill>
                  <a:schemeClr val="tx1"/>
                </a:solidFill>
              </a:rPr>
              <a:t>berbasis</a:t>
            </a:r>
            <a:r>
              <a:rPr lang="en-US" altLang="en-US" sz="1600" dirty="0">
                <a:solidFill>
                  <a:schemeClr val="tx1"/>
                </a:solidFill>
              </a:rPr>
              <a:t> </a:t>
            </a:r>
            <a:r>
              <a:rPr lang="en-US" altLang="en-US" sz="1600" dirty="0" err="1">
                <a:solidFill>
                  <a:schemeClr val="tx1"/>
                </a:solidFill>
              </a:rPr>
              <a:t>komputer</a:t>
            </a:r>
            <a:r>
              <a:rPr lang="en-US" altLang="en-US" sz="1600" dirty="0">
                <a:solidFill>
                  <a:schemeClr val="tx1"/>
                </a:solidFill>
              </a:rPr>
              <a:t> (</a:t>
            </a:r>
            <a:r>
              <a:rPr lang="en-US" altLang="en-US" sz="1600" dirty="0" err="1">
                <a:solidFill>
                  <a:schemeClr val="tx1"/>
                </a:solidFill>
              </a:rPr>
              <a:t>baca</a:t>
            </a:r>
            <a:r>
              <a:rPr lang="en-US" altLang="en-US" sz="1600" dirty="0">
                <a:solidFill>
                  <a:schemeClr val="tx1"/>
                </a:solidFill>
              </a:rPr>
              <a:t>: digital).</a:t>
            </a:r>
          </a:p>
          <a:p>
            <a:pPr marL="341313" indent="-341313" eaLnBrk="1" hangingPunct="1">
              <a:lnSpc>
                <a:spcPct val="90000"/>
              </a:lnSpc>
              <a:buFont typeface="Wingdings 2" pitchFamily="2" charset="2"/>
              <a:buChar char=""/>
              <a:tabLst>
                <a:tab pos="1425575" algn="l"/>
              </a:tabLst>
            </a:pPr>
            <a:r>
              <a:rPr lang="en-US" altLang="en-US" sz="1600" dirty="0" err="1">
                <a:solidFill>
                  <a:schemeClr val="tx1"/>
                </a:solidFill>
              </a:rPr>
              <a:t>Mencakup</a:t>
            </a:r>
            <a:r>
              <a:rPr lang="en-US" altLang="en-US" sz="1600" dirty="0">
                <a:solidFill>
                  <a:schemeClr val="tx1"/>
                </a:solidFill>
              </a:rPr>
              <a:t> </a:t>
            </a:r>
            <a:r>
              <a:rPr lang="en-US" altLang="en-US" sz="1600" dirty="0" err="1">
                <a:solidFill>
                  <a:schemeClr val="tx1"/>
                </a:solidFill>
              </a:rPr>
              <a:t>studi</a:t>
            </a:r>
            <a:r>
              <a:rPr lang="en-US" altLang="en-US" sz="1600" dirty="0">
                <a:solidFill>
                  <a:schemeClr val="tx1"/>
                </a:solidFill>
              </a:rPr>
              <a:t> </a:t>
            </a:r>
            <a:r>
              <a:rPr lang="en-US" altLang="en-US" sz="1600" dirty="0" err="1">
                <a:solidFill>
                  <a:schemeClr val="tx1"/>
                </a:solidFill>
              </a:rPr>
              <a:t>mengenai</a:t>
            </a:r>
            <a:r>
              <a:rPr lang="en-US" altLang="en-US" sz="1600" dirty="0">
                <a:solidFill>
                  <a:schemeClr val="tx1"/>
                </a:solidFill>
              </a:rPr>
              <a:t> </a:t>
            </a:r>
            <a:r>
              <a:rPr lang="en-US" altLang="en-US" sz="1600" dirty="0" err="1">
                <a:solidFill>
                  <a:schemeClr val="tx1"/>
                </a:solidFill>
              </a:rPr>
              <a:t>perangkat</a:t>
            </a:r>
            <a:r>
              <a:rPr lang="en-US" altLang="en-US" sz="1600" dirty="0">
                <a:solidFill>
                  <a:schemeClr val="tx1"/>
                </a:solidFill>
              </a:rPr>
              <a:t> </a:t>
            </a:r>
            <a:r>
              <a:rPr lang="en-US" altLang="en-US" sz="1600" dirty="0" err="1">
                <a:solidFill>
                  <a:schemeClr val="tx1"/>
                </a:solidFill>
              </a:rPr>
              <a:t>keras</a:t>
            </a:r>
            <a:r>
              <a:rPr lang="en-US" altLang="en-US" sz="1600" dirty="0">
                <a:solidFill>
                  <a:schemeClr val="tx1"/>
                </a:solidFill>
              </a:rPr>
              <a:t>, </a:t>
            </a:r>
            <a:r>
              <a:rPr lang="en-US" altLang="en-US" sz="1600" dirty="0" err="1">
                <a:solidFill>
                  <a:schemeClr val="tx1"/>
                </a:solidFill>
              </a:rPr>
              <a:t>perangkat</a:t>
            </a:r>
            <a:r>
              <a:rPr lang="en-US" altLang="en-US" sz="1600" dirty="0">
                <a:solidFill>
                  <a:schemeClr val="tx1"/>
                </a:solidFill>
              </a:rPr>
              <a:t> </a:t>
            </a:r>
            <a:r>
              <a:rPr lang="en-US" altLang="en-US" sz="1600" dirty="0" err="1">
                <a:solidFill>
                  <a:schemeClr val="tx1"/>
                </a:solidFill>
              </a:rPr>
              <a:t>lunak</a:t>
            </a:r>
            <a:r>
              <a:rPr lang="en-US" altLang="en-US" sz="1600" dirty="0">
                <a:solidFill>
                  <a:schemeClr val="tx1"/>
                </a:solidFill>
              </a:rPr>
              <a:t>, </a:t>
            </a:r>
            <a:r>
              <a:rPr lang="en-US" altLang="en-US" sz="1600" dirty="0" err="1">
                <a:solidFill>
                  <a:schemeClr val="tx1"/>
                </a:solidFill>
              </a:rPr>
              <a:t>teknologi</a:t>
            </a:r>
            <a:r>
              <a:rPr lang="en-US" altLang="en-US" sz="1600" dirty="0">
                <a:solidFill>
                  <a:schemeClr val="tx1"/>
                </a:solidFill>
              </a:rPr>
              <a:t> </a:t>
            </a:r>
            <a:r>
              <a:rPr lang="en-US" altLang="en-US" sz="1600" dirty="0" err="1">
                <a:solidFill>
                  <a:schemeClr val="tx1"/>
                </a:solidFill>
              </a:rPr>
              <a:t>komunikasi</a:t>
            </a:r>
            <a:r>
              <a:rPr lang="en-US" altLang="en-US" sz="1600" dirty="0">
                <a:solidFill>
                  <a:schemeClr val="tx1"/>
                </a:solidFill>
              </a:rPr>
              <a:t>, </a:t>
            </a:r>
            <a:r>
              <a:rPr lang="en-US" altLang="en-US" sz="1600" dirty="0" err="1">
                <a:solidFill>
                  <a:schemeClr val="tx1"/>
                </a:solidFill>
              </a:rPr>
              <a:t>dan</a:t>
            </a:r>
            <a:r>
              <a:rPr lang="en-US" altLang="en-US" sz="1600" dirty="0">
                <a:solidFill>
                  <a:schemeClr val="tx1"/>
                </a:solidFill>
              </a:rPr>
              <a:t> </a:t>
            </a:r>
            <a:r>
              <a:rPr lang="en-US" altLang="en-US" sz="1600" dirty="0" err="1">
                <a:solidFill>
                  <a:schemeClr val="tx1"/>
                </a:solidFill>
              </a:rPr>
              <a:t>interaksi</a:t>
            </a:r>
            <a:r>
              <a:rPr lang="en-US" altLang="en-US" sz="1600" dirty="0">
                <a:solidFill>
                  <a:schemeClr val="tx1"/>
                </a:solidFill>
              </a:rPr>
              <a:t> di </a:t>
            </a:r>
            <a:r>
              <a:rPr lang="en-US" altLang="en-US" sz="1600" dirty="0" err="1">
                <a:solidFill>
                  <a:schemeClr val="tx1"/>
                </a:solidFill>
              </a:rPr>
              <a:t>antara</a:t>
            </a:r>
            <a:r>
              <a:rPr lang="en-US" altLang="en-US" sz="1600" dirty="0">
                <a:solidFill>
                  <a:schemeClr val="tx1"/>
                </a:solidFill>
              </a:rPr>
              <a:t> </a:t>
            </a:r>
            <a:r>
              <a:rPr lang="en-US" altLang="en-US" sz="1600" dirty="0" err="1">
                <a:solidFill>
                  <a:schemeClr val="tx1"/>
                </a:solidFill>
              </a:rPr>
              <a:t>komponen</a:t>
            </a:r>
            <a:r>
              <a:rPr lang="en-US" altLang="en-US" sz="1600" dirty="0">
                <a:solidFill>
                  <a:schemeClr val="tx1"/>
                </a:solidFill>
              </a:rPr>
              <a:t> </a:t>
            </a:r>
            <a:r>
              <a:rPr lang="en-US" altLang="en-US" sz="1600" dirty="0" err="1">
                <a:solidFill>
                  <a:schemeClr val="tx1"/>
                </a:solidFill>
              </a:rPr>
              <a:t>tersebut</a:t>
            </a:r>
            <a:r>
              <a:rPr lang="en-US" altLang="en-US" sz="1600" dirty="0">
                <a:solidFill>
                  <a:schemeClr val="tx1"/>
                </a:solidFill>
              </a:rPr>
              <a:t>.</a:t>
            </a:r>
          </a:p>
          <a:p>
            <a:pPr marL="341313" indent="-341313" eaLnBrk="1" hangingPunct="1">
              <a:lnSpc>
                <a:spcPct val="90000"/>
              </a:lnSpc>
              <a:buFont typeface="Wingdings 2" pitchFamily="2" charset="2"/>
              <a:buChar char=""/>
              <a:tabLst>
                <a:tab pos="1425575" algn="l"/>
              </a:tabLst>
            </a:pPr>
            <a:r>
              <a:rPr lang="en-US" altLang="en-US" sz="1600" dirty="0" err="1">
                <a:solidFill>
                  <a:schemeClr val="tx1"/>
                </a:solidFill>
              </a:rPr>
              <a:t>Kurikulum</a:t>
            </a:r>
            <a:r>
              <a:rPr lang="en-US" altLang="en-US" sz="1600" dirty="0">
                <a:solidFill>
                  <a:schemeClr val="tx1"/>
                </a:solidFill>
              </a:rPr>
              <a:t> </a:t>
            </a:r>
            <a:r>
              <a:rPr lang="en-US" altLang="en-US" sz="1600" dirty="0" err="1">
                <a:solidFill>
                  <a:schemeClr val="tx1"/>
                </a:solidFill>
              </a:rPr>
              <a:t>fokus</a:t>
            </a:r>
            <a:r>
              <a:rPr lang="en-US" altLang="en-US" sz="1600" dirty="0">
                <a:solidFill>
                  <a:schemeClr val="tx1"/>
                </a:solidFill>
              </a:rPr>
              <a:t> </a:t>
            </a:r>
            <a:r>
              <a:rPr lang="en-US" altLang="en-US" sz="1600" dirty="0" err="1">
                <a:solidFill>
                  <a:schemeClr val="tx1"/>
                </a:solidFill>
              </a:rPr>
              <a:t>pada</a:t>
            </a:r>
            <a:r>
              <a:rPr lang="en-US" altLang="en-US" sz="1600" dirty="0">
                <a:solidFill>
                  <a:schemeClr val="tx1"/>
                </a:solidFill>
              </a:rPr>
              <a:t> </a:t>
            </a:r>
            <a:r>
              <a:rPr lang="en-US" altLang="en-US" sz="1600" dirty="0" err="1">
                <a:solidFill>
                  <a:schemeClr val="tx1"/>
                </a:solidFill>
              </a:rPr>
              <a:t>teori</a:t>
            </a:r>
            <a:r>
              <a:rPr lang="en-US" altLang="en-US" sz="1600" dirty="0">
                <a:solidFill>
                  <a:schemeClr val="tx1"/>
                </a:solidFill>
              </a:rPr>
              <a:t>, </a:t>
            </a:r>
            <a:r>
              <a:rPr lang="en-US" altLang="en-US" sz="1600" dirty="0" err="1">
                <a:solidFill>
                  <a:schemeClr val="tx1"/>
                </a:solidFill>
              </a:rPr>
              <a:t>prinsip</a:t>
            </a:r>
            <a:r>
              <a:rPr lang="en-US" altLang="en-US" sz="1600" dirty="0">
                <a:solidFill>
                  <a:schemeClr val="tx1"/>
                </a:solidFill>
              </a:rPr>
              <a:t>, </a:t>
            </a:r>
            <a:r>
              <a:rPr lang="en-US" altLang="en-US" sz="1600" dirty="0" err="1">
                <a:solidFill>
                  <a:schemeClr val="tx1"/>
                </a:solidFill>
              </a:rPr>
              <a:t>dan</a:t>
            </a:r>
            <a:r>
              <a:rPr lang="en-US" altLang="en-US" sz="1600" dirty="0">
                <a:solidFill>
                  <a:schemeClr val="tx1"/>
                </a:solidFill>
              </a:rPr>
              <a:t> </a:t>
            </a:r>
            <a:r>
              <a:rPr lang="en-US" altLang="en-US" sz="1600" dirty="0" err="1">
                <a:solidFill>
                  <a:schemeClr val="tx1"/>
                </a:solidFill>
              </a:rPr>
              <a:t>praktek</a:t>
            </a:r>
            <a:r>
              <a:rPr lang="en-US" altLang="en-US" sz="1600" dirty="0">
                <a:solidFill>
                  <a:schemeClr val="tx1"/>
                </a:solidFill>
              </a:rPr>
              <a:t> </a:t>
            </a:r>
            <a:r>
              <a:rPr lang="en-US" altLang="en-US" sz="1600" dirty="0" err="1">
                <a:solidFill>
                  <a:schemeClr val="tx1"/>
                </a:solidFill>
              </a:rPr>
              <a:t>ter</a:t>
            </a:r>
            <a:r>
              <a:rPr lang="id-ID" altLang="en-US" sz="1600" dirty="0" err="1">
                <a:solidFill>
                  <a:schemeClr val="tx1"/>
                </a:solidFill>
              </a:rPr>
              <a:t>a</a:t>
            </a:r>
            <a:r>
              <a:rPr lang="en-US" altLang="en-US" sz="1600" dirty="0">
                <a:solidFill>
                  <a:schemeClr val="tx1"/>
                </a:solidFill>
              </a:rPr>
              <a:t>pan </a:t>
            </a:r>
            <a:r>
              <a:rPr lang="en-US" altLang="en-US" sz="1600" dirty="0" err="1">
                <a:solidFill>
                  <a:schemeClr val="tx1"/>
                </a:solidFill>
              </a:rPr>
              <a:t>ilmu</a:t>
            </a:r>
            <a:r>
              <a:rPr lang="en-US" altLang="en-US" sz="1600" dirty="0">
                <a:solidFill>
                  <a:schemeClr val="tx1"/>
                </a:solidFill>
              </a:rPr>
              <a:t> </a:t>
            </a:r>
            <a:r>
              <a:rPr lang="en-US" altLang="en-US" sz="1600" dirty="0" err="1">
                <a:solidFill>
                  <a:schemeClr val="tx1"/>
                </a:solidFill>
              </a:rPr>
              <a:t>elektronika</a:t>
            </a:r>
            <a:r>
              <a:rPr lang="en-US" altLang="en-US" sz="1600" dirty="0">
                <a:solidFill>
                  <a:schemeClr val="tx1"/>
                </a:solidFill>
              </a:rPr>
              <a:t> </a:t>
            </a:r>
            <a:r>
              <a:rPr lang="en-US" altLang="en-US" sz="1600" dirty="0" err="1">
                <a:solidFill>
                  <a:schemeClr val="tx1"/>
                </a:solidFill>
              </a:rPr>
              <a:t>serta</a:t>
            </a:r>
            <a:r>
              <a:rPr lang="en-US" altLang="en-US" sz="1600" dirty="0">
                <a:solidFill>
                  <a:schemeClr val="tx1"/>
                </a:solidFill>
              </a:rPr>
              <a:t> </a:t>
            </a:r>
            <a:r>
              <a:rPr lang="en-US" altLang="en-US" sz="1600" dirty="0" err="1">
                <a:solidFill>
                  <a:schemeClr val="tx1"/>
                </a:solidFill>
              </a:rPr>
              <a:t>matematika</a:t>
            </a:r>
            <a:r>
              <a:rPr lang="en-US" altLang="en-US" sz="1600" dirty="0">
                <a:solidFill>
                  <a:schemeClr val="tx1"/>
                </a:solidFill>
              </a:rPr>
              <a:t>, </a:t>
            </a:r>
            <a:r>
              <a:rPr lang="en-US" altLang="en-US" sz="1600" dirty="0" err="1">
                <a:solidFill>
                  <a:schemeClr val="tx1"/>
                </a:solidFill>
              </a:rPr>
              <a:t>kemudian</a:t>
            </a:r>
            <a:r>
              <a:rPr lang="en-US" altLang="en-US" sz="1600" dirty="0">
                <a:solidFill>
                  <a:schemeClr val="tx1"/>
                </a:solidFill>
              </a:rPr>
              <a:t> </a:t>
            </a:r>
            <a:r>
              <a:rPr lang="en-US" altLang="en-US" sz="1600" dirty="0" err="1">
                <a:solidFill>
                  <a:schemeClr val="tx1"/>
                </a:solidFill>
              </a:rPr>
              <a:t>diimplementasikan</a:t>
            </a:r>
            <a:r>
              <a:rPr lang="en-US" altLang="en-US" sz="1600" dirty="0">
                <a:solidFill>
                  <a:schemeClr val="tx1"/>
                </a:solidFill>
              </a:rPr>
              <a:t> </a:t>
            </a:r>
            <a:r>
              <a:rPr lang="en-US" altLang="en-US" sz="1600" dirty="0" err="1">
                <a:solidFill>
                  <a:schemeClr val="tx1"/>
                </a:solidFill>
              </a:rPr>
              <a:t>dalam</a:t>
            </a:r>
            <a:r>
              <a:rPr lang="en-US" altLang="en-US" sz="1600" dirty="0">
                <a:solidFill>
                  <a:schemeClr val="tx1"/>
                </a:solidFill>
              </a:rPr>
              <a:t> </a:t>
            </a:r>
            <a:r>
              <a:rPr lang="en-US" altLang="en-US" sz="1600" dirty="0" err="1">
                <a:solidFill>
                  <a:schemeClr val="tx1"/>
                </a:solidFill>
              </a:rPr>
              <a:t>bentuk</a:t>
            </a:r>
            <a:r>
              <a:rPr lang="en-US" altLang="en-US" sz="1600" dirty="0">
                <a:solidFill>
                  <a:schemeClr val="tx1"/>
                </a:solidFill>
              </a:rPr>
              <a:t> </a:t>
            </a:r>
            <a:r>
              <a:rPr lang="en-US" altLang="en-US" sz="1600" dirty="0" err="1">
                <a:solidFill>
                  <a:schemeClr val="tx1"/>
                </a:solidFill>
              </a:rPr>
              <a:t>desain</a:t>
            </a:r>
            <a:r>
              <a:rPr lang="en-US" altLang="en-US" sz="1600" dirty="0">
                <a:solidFill>
                  <a:schemeClr val="tx1"/>
                </a:solidFill>
              </a:rPr>
              <a:t> </a:t>
            </a:r>
            <a:r>
              <a:rPr lang="en-US" altLang="en-US" sz="1600" dirty="0" err="1">
                <a:solidFill>
                  <a:schemeClr val="tx1"/>
                </a:solidFill>
              </a:rPr>
              <a:t>komputer</a:t>
            </a:r>
            <a:r>
              <a:rPr lang="en-US" altLang="en-US" sz="1600" dirty="0">
                <a:solidFill>
                  <a:schemeClr val="tx1"/>
                </a:solidFill>
              </a:rPr>
              <a:t> </a:t>
            </a:r>
            <a:r>
              <a:rPr lang="en-US" altLang="en-US" sz="1600" dirty="0" err="1">
                <a:solidFill>
                  <a:schemeClr val="tx1"/>
                </a:solidFill>
              </a:rPr>
              <a:t>atau</a:t>
            </a:r>
            <a:r>
              <a:rPr lang="en-US" altLang="en-US" sz="1600" dirty="0">
                <a:solidFill>
                  <a:schemeClr val="tx1"/>
                </a:solidFill>
              </a:rPr>
              <a:t> </a:t>
            </a:r>
            <a:r>
              <a:rPr lang="en-US" altLang="en-US" sz="1600" dirty="0" err="1">
                <a:solidFill>
                  <a:schemeClr val="tx1"/>
                </a:solidFill>
              </a:rPr>
              <a:t>teknologi</a:t>
            </a:r>
            <a:r>
              <a:rPr lang="en-US" altLang="en-US" sz="1600" dirty="0">
                <a:solidFill>
                  <a:schemeClr val="tx1"/>
                </a:solidFill>
              </a:rPr>
              <a:t> lain </a:t>
            </a:r>
            <a:r>
              <a:rPr lang="en-US" altLang="en-US" sz="1600" dirty="0" err="1">
                <a:solidFill>
                  <a:schemeClr val="tx1"/>
                </a:solidFill>
              </a:rPr>
              <a:t>berbasis</a:t>
            </a:r>
            <a:r>
              <a:rPr lang="en-US" altLang="en-US" sz="1600" dirty="0">
                <a:solidFill>
                  <a:schemeClr val="tx1"/>
                </a:solidFill>
              </a:rPr>
              <a:t> digital.</a:t>
            </a:r>
          </a:p>
          <a:p>
            <a:pPr marL="341313" indent="-341313" eaLnBrk="1" hangingPunct="1">
              <a:lnSpc>
                <a:spcPct val="90000"/>
              </a:lnSpc>
              <a:buFont typeface="Wingdings 2" pitchFamily="2" charset="2"/>
              <a:buChar char=""/>
              <a:tabLst>
                <a:tab pos="1425575" algn="l"/>
              </a:tabLst>
            </a:pPr>
            <a:r>
              <a:rPr lang="en-US" altLang="en-US" sz="1600" dirty="0" err="1">
                <a:solidFill>
                  <a:schemeClr val="tx1"/>
                </a:solidFill>
              </a:rPr>
              <a:t>Belakangan</a:t>
            </a:r>
            <a:r>
              <a:rPr lang="en-US" altLang="en-US" sz="1600" dirty="0">
                <a:solidFill>
                  <a:schemeClr val="tx1"/>
                </a:solidFill>
              </a:rPr>
              <a:t> </a:t>
            </a:r>
            <a:r>
              <a:rPr lang="en-US" altLang="en-US" sz="1600" dirty="0" err="1">
                <a:solidFill>
                  <a:schemeClr val="tx1"/>
                </a:solidFill>
              </a:rPr>
              <a:t>ini</a:t>
            </a:r>
            <a:r>
              <a:rPr lang="en-US" altLang="en-US" sz="1600" dirty="0">
                <a:solidFill>
                  <a:schemeClr val="tx1"/>
                </a:solidFill>
              </a:rPr>
              <a:t> </a:t>
            </a:r>
            <a:r>
              <a:rPr lang="en-US" altLang="en-US" sz="1600" dirty="0" err="1">
                <a:solidFill>
                  <a:schemeClr val="tx1"/>
                </a:solidFill>
              </a:rPr>
              <a:t>berkembang</a:t>
            </a:r>
            <a:r>
              <a:rPr lang="en-US" altLang="en-US" sz="1600" dirty="0">
                <a:solidFill>
                  <a:schemeClr val="tx1"/>
                </a:solidFill>
              </a:rPr>
              <a:t> </a:t>
            </a:r>
            <a:r>
              <a:rPr lang="en-US" altLang="en-US" sz="1600" dirty="0" err="1">
                <a:solidFill>
                  <a:schemeClr val="tx1"/>
                </a:solidFill>
              </a:rPr>
              <a:t>menjadi</a:t>
            </a:r>
            <a:r>
              <a:rPr lang="en-US" altLang="en-US" sz="1600" dirty="0">
                <a:solidFill>
                  <a:schemeClr val="tx1"/>
                </a:solidFill>
              </a:rPr>
              <a:t> </a:t>
            </a:r>
            <a:r>
              <a:rPr lang="en-US" altLang="en-US" sz="1600" dirty="0" err="1">
                <a:solidFill>
                  <a:schemeClr val="tx1"/>
                </a:solidFill>
              </a:rPr>
              <a:t>ilmu</a:t>
            </a:r>
            <a:r>
              <a:rPr lang="en-US" altLang="en-US" sz="1600" dirty="0">
                <a:solidFill>
                  <a:schemeClr val="tx1"/>
                </a:solidFill>
              </a:rPr>
              <a:t> yang </a:t>
            </a:r>
            <a:r>
              <a:rPr lang="en-US" altLang="en-US" sz="1600" dirty="0" err="1">
                <a:solidFill>
                  <a:schemeClr val="tx1"/>
                </a:solidFill>
              </a:rPr>
              <a:t>mempelajari</a:t>
            </a:r>
            <a:r>
              <a:rPr lang="en-US" altLang="en-US" sz="1600" dirty="0">
                <a:solidFill>
                  <a:schemeClr val="tx1"/>
                </a:solidFill>
              </a:rPr>
              <a:t> pula </a:t>
            </a:r>
            <a:r>
              <a:rPr lang="en-US" altLang="en-US" sz="1600" dirty="0" err="1">
                <a:solidFill>
                  <a:schemeClr val="tx1"/>
                </a:solidFill>
              </a:rPr>
              <a:t>cara</a:t>
            </a:r>
            <a:r>
              <a:rPr lang="en-US" altLang="en-US" sz="1600" dirty="0">
                <a:solidFill>
                  <a:schemeClr val="tx1"/>
                </a:solidFill>
              </a:rPr>
              <a:t> </a:t>
            </a:r>
            <a:r>
              <a:rPr lang="en-US" altLang="en-US" sz="1600" dirty="0" err="1">
                <a:solidFill>
                  <a:schemeClr val="tx1"/>
                </a:solidFill>
              </a:rPr>
              <a:t>mendesain</a:t>
            </a:r>
            <a:r>
              <a:rPr lang="en-US" altLang="en-US" sz="1600" dirty="0">
                <a:solidFill>
                  <a:schemeClr val="tx1"/>
                </a:solidFill>
              </a:rPr>
              <a:t> </a:t>
            </a:r>
            <a:r>
              <a:rPr lang="en-US" altLang="en-US" sz="1600" dirty="0" err="1">
                <a:solidFill>
                  <a:schemeClr val="tx1"/>
                </a:solidFill>
              </a:rPr>
              <a:t>beragam</a:t>
            </a:r>
            <a:r>
              <a:rPr lang="en-US" altLang="en-US" sz="1600" dirty="0">
                <a:solidFill>
                  <a:schemeClr val="tx1"/>
                </a:solidFill>
              </a:rPr>
              <a:t> </a:t>
            </a:r>
            <a:r>
              <a:rPr lang="en-US" altLang="en-US" sz="1600" dirty="0" err="1">
                <a:solidFill>
                  <a:schemeClr val="tx1"/>
                </a:solidFill>
              </a:rPr>
              <a:t>peralatan</a:t>
            </a:r>
            <a:r>
              <a:rPr lang="en-US" altLang="en-US" sz="1600" dirty="0">
                <a:solidFill>
                  <a:schemeClr val="tx1"/>
                </a:solidFill>
              </a:rPr>
              <a:t> </a:t>
            </a:r>
            <a:r>
              <a:rPr lang="en-US" altLang="en-US" sz="1600" dirty="0" err="1">
                <a:solidFill>
                  <a:schemeClr val="tx1"/>
                </a:solidFill>
              </a:rPr>
              <a:t>berbasis</a:t>
            </a:r>
            <a:r>
              <a:rPr lang="en-US" altLang="en-US" sz="1600" dirty="0">
                <a:solidFill>
                  <a:schemeClr val="tx1"/>
                </a:solidFill>
              </a:rPr>
              <a:t> digital yang </a:t>
            </a:r>
            <a:r>
              <a:rPr lang="en-US" altLang="en-US" sz="1600" dirty="0" err="1">
                <a:solidFill>
                  <a:schemeClr val="tx1"/>
                </a:solidFill>
              </a:rPr>
              <a:t>banyak</a:t>
            </a:r>
            <a:r>
              <a:rPr lang="en-US" altLang="en-US" sz="1600" dirty="0">
                <a:solidFill>
                  <a:schemeClr val="tx1"/>
                </a:solidFill>
              </a:rPr>
              <a:t> </a:t>
            </a:r>
            <a:r>
              <a:rPr lang="en-US" altLang="en-US" sz="1600" dirty="0" err="1">
                <a:solidFill>
                  <a:schemeClr val="tx1"/>
                </a:solidFill>
              </a:rPr>
              <a:t>ditemui</a:t>
            </a:r>
            <a:r>
              <a:rPr lang="en-US" altLang="en-US" sz="1600" dirty="0">
                <a:solidFill>
                  <a:schemeClr val="tx1"/>
                </a:solidFill>
              </a:rPr>
              <a:t> di </a:t>
            </a:r>
            <a:r>
              <a:rPr lang="en-US" altLang="en-US" sz="1600" dirty="0" err="1">
                <a:solidFill>
                  <a:schemeClr val="tx1"/>
                </a:solidFill>
              </a:rPr>
              <a:t>pasar</a:t>
            </a:r>
            <a:r>
              <a:rPr lang="en-US" altLang="en-US" sz="1600" i="1" dirty="0">
                <a:solidFill>
                  <a:schemeClr val="tx1"/>
                </a:solidFill>
              </a:rPr>
              <a:t> (digital gadget)</a:t>
            </a:r>
            <a:r>
              <a:rPr lang="en-US" altLang="en-US" sz="1600" dirty="0">
                <a:solidFill>
                  <a:schemeClr val="tx1"/>
                </a:solidFill>
              </a:rPr>
              <a:t> </a:t>
            </a:r>
            <a:r>
              <a:rPr lang="en-US" altLang="en-US" sz="1600" dirty="0" err="1">
                <a:solidFill>
                  <a:schemeClr val="tx1"/>
                </a:solidFill>
              </a:rPr>
              <a:t>dan</a:t>
            </a:r>
            <a:r>
              <a:rPr lang="en-US" altLang="en-US" sz="1600" dirty="0">
                <a:solidFill>
                  <a:schemeClr val="tx1"/>
                </a:solidFill>
              </a:rPr>
              <a:t> </a:t>
            </a:r>
            <a:r>
              <a:rPr lang="en-US" altLang="en-US" sz="1600" dirty="0" err="1">
                <a:solidFill>
                  <a:schemeClr val="tx1"/>
                </a:solidFill>
              </a:rPr>
              <a:t>beragam</a:t>
            </a:r>
            <a:r>
              <a:rPr lang="en-US" altLang="en-US" sz="1600" dirty="0">
                <a:solidFill>
                  <a:schemeClr val="tx1"/>
                </a:solidFill>
              </a:rPr>
              <a:t> </a:t>
            </a:r>
            <a:r>
              <a:rPr lang="en-US" altLang="en-US" sz="1600" dirty="0" err="1">
                <a:solidFill>
                  <a:schemeClr val="tx1"/>
                </a:solidFill>
              </a:rPr>
              <a:t>peralatan</a:t>
            </a:r>
            <a:r>
              <a:rPr lang="en-US" altLang="en-US" sz="1600" dirty="0">
                <a:solidFill>
                  <a:schemeClr val="tx1"/>
                </a:solidFill>
              </a:rPr>
              <a:t> </a:t>
            </a:r>
            <a:r>
              <a:rPr lang="en-US" altLang="en-US" sz="1600" dirty="0" err="1">
                <a:solidFill>
                  <a:schemeClr val="tx1"/>
                </a:solidFill>
              </a:rPr>
              <a:t>perangkat</a:t>
            </a:r>
            <a:r>
              <a:rPr lang="en-US" altLang="en-US" sz="1600" dirty="0">
                <a:solidFill>
                  <a:schemeClr val="tx1"/>
                </a:solidFill>
              </a:rPr>
              <a:t> </a:t>
            </a:r>
            <a:r>
              <a:rPr lang="en-US" altLang="en-US" sz="1600" dirty="0" err="1">
                <a:solidFill>
                  <a:schemeClr val="tx1"/>
                </a:solidFill>
              </a:rPr>
              <a:t>keras</a:t>
            </a:r>
            <a:r>
              <a:rPr lang="en-US" altLang="en-US" sz="1600" dirty="0">
                <a:solidFill>
                  <a:schemeClr val="tx1"/>
                </a:solidFill>
              </a:rPr>
              <a:t> </a:t>
            </a:r>
            <a:r>
              <a:rPr lang="en-US" altLang="en-US" sz="1600" dirty="0" err="1">
                <a:solidFill>
                  <a:schemeClr val="tx1"/>
                </a:solidFill>
              </a:rPr>
              <a:t>komunikasi</a:t>
            </a:r>
            <a:r>
              <a:rPr lang="en-US" altLang="en-US" sz="1600" dirty="0">
                <a:solidFill>
                  <a:schemeClr val="tx1"/>
                </a:solidFill>
              </a:rPr>
              <a:t> yang </a:t>
            </a:r>
            <a:r>
              <a:rPr lang="en-US" altLang="en-US" sz="1600" dirty="0" err="1">
                <a:solidFill>
                  <a:schemeClr val="tx1"/>
                </a:solidFill>
              </a:rPr>
              <a:t>banyak</a:t>
            </a:r>
            <a:r>
              <a:rPr lang="en-US" altLang="en-US" sz="1600" dirty="0">
                <a:solidFill>
                  <a:schemeClr val="tx1"/>
                </a:solidFill>
              </a:rPr>
              <a:t> </a:t>
            </a:r>
            <a:r>
              <a:rPr lang="en-US" altLang="en-US" sz="1600" dirty="0" err="1">
                <a:solidFill>
                  <a:schemeClr val="tx1"/>
                </a:solidFill>
              </a:rPr>
              <a:t>dipergunakan</a:t>
            </a:r>
            <a:r>
              <a:rPr lang="en-US" altLang="en-US" sz="1600" dirty="0">
                <a:solidFill>
                  <a:schemeClr val="tx1"/>
                </a:solidFill>
              </a:rPr>
              <a:t> </a:t>
            </a:r>
            <a:r>
              <a:rPr lang="en-US" altLang="en-US" sz="1600" dirty="0" err="1">
                <a:solidFill>
                  <a:schemeClr val="tx1"/>
                </a:solidFill>
              </a:rPr>
              <a:t>dalam</a:t>
            </a:r>
            <a:r>
              <a:rPr lang="en-US" altLang="en-US" sz="1600" dirty="0">
                <a:solidFill>
                  <a:schemeClr val="tx1"/>
                </a:solidFill>
              </a:rPr>
              <a:t> </a:t>
            </a:r>
            <a:r>
              <a:rPr lang="en-US" altLang="en-US" sz="1600" dirty="0" err="1">
                <a:solidFill>
                  <a:schemeClr val="tx1"/>
                </a:solidFill>
              </a:rPr>
              <a:t>jaringan</a:t>
            </a:r>
            <a:r>
              <a:rPr lang="en-US" altLang="en-US" sz="1600" dirty="0">
                <a:solidFill>
                  <a:schemeClr val="tx1"/>
                </a:solidFill>
              </a:rPr>
              <a:t> </a:t>
            </a:r>
            <a:r>
              <a:rPr lang="en-US" altLang="en-US" sz="1600" dirty="0" err="1">
                <a:solidFill>
                  <a:schemeClr val="tx1"/>
                </a:solidFill>
              </a:rPr>
              <a:t>komuter</a:t>
            </a:r>
            <a:r>
              <a:rPr lang="en-US" altLang="en-US" sz="1600" dirty="0">
                <a:solidFill>
                  <a:schemeClr val="tx1"/>
                </a:solidFill>
              </a:rPr>
              <a:t>.</a:t>
            </a:r>
          </a:p>
          <a:p>
            <a:pPr marL="341313" indent="-341313" eaLnBrk="1" hangingPunct="1">
              <a:lnSpc>
                <a:spcPct val="90000"/>
              </a:lnSpc>
              <a:buFont typeface="Wingdings 2" pitchFamily="2" charset="2"/>
              <a:buChar char=""/>
              <a:tabLst>
                <a:tab pos="1425575" algn="l"/>
              </a:tabLst>
            </a:pPr>
            <a:r>
              <a:rPr lang="en-US" altLang="en-US" sz="1600" dirty="0" err="1">
                <a:solidFill>
                  <a:schemeClr val="tx1"/>
                </a:solidFill>
              </a:rPr>
              <a:t>Disamping</a:t>
            </a:r>
            <a:r>
              <a:rPr lang="en-US" altLang="en-US" sz="1600" dirty="0">
                <a:solidFill>
                  <a:schemeClr val="tx1"/>
                </a:solidFill>
              </a:rPr>
              <a:t> </a:t>
            </a:r>
            <a:r>
              <a:rPr lang="en-US" altLang="en-US" sz="1600" dirty="0" err="1">
                <a:solidFill>
                  <a:schemeClr val="tx1"/>
                </a:solidFill>
              </a:rPr>
              <a:t>itu</a:t>
            </a:r>
            <a:r>
              <a:rPr lang="en-US" altLang="en-US" sz="1600" dirty="0">
                <a:solidFill>
                  <a:schemeClr val="tx1"/>
                </a:solidFill>
              </a:rPr>
              <a:t> </a:t>
            </a:r>
            <a:r>
              <a:rPr lang="en-US" altLang="en-US" sz="1600" dirty="0" err="1">
                <a:solidFill>
                  <a:schemeClr val="tx1"/>
                </a:solidFill>
              </a:rPr>
              <a:t>terkait</a:t>
            </a:r>
            <a:r>
              <a:rPr lang="en-US" altLang="en-US" sz="1600" dirty="0">
                <a:solidFill>
                  <a:schemeClr val="tx1"/>
                </a:solidFill>
              </a:rPr>
              <a:t> pula </a:t>
            </a:r>
            <a:r>
              <a:rPr lang="en-US" altLang="en-US" sz="1600" dirty="0" err="1">
                <a:solidFill>
                  <a:schemeClr val="tx1"/>
                </a:solidFill>
              </a:rPr>
              <a:t>dengan</a:t>
            </a:r>
            <a:r>
              <a:rPr lang="en-US" altLang="en-US" sz="1600" dirty="0">
                <a:solidFill>
                  <a:schemeClr val="tx1"/>
                </a:solidFill>
              </a:rPr>
              <a:t> </a:t>
            </a:r>
            <a:r>
              <a:rPr lang="en-US" altLang="en-US" sz="1600" dirty="0" err="1">
                <a:solidFill>
                  <a:schemeClr val="tx1"/>
                </a:solidFill>
              </a:rPr>
              <a:t>studi</a:t>
            </a:r>
            <a:r>
              <a:rPr lang="en-US" altLang="en-US" sz="1600" dirty="0">
                <a:solidFill>
                  <a:schemeClr val="tx1"/>
                </a:solidFill>
              </a:rPr>
              <a:t> </a:t>
            </a:r>
            <a:r>
              <a:rPr lang="en-US" altLang="en-US" sz="1600" dirty="0" err="1">
                <a:solidFill>
                  <a:schemeClr val="tx1"/>
                </a:solidFill>
              </a:rPr>
              <a:t>perancangan</a:t>
            </a:r>
            <a:r>
              <a:rPr lang="en-US" altLang="en-US" sz="1600" dirty="0">
                <a:solidFill>
                  <a:schemeClr val="tx1"/>
                </a:solidFill>
              </a:rPr>
              <a:t> </a:t>
            </a:r>
            <a:r>
              <a:rPr lang="en-US" altLang="en-US" sz="1600" dirty="0" err="1">
                <a:solidFill>
                  <a:schemeClr val="tx1"/>
                </a:solidFill>
              </a:rPr>
              <a:t>komponen</a:t>
            </a:r>
            <a:r>
              <a:rPr lang="en-US" altLang="en-US" sz="1600" dirty="0">
                <a:solidFill>
                  <a:schemeClr val="tx1"/>
                </a:solidFill>
              </a:rPr>
              <a:t> </a:t>
            </a:r>
            <a:r>
              <a:rPr lang="en-US" altLang="en-US" sz="1600" dirty="0" err="1">
                <a:solidFill>
                  <a:schemeClr val="tx1"/>
                </a:solidFill>
              </a:rPr>
              <a:t>berbasis</a:t>
            </a:r>
            <a:r>
              <a:rPr lang="en-US" altLang="en-US" sz="1600" dirty="0">
                <a:solidFill>
                  <a:schemeClr val="tx1"/>
                </a:solidFill>
              </a:rPr>
              <a:t> digital </a:t>
            </a:r>
            <a:r>
              <a:rPr lang="en-US" altLang="en-US" sz="1600" i="1" dirty="0">
                <a:solidFill>
                  <a:schemeClr val="tx1"/>
                </a:solidFill>
              </a:rPr>
              <a:t>(embedded devices)</a:t>
            </a:r>
            <a:r>
              <a:rPr lang="en-US" altLang="en-US" sz="1600" dirty="0">
                <a:solidFill>
                  <a:schemeClr val="tx1"/>
                </a:solidFill>
              </a:rPr>
              <a:t>.</a:t>
            </a:r>
          </a:p>
        </p:txBody>
      </p:sp>
      <p:pic>
        <p:nvPicPr>
          <p:cNvPr id="7172" name="Picture 4" descr="Picture 11">
            <a:extLst>
              <a:ext uri="{FF2B5EF4-FFF2-40B4-BE49-F238E27FC236}">
                <a16:creationId xmlns:a16="http://schemas.microsoft.com/office/drawing/2014/main" id="{BBEAECA5-087A-D740-8578-77FFDD1B0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 y="1408113"/>
            <a:ext cx="3616325"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6">
            <a:extLst>
              <a:ext uri="{FF2B5EF4-FFF2-40B4-BE49-F238E27FC236}">
                <a16:creationId xmlns:a16="http://schemas.microsoft.com/office/drawing/2014/main" id="{750D7938-5D4D-0B47-AC15-D4ED866B93FF}"/>
              </a:ext>
            </a:extLst>
          </p:cNvPr>
          <p:cNvSpPr>
            <a:spLocks noChangeArrowheads="1"/>
          </p:cNvSpPr>
          <p:nvPr/>
        </p:nvSpPr>
        <p:spPr bwMode="auto">
          <a:xfrm>
            <a:off x="752475" y="4787900"/>
            <a:ext cx="3503613" cy="1155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tabLst>
                <a:tab pos="1425575" algn="l"/>
              </a:tabLst>
              <a:defRPr>
                <a:solidFill>
                  <a:schemeClr val="tx1"/>
                </a:solidFill>
                <a:latin typeface="Arial" panose="020B0604020202020204" pitchFamily="34" charset="0"/>
              </a:defRPr>
            </a:lvl1pPr>
            <a:lvl2pPr marL="742950" indent="-285750" eaLnBrk="0" hangingPunct="0">
              <a:tabLst>
                <a:tab pos="1425575" algn="l"/>
              </a:tabLst>
              <a:defRPr>
                <a:solidFill>
                  <a:schemeClr val="tx1"/>
                </a:solidFill>
                <a:latin typeface="Arial" panose="020B0604020202020204" pitchFamily="34" charset="0"/>
              </a:defRPr>
            </a:lvl2pPr>
            <a:lvl3pPr marL="1143000" indent="-228600" eaLnBrk="0" hangingPunct="0">
              <a:tabLst>
                <a:tab pos="1425575" algn="l"/>
              </a:tabLst>
              <a:defRPr>
                <a:solidFill>
                  <a:schemeClr val="tx1"/>
                </a:solidFill>
                <a:latin typeface="Arial" panose="020B0604020202020204" pitchFamily="34" charset="0"/>
              </a:defRPr>
            </a:lvl3pPr>
            <a:lvl4pPr marL="1600200" indent="-228600" eaLnBrk="0" hangingPunct="0">
              <a:tabLst>
                <a:tab pos="1425575" algn="l"/>
              </a:tabLst>
              <a:defRPr>
                <a:solidFill>
                  <a:schemeClr val="tx1"/>
                </a:solidFill>
                <a:latin typeface="Arial" panose="020B0604020202020204" pitchFamily="34" charset="0"/>
              </a:defRPr>
            </a:lvl4pPr>
            <a:lvl5pPr marL="2057400" indent="-228600" eaLnBrk="0" hangingPunct="0">
              <a:tabLst>
                <a:tab pos="14255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4255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4255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4255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425575" algn="l"/>
              </a:tabLst>
              <a:defRPr>
                <a:solidFill>
                  <a:schemeClr val="tx1"/>
                </a:solidFill>
                <a:latin typeface="Arial" panose="020B0604020202020204" pitchFamily="34" charset="0"/>
              </a:defRPr>
            </a:lvl9pPr>
          </a:lstStyle>
          <a:p>
            <a:pPr eaLnBrk="1" hangingPunct="1">
              <a:spcBef>
                <a:spcPct val="75000"/>
              </a:spcBef>
            </a:pPr>
            <a:r>
              <a:rPr lang="en-US" altLang="en-US" sz="1200" u="sng"/>
              <a:t>Variasi Nama</a:t>
            </a:r>
          </a:p>
          <a:p>
            <a:pPr eaLnBrk="1" hangingPunct="1">
              <a:spcBef>
                <a:spcPct val="75000"/>
              </a:spcBef>
            </a:pPr>
            <a:r>
              <a:rPr lang="en-US" altLang="en-US" sz="1200"/>
              <a:t>Teknik Komputer, Sistem Komputer, Rekayasa Perangkat Keras, Komputerisasi Digital, Ilmu Komputer Digital, Rekayasa Komputer, dan lain sebagainya.</a:t>
            </a:r>
          </a:p>
        </p:txBody>
      </p:sp>
    </p:spTree>
    <p:extLst>
      <p:ext uri="{BB962C8B-B14F-4D97-AF65-F5344CB8AC3E}">
        <p14:creationId xmlns:p14="http://schemas.microsoft.com/office/powerpoint/2010/main" val="397799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57F965F-FD88-2749-818F-3B92A0A80D6E}"/>
              </a:ext>
            </a:extLst>
          </p:cNvPr>
          <p:cNvSpPr txBox="1">
            <a:spLocks noGrp="1"/>
          </p:cNvSpPr>
          <p:nvPr/>
        </p:nvSpPr>
        <p:spPr bwMode="auto">
          <a:xfrm>
            <a:off x="3810000" y="6210300"/>
            <a:ext cx="181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fld id="{DBDEBFD1-98C2-B34C-9766-17BC99987432}" type="slidenum">
              <a:rPr lang="en-US" altLang="en-US" sz="1200"/>
              <a:pPr algn="ctr"/>
              <a:t>6</a:t>
            </a:fld>
            <a:endParaRPr lang="en-US" altLang="en-US" sz="1200"/>
          </a:p>
        </p:txBody>
      </p:sp>
      <p:sp>
        <p:nvSpPr>
          <p:cNvPr id="8195" name="Rectangle 2">
            <a:extLst>
              <a:ext uri="{FF2B5EF4-FFF2-40B4-BE49-F238E27FC236}">
                <a16:creationId xmlns:a16="http://schemas.microsoft.com/office/drawing/2014/main" id="{A0C703C8-D9BE-7F49-966D-E3C495AE1ACC}"/>
              </a:ext>
            </a:extLst>
          </p:cNvPr>
          <p:cNvSpPr>
            <a:spLocks noGrp="1" noChangeArrowheads="1"/>
          </p:cNvSpPr>
          <p:nvPr>
            <p:ph type="title" idx="4294967295"/>
          </p:nvPr>
        </p:nvSpPr>
        <p:spPr>
          <a:xfrm>
            <a:off x="481013" y="177800"/>
            <a:ext cx="7877175" cy="1143000"/>
          </a:xfrm>
        </p:spPr>
        <p:txBody>
          <a:bodyPr/>
          <a:lstStyle/>
          <a:p>
            <a:pPr eaLnBrk="1" hangingPunct="1"/>
            <a:r>
              <a:rPr lang="en-US" altLang="en-US" sz="2000"/>
              <a:t>Program Studi ILMU KOMPUTER menekankan pada kemampuan siswa dalam merancang dan mengembangkan ragam algoritma komputasi.</a:t>
            </a:r>
          </a:p>
        </p:txBody>
      </p:sp>
      <p:sp>
        <p:nvSpPr>
          <p:cNvPr id="193540" name="Rectangle 3">
            <a:extLst>
              <a:ext uri="{FF2B5EF4-FFF2-40B4-BE49-F238E27FC236}">
                <a16:creationId xmlns:a16="http://schemas.microsoft.com/office/drawing/2014/main" id="{A212FB29-039D-D24D-AA80-8EECA4D1CD41}"/>
              </a:ext>
            </a:extLst>
          </p:cNvPr>
          <p:cNvSpPr>
            <a:spLocks noGrp="1" noChangeArrowheads="1"/>
          </p:cNvSpPr>
          <p:nvPr>
            <p:ph type="body" idx="4294967295"/>
          </p:nvPr>
        </p:nvSpPr>
        <p:spPr>
          <a:xfrm>
            <a:off x="4441825" y="1447800"/>
            <a:ext cx="4702175" cy="4343400"/>
          </a:xfrm>
        </p:spPr>
        <p:txBody>
          <a:bodyPr>
            <a:normAutofit lnSpcReduction="10000"/>
          </a:bodyPr>
          <a:lstStyle/>
          <a:p>
            <a:pPr marL="341313" indent="-341313" eaLnBrk="1" fontAlgn="auto" hangingPunct="1">
              <a:spcAft>
                <a:spcPts val="0"/>
              </a:spcAft>
              <a:buFont typeface="Wingdings 2"/>
              <a:buChar char=""/>
              <a:tabLst>
                <a:tab pos="1425575" algn="l"/>
              </a:tabLst>
              <a:defRPr/>
            </a:pPr>
            <a:r>
              <a:rPr lang="en-US" sz="1600" dirty="0" err="1">
                <a:solidFill>
                  <a:schemeClr val="tx1"/>
                </a:solidFill>
              </a:rPr>
              <a:t>Spektrumnya</a:t>
            </a:r>
            <a:r>
              <a:rPr lang="en-US" sz="1600" dirty="0">
                <a:solidFill>
                  <a:schemeClr val="tx1"/>
                </a:solidFill>
              </a:rPr>
              <a:t> </a:t>
            </a:r>
            <a:r>
              <a:rPr lang="en-US" sz="1600" dirty="0" err="1">
                <a:solidFill>
                  <a:schemeClr val="tx1"/>
                </a:solidFill>
              </a:rPr>
              <a:t>sangat</a:t>
            </a:r>
            <a:r>
              <a:rPr lang="en-US" sz="1600" dirty="0">
                <a:solidFill>
                  <a:schemeClr val="tx1"/>
                </a:solidFill>
              </a:rPr>
              <a:t> </a:t>
            </a:r>
            <a:r>
              <a:rPr lang="en-US" sz="1600" dirty="0" err="1">
                <a:solidFill>
                  <a:schemeClr val="tx1"/>
                </a:solidFill>
              </a:rPr>
              <a:t>beragam</a:t>
            </a:r>
            <a:r>
              <a:rPr lang="en-US" sz="1600" dirty="0">
                <a:solidFill>
                  <a:schemeClr val="tx1"/>
                </a:solidFill>
              </a:rPr>
              <a:t> </a:t>
            </a:r>
            <a:r>
              <a:rPr lang="en-US" sz="1600" dirty="0" err="1">
                <a:solidFill>
                  <a:schemeClr val="tx1"/>
                </a:solidFill>
              </a:rPr>
              <a:t>dari</a:t>
            </a:r>
            <a:r>
              <a:rPr lang="en-US" sz="1600" dirty="0">
                <a:solidFill>
                  <a:schemeClr val="tx1"/>
                </a:solidFill>
              </a:rPr>
              <a:t> yang </a:t>
            </a:r>
            <a:r>
              <a:rPr lang="en-US" sz="1600" dirty="0" err="1">
                <a:solidFill>
                  <a:schemeClr val="tx1"/>
                </a:solidFill>
              </a:rPr>
              <a:t>sangat</a:t>
            </a:r>
            <a:r>
              <a:rPr lang="en-US" sz="1600" dirty="0">
                <a:solidFill>
                  <a:schemeClr val="tx1"/>
                </a:solidFill>
              </a:rPr>
              <a:t> </a:t>
            </a:r>
            <a:r>
              <a:rPr lang="en-US" sz="1600" dirty="0" err="1">
                <a:solidFill>
                  <a:schemeClr val="tx1"/>
                </a:solidFill>
              </a:rPr>
              <a:t>teoritis</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algoritmis</a:t>
            </a:r>
            <a:r>
              <a:rPr lang="en-US" sz="1600" dirty="0">
                <a:solidFill>
                  <a:schemeClr val="tx1"/>
                </a:solidFill>
              </a:rPr>
              <a:t>, </a:t>
            </a:r>
            <a:r>
              <a:rPr lang="en-US" sz="1600" dirty="0" err="1">
                <a:solidFill>
                  <a:schemeClr val="tx1"/>
                </a:solidFill>
              </a:rPr>
              <a:t>hingga</a:t>
            </a:r>
            <a:r>
              <a:rPr lang="en-US" sz="1600" dirty="0">
                <a:solidFill>
                  <a:schemeClr val="tx1"/>
                </a:solidFill>
              </a:rPr>
              <a:t> yang </a:t>
            </a:r>
            <a:r>
              <a:rPr lang="en-US" sz="1600" dirty="0" err="1">
                <a:solidFill>
                  <a:schemeClr val="tx1"/>
                </a:solidFill>
              </a:rPr>
              <a:t>bersifat</a:t>
            </a:r>
            <a:r>
              <a:rPr lang="en-US" sz="1600" dirty="0">
                <a:solidFill>
                  <a:schemeClr val="tx1"/>
                </a:solidFill>
              </a:rPr>
              <a:t> </a:t>
            </a:r>
            <a:r>
              <a:rPr lang="en-US" sz="1600" dirty="0" err="1">
                <a:solidFill>
                  <a:schemeClr val="tx1"/>
                </a:solidFill>
              </a:rPr>
              <a:t>sangat</a:t>
            </a:r>
            <a:r>
              <a:rPr lang="en-US" sz="1600" dirty="0">
                <a:solidFill>
                  <a:schemeClr val="tx1"/>
                </a:solidFill>
              </a:rPr>
              <a:t> </a:t>
            </a:r>
            <a:r>
              <a:rPr lang="en-US" sz="1600" dirty="0" err="1">
                <a:solidFill>
                  <a:schemeClr val="tx1"/>
                </a:solidFill>
              </a:rPr>
              <a:t>terapan</a:t>
            </a:r>
            <a:r>
              <a:rPr lang="en-US" sz="1600" dirty="0">
                <a:solidFill>
                  <a:schemeClr val="tx1"/>
                </a:solidFill>
              </a:rPr>
              <a:t> </a:t>
            </a:r>
            <a:r>
              <a:rPr lang="en-US" sz="1600" dirty="0" err="1">
                <a:solidFill>
                  <a:schemeClr val="tx1"/>
                </a:solidFill>
              </a:rPr>
              <a:t>seperti</a:t>
            </a:r>
            <a:r>
              <a:rPr lang="en-US" sz="1600" dirty="0">
                <a:solidFill>
                  <a:schemeClr val="tx1"/>
                </a:solidFill>
              </a:rPr>
              <a:t> </a:t>
            </a:r>
            <a:r>
              <a:rPr lang="en-US" sz="1600" dirty="0" err="1">
                <a:solidFill>
                  <a:schemeClr val="tx1"/>
                </a:solidFill>
              </a:rPr>
              <a:t>pengembangan</a:t>
            </a:r>
            <a:r>
              <a:rPr lang="en-US" sz="1600" dirty="0">
                <a:solidFill>
                  <a:schemeClr val="tx1"/>
                </a:solidFill>
              </a:rPr>
              <a:t> </a:t>
            </a:r>
            <a:r>
              <a:rPr lang="en-US" sz="1600" dirty="0" err="1">
                <a:solidFill>
                  <a:schemeClr val="tx1"/>
                </a:solidFill>
              </a:rPr>
              <a:t>robotika</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sistem</a:t>
            </a:r>
            <a:r>
              <a:rPr lang="en-US" sz="1600" dirty="0">
                <a:solidFill>
                  <a:schemeClr val="tx1"/>
                </a:solidFill>
              </a:rPr>
              <a:t> </a:t>
            </a:r>
            <a:r>
              <a:rPr lang="en-US" sz="1600" dirty="0" err="1">
                <a:solidFill>
                  <a:schemeClr val="tx1"/>
                </a:solidFill>
              </a:rPr>
              <a:t>cerdas</a:t>
            </a:r>
            <a:r>
              <a:rPr lang="en-US" sz="1600" dirty="0">
                <a:solidFill>
                  <a:schemeClr val="tx1"/>
                </a:solidFill>
              </a:rPr>
              <a:t>.</a:t>
            </a:r>
          </a:p>
          <a:p>
            <a:pPr marL="341313" indent="-341313" eaLnBrk="1" fontAlgn="auto" hangingPunct="1">
              <a:spcAft>
                <a:spcPts val="0"/>
              </a:spcAft>
              <a:buFont typeface="Wingdings 2"/>
              <a:buChar char=""/>
              <a:tabLst>
                <a:tab pos="1425575" algn="l"/>
              </a:tabLst>
              <a:defRPr/>
            </a:pPr>
            <a:r>
              <a:rPr lang="en-US" sz="1600" dirty="0" err="1">
                <a:solidFill>
                  <a:schemeClr val="tx1"/>
                </a:solidFill>
              </a:rPr>
              <a:t>Terbagi</a:t>
            </a:r>
            <a:r>
              <a:rPr lang="en-US" sz="1600" dirty="0">
                <a:solidFill>
                  <a:schemeClr val="tx1"/>
                </a:solidFill>
              </a:rPr>
              <a:t> </a:t>
            </a:r>
            <a:r>
              <a:rPr lang="en-US" sz="1600" dirty="0" err="1">
                <a:solidFill>
                  <a:schemeClr val="tx1"/>
                </a:solidFill>
              </a:rPr>
              <a:t>menjadi</a:t>
            </a:r>
            <a:r>
              <a:rPr lang="en-US" sz="1600" dirty="0">
                <a:solidFill>
                  <a:schemeClr val="tx1"/>
                </a:solidFill>
              </a:rPr>
              <a:t> </a:t>
            </a:r>
            <a:r>
              <a:rPr lang="en-US" sz="1600" dirty="0" err="1">
                <a:solidFill>
                  <a:schemeClr val="tx1"/>
                </a:solidFill>
              </a:rPr>
              <a:t>tiga</a:t>
            </a:r>
            <a:r>
              <a:rPr lang="en-US" sz="1600" dirty="0">
                <a:solidFill>
                  <a:schemeClr val="tx1"/>
                </a:solidFill>
              </a:rPr>
              <a:t> </a:t>
            </a:r>
            <a:r>
              <a:rPr lang="en-US" sz="1600" dirty="0" err="1">
                <a:solidFill>
                  <a:schemeClr val="tx1"/>
                </a:solidFill>
              </a:rPr>
              <a:t>bagian</a:t>
            </a:r>
            <a:r>
              <a:rPr lang="en-US" sz="1600" dirty="0">
                <a:solidFill>
                  <a:schemeClr val="tx1"/>
                </a:solidFill>
              </a:rPr>
              <a:t> </a:t>
            </a:r>
            <a:r>
              <a:rPr lang="en-US" sz="1600" dirty="0" err="1">
                <a:solidFill>
                  <a:schemeClr val="tx1"/>
                </a:solidFill>
              </a:rPr>
              <a:t>utama</a:t>
            </a:r>
            <a:r>
              <a:rPr lang="en-US" sz="1600" dirty="0">
                <a:solidFill>
                  <a:schemeClr val="tx1"/>
                </a:solidFill>
              </a:rPr>
              <a:t>:</a:t>
            </a:r>
          </a:p>
          <a:p>
            <a:pPr marL="795338" lvl="1" indent="-339725" eaLnBrk="1" fontAlgn="auto" hangingPunct="1">
              <a:spcAft>
                <a:spcPts val="0"/>
              </a:spcAft>
              <a:buFont typeface="Wingdings 2"/>
              <a:buChar char=""/>
              <a:tabLst>
                <a:tab pos="1425575" algn="l"/>
              </a:tabLst>
              <a:defRPr/>
            </a:pPr>
            <a:r>
              <a:rPr lang="en-US" sz="1400" dirty="0" err="1"/>
              <a:t>Fokus</a:t>
            </a:r>
            <a:r>
              <a:rPr lang="en-US" sz="1400" dirty="0"/>
              <a:t> </a:t>
            </a:r>
            <a:r>
              <a:rPr lang="en-US" sz="1400" dirty="0" err="1"/>
              <a:t>pada</a:t>
            </a:r>
            <a:r>
              <a:rPr lang="en-US" sz="1400" dirty="0"/>
              <a:t> </a:t>
            </a:r>
            <a:r>
              <a:rPr lang="en-US" sz="1400" dirty="0" err="1"/>
              <a:t>teori</a:t>
            </a:r>
            <a:r>
              <a:rPr lang="en-US" sz="1400" dirty="0"/>
              <a:t> </a:t>
            </a:r>
            <a:r>
              <a:rPr lang="en-US" sz="1400" dirty="0" err="1"/>
              <a:t>maupun</a:t>
            </a:r>
            <a:r>
              <a:rPr lang="en-US" sz="1400" dirty="0"/>
              <a:t> </a:t>
            </a:r>
            <a:r>
              <a:rPr lang="en-US" sz="1400" dirty="0" err="1"/>
              <a:t>algoritma</a:t>
            </a:r>
            <a:r>
              <a:rPr lang="en-US" sz="1400" dirty="0"/>
              <a:t> yang </a:t>
            </a:r>
            <a:r>
              <a:rPr lang="en-US" sz="1400" dirty="0" err="1"/>
              <a:t>dipergunakan</a:t>
            </a:r>
            <a:r>
              <a:rPr lang="en-US" sz="1400" dirty="0"/>
              <a:t> </a:t>
            </a:r>
            <a:r>
              <a:rPr lang="en-US" sz="1400" dirty="0" err="1"/>
              <a:t>dalam</a:t>
            </a:r>
            <a:r>
              <a:rPr lang="en-US" sz="1400" dirty="0"/>
              <a:t> proses </a:t>
            </a:r>
            <a:r>
              <a:rPr lang="en-US" sz="1400" dirty="0" err="1"/>
              <a:t>perancangan</a:t>
            </a:r>
            <a:r>
              <a:rPr lang="en-US" sz="1400" dirty="0"/>
              <a:t> </a:t>
            </a:r>
            <a:r>
              <a:rPr lang="en-US" sz="1400" dirty="0" err="1"/>
              <a:t>dan</a:t>
            </a:r>
            <a:r>
              <a:rPr lang="en-US" sz="1400" dirty="0"/>
              <a:t> </a:t>
            </a:r>
            <a:r>
              <a:rPr lang="en-US" sz="1400" dirty="0" err="1"/>
              <a:t>implementasi</a:t>
            </a:r>
            <a:r>
              <a:rPr lang="en-US" sz="1400" dirty="0"/>
              <a:t> </a:t>
            </a:r>
            <a:r>
              <a:rPr lang="en-US" sz="1400" dirty="0" err="1"/>
              <a:t>perangkat</a:t>
            </a:r>
            <a:r>
              <a:rPr lang="en-US" sz="1400" dirty="0"/>
              <a:t> </a:t>
            </a:r>
            <a:r>
              <a:rPr lang="en-US" sz="1400" dirty="0" err="1"/>
              <a:t>lunak</a:t>
            </a:r>
            <a:r>
              <a:rPr lang="en-US" sz="1400" dirty="0"/>
              <a:t>.</a:t>
            </a:r>
          </a:p>
          <a:p>
            <a:pPr marL="795338" lvl="1" indent="-339725" eaLnBrk="1" fontAlgn="auto" hangingPunct="1">
              <a:spcAft>
                <a:spcPts val="0"/>
              </a:spcAft>
              <a:buFont typeface="Wingdings 2"/>
              <a:buChar char=""/>
              <a:tabLst>
                <a:tab pos="1425575" algn="l"/>
              </a:tabLst>
              <a:defRPr/>
            </a:pPr>
            <a:r>
              <a:rPr lang="en-US" sz="1400" dirty="0" err="1"/>
              <a:t>Fokus</a:t>
            </a:r>
            <a:r>
              <a:rPr lang="en-US" sz="1400" dirty="0"/>
              <a:t> </a:t>
            </a:r>
            <a:r>
              <a:rPr lang="en-US" sz="1400" dirty="0" err="1"/>
              <a:t>pada</a:t>
            </a:r>
            <a:r>
              <a:rPr lang="en-US" sz="1400" dirty="0"/>
              <a:t> </a:t>
            </a:r>
            <a:r>
              <a:rPr lang="en-US" sz="1400" dirty="0" err="1"/>
              <a:t>teori</a:t>
            </a:r>
            <a:r>
              <a:rPr lang="en-US" sz="1400" dirty="0"/>
              <a:t> </a:t>
            </a:r>
            <a:r>
              <a:rPr lang="en-US" sz="1400" dirty="0" err="1"/>
              <a:t>maupun</a:t>
            </a:r>
            <a:r>
              <a:rPr lang="en-US" sz="1400" dirty="0"/>
              <a:t> </a:t>
            </a:r>
            <a:r>
              <a:rPr lang="en-US" sz="1400" dirty="0" err="1"/>
              <a:t>algoritma</a:t>
            </a:r>
            <a:r>
              <a:rPr lang="en-US" sz="1400" dirty="0"/>
              <a:t> yang </a:t>
            </a:r>
            <a:r>
              <a:rPr lang="en-US" sz="1400" dirty="0" err="1"/>
              <a:t>dipergunakan</a:t>
            </a:r>
            <a:r>
              <a:rPr lang="en-US" sz="1400" dirty="0"/>
              <a:t> </a:t>
            </a:r>
            <a:r>
              <a:rPr lang="en-US" sz="1400" dirty="0" err="1"/>
              <a:t>dalam</a:t>
            </a:r>
            <a:r>
              <a:rPr lang="en-US" sz="1400" dirty="0"/>
              <a:t> proses </a:t>
            </a:r>
            <a:r>
              <a:rPr lang="en-US" sz="1400" dirty="0" err="1"/>
              <a:t>dan</a:t>
            </a:r>
            <a:r>
              <a:rPr lang="en-US" sz="1400" dirty="0"/>
              <a:t> </a:t>
            </a:r>
            <a:r>
              <a:rPr lang="en-US" sz="1400" dirty="0" err="1"/>
              <a:t>perancangan</a:t>
            </a:r>
            <a:r>
              <a:rPr lang="en-US" sz="1400" dirty="0"/>
              <a:t> </a:t>
            </a:r>
            <a:r>
              <a:rPr lang="en-US" sz="1400" dirty="0" err="1"/>
              <a:t>sistem</a:t>
            </a:r>
            <a:r>
              <a:rPr lang="en-US" sz="1400" dirty="0"/>
              <a:t> </a:t>
            </a:r>
            <a:r>
              <a:rPr lang="en-US" sz="1400" dirty="0" err="1"/>
              <a:t>perangkat</a:t>
            </a:r>
            <a:r>
              <a:rPr lang="en-US" sz="1400" dirty="0"/>
              <a:t> </a:t>
            </a:r>
            <a:r>
              <a:rPr lang="en-US" sz="1400" dirty="0" err="1"/>
              <a:t>keras</a:t>
            </a:r>
            <a:r>
              <a:rPr lang="en-US" sz="1400" dirty="0"/>
              <a:t> </a:t>
            </a:r>
            <a:r>
              <a:rPr lang="en-US" sz="1400" dirty="0" err="1"/>
              <a:t>serta</a:t>
            </a:r>
            <a:r>
              <a:rPr lang="en-US" sz="1400" dirty="0"/>
              <a:t> </a:t>
            </a:r>
            <a:r>
              <a:rPr lang="en-US" sz="1400" dirty="0" err="1"/>
              <a:t>komponennya</a:t>
            </a:r>
            <a:r>
              <a:rPr lang="en-US" sz="1400" dirty="0"/>
              <a:t>.</a:t>
            </a:r>
          </a:p>
          <a:p>
            <a:pPr marL="795338" lvl="1" indent="-339725" eaLnBrk="1" fontAlgn="auto" hangingPunct="1">
              <a:spcAft>
                <a:spcPts val="0"/>
              </a:spcAft>
              <a:buFont typeface="Wingdings 2"/>
              <a:buChar char=""/>
              <a:tabLst>
                <a:tab pos="1425575" algn="l"/>
              </a:tabLst>
              <a:defRPr/>
            </a:pPr>
            <a:r>
              <a:rPr lang="en-US" sz="1400" dirty="0" err="1"/>
              <a:t>Fokus</a:t>
            </a:r>
            <a:r>
              <a:rPr lang="en-US" sz="1400" dirty="0"/>
              <a:t> </a:t>
            </a:r>
            <a:r>
              <a:rPr lang="en-US" sz="1400" dirty="0" err="1"/>
              <a:t>pada</a:t>
            </a:r>
            <a:r>
              <a:rPr lang="en-US" sz="1400" dirty="0"/>
              <a:t> </a:t>
            </a:r>
            <a:r>
              <a:rPr lang="en-US" sz="1400" dirty="0" err="1"/>
              <a:t>teori</a:t>
            </a:r>
            <a:r>
              <a:rPr lang="en-US" sz="1400" dirty="0"/>
              <a:t> </a:t>
            </a:r>
            <a:r>
              <a:rPr lang="en-US" sz="1400" dirty="0" err="1"/>
              <a:t>maupun</a:t>
            </a:r>
            <a:r>
              <a:rPr lang="en-US" sz="1400" dirty="0"/>
              <a:t> </a:t>
            </a:r>
            <a:r>
              <a:rPr lang="en-US" sz="1400" dirty="0" err="1"/>
              <a:t>algoritma</a:t>
            </a:r>
            <a:r>
              <a:rPr lang="en-US" sz="1400" dirty="0"/>
              <a:t> yang </a:t>
            </a:r>
            <a:r>
              <a:rPr lang="en-US" sz="1400" dirty="0" err="1"/>
              <a:t>dipergunakan</a:t>
            </a:r>
            <a:r>
              <a:rPr lang="en-US" sz="1400" dirty="0"/>
              <a:t> </a:t>
            </a:r>
            <a:r>
              <a:rPr lang="en-US" sz="1400" dirty="0" err="1"/>
              <a:t>sebagai</a:t>
            </a:r>
            <a:r>
              <a:rPr lang="en-US" sz="1400" dirty="0"/>
              <a:t> model </a:t>
            </a:r>
            <a:r>
              <a:rPr lang="en-US" sz="1400" dirty="0" err="1"/>
              <a:t>matematis</a:t>
            </a:r>
            <a:r>
              <a:rPr lang="en-US" sz="1400" dirty="0"/>
              <a:t> </a:t>
            </a:r>
            <a:r>
              <a:rPr lang="en-US" sz="1400" dirty="0" err="1"/>
              <a:t>dalam</a:t>
            </a:r>
            <a:r>
              <a:rPr lang="en-US" sz="1400" dirty="0"/>
              <a:t> </a:t>
            </a:r>
            <a:r>
              <a:rPr lang="en-US" sz="1400" dirty="0" err="1"/>
              <a:t>menyelesaikan</a:t>
            </a:r>
            <a:r>
              <a:rPr lang="en-US" sz="1400" dirty="0"/>
              <a:t> </a:t>
            </a:r>
            <a:r>
              <a:rPr lang="en-US" sz="1400" dirty="0" err="1"/>
              <a:t>permasalahan</a:t>
            </a:r>
            <a:r>
              <a:rPr lang="en-US" sz="1400" dirty="0"/>
              <a:t> </a:t>
            </a:r>
            <a:r>
              <a:rPr lang="en-US" sz="1400" dirty="0" err="1"/>
              <a:t>tertentu</a:t>
            </a:r>
            <a:r>
              <a:rPr lang="en-US" sz="1400" dirty="0"/>
              <a:t>.</a:t>
            </a:r>
          </a:p>
          <a:p>
            <a:pPr marL="341313" indent="-341313" eaLnBrk="1" fontAlgn="auto" hangingPunct="1">
              <a:spcAft>
                <a:spcPts val="0"/>
              </a:spcAft>
              <a:buFont typeface="Wingdings 2"/>
              <a:buChar char=""/>
              <a:tabLst>
                <a:tab pos="1425575" algn="l"/>
              </a:tabLst>
              <a:defRPr/>
            </a:pPr>
            <a:r>
              <a:rPr lang="en-US" sz="1600" dirty="0" err="1">
                <a:solidFill>
                  <a:schemeClr val="tx1"/>
                </a:solidFill>
              </a:rPr>
              <a:t>Kurikulumnya</a:t>
            </a:r>
            <a:r>
              <a:rPr lang="en-US" sz="1600" dirty="0">
                <a:solidFill>
                  <a:schemeClr val="tx1"/>
                </a:solidFill>
              </a:rPr>
              <a:t> </a:t>
            </a:r>
            <a:r>
              <a:rPr lang="en-US" sz="1600" dirty="0" err="1">
                <a:solidFill>
                  <a:schemeClr val="tx1"/>
                </a:solidFill>
              </a:rPr>
              <a:t>akan</a:t>
            </a:r>
            <a:r>
              <a:rPr lang="en-US" sz="1600" dirty="0">
                <a:solidFill>
                  <a:schemeClr val="tx1"/>
                </a:solidFill>
              </a:rPr>
              <a:t> </a:t>
            </a:r>
            <a:r>
              <a:rPr lang="en-US" sz="1600" dirty="0" err="1">
                <a:solidFill>
                  <a:schemeClr val="tx1"/>
                </a:solidFill>
              </a:rPr>
              <a:t>sangat</a:t>
            </a:r>
            <a:r>
              <a:rPr lang="en-US" sz="1600" dirty="0">
                <a:solidFill>
                  <a:schemeClr val="tx1"/>
                </a:solidFill>
              </a:rPr>
              <a:t> </a:t>
            </a:r>
            <a:r>
              <a:rPr lang="en-US" sz="1600" dirty="0" err="1">
                <a:solidFill>
                  <a:schemeClr val="tx1"/>
                </a:solidFill>
              </a:rPr>
              <a:t>kental</a:t>
            </a:r>
            <a:r>
              <a:rPr lang="en-US" sz="1600" dirty="0">
                <a:solidFill>
                  <a:schemeClr val="tx1"/>
                </a:solidFill>
              </a:rPr>
              <a:t> </a:t>
            </a:r>
            <a:r>
              <a:rPr lang="en-US" sz="1600" dirty="0" err="1">
                <a:solidFill>
                  <a:schemeClr val="tx1"/>
                </a:solidFill>
              </a:rPr>
              <a:t>dengan</a:t>
            </a:r>
            <a:r>
              <a:rPr lang="en-US" sz="1600" dirty="0">
                <a:solidFill>
                  <a:schemeClr val="tx1"/>
                </a:solidFill>
              </a:rPr>
              <a:t> </a:t>
            </a:r>
            <a:r>
              <a:rPr lang="en-US" sz="1600" dirty="0" err="1">
                <a:solidFill>
                  <a:schemeClr val="tx1"/>
                </a:solidFill>
              </a:rPr>
              <a:t>ilmu</a:t>
            </a:r>
            <a:r>
              <a:rPr lang="en-US" sz="1600" dirty="0">
                <a:solidFill>
                  <a:schemeClr val="tx1"/>
                </a:solidFill>
              </a:rPr>
              <a:t> </a:t>
            </a:r>
            <a:r>
              <a:rPr lang="en-US" sz="1600" dirty="0" err="1">
                <a:solidFill>
                  <a:schemeClr val="tx1"/>
                </a:solidFill>
              </a:rPr>
              <a:t>pengetahuan</a:t>
            </a:r>
            <a:r>
              <a:rPr lang="en-US" sz="1600" dirty="0">
                <a:solidFill>
                  <a:schemeClr val="tx1"/>
                </a:solidFill>
              </a:rPr>
              <a:t> </a:t>
            </a:r>
            <a:r>
              <a:rPr lang="en-US" sz="1600" dirty="0" err="1">
                <a:solidFill>
                  <a:schemeClr val="tx1"/>
                </a:solidFill>
              </a:rPr>
              <a:t>terkait</a:t>
            </a:r>
            <a:r>
              <a:rPr lang="en-US" sz="1600" dirty="0">
                <a:solidFill>
                  <a:schemeClr val="tx1"/>
                </a:solidFill>
              </a:rPr>
              <a:t> </a:t>
            </a:r>
            <a:r>
              <a:rPr lang="en-US" sz="1600" dirty="0" err="1">
                <a:solidFill>
                  <a:schemeClr val="tx1"/>
                </a:solidFill>
              </a:rPr>
              <a:t>dengan</a:t>
            </a:r>
            <a:r>
              <a:rPr lang="en-US" sz="1600" dirty="0">
                <a:solidFill>
                  <a:schemeClr val="tx1"/>
                </a:solidFill>
              </a:rPr>
              <a:t> </a:t>
            </a:r>
            <a:r>
              <a:rPr lang="en-US" sz="1600" dirty="0" err="1">
                <a:solidFill>
                  <a:schemeClr val="tx1"/>
                </a:solidFill>
              </a:rPr>
              <a:t>logika</a:t>
            </a:r>
            <a:r>
              <a:rPr lang="en-US" sz="1600" dirty="0">
                <a:solidFill>
                  <a:schemeClr val="tx1"/>
                </a:solidFill>
              </a:rPr>
              <a:t> </a:t>
            </a:r>
            <a:r>
              <a:rPr lang="en-US" sz="1600" dirty="0" err="1">
                <a:solidFill>
                  <a:schemeClr val="tx1"/>
                </a:solidFill>
              </a:rPr>
              <a:t>matematika</a:t>
            </a:r>
            <a:r>
              <a:rPr lang="en-US" sz="1600" dirty="0">
                <a:solidFill>
                  <a:schemeClr val="tx1"/>
                </a:solidFill>
              </a:rPr>
              <a:t>, </a:t>
            </a:r>
            <a:r>
              <a:rPr lang="en-US" sz="1600" dirty="0" err="1">
                <a:solidFill>
                  <a:schemeClr val="tx1"/>
                </a:solidFill>
              </a:rPr>
              <a:t>komputasi</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algoritma</a:t>
            </a:r>
            <a:r>
              <a:rPr lang="en-US" sz="1600" dirty="0">
                <a:solidFill>
                  <a:schemeClr val="tx1"/>
                </a:solidFill>
              </a:rPr>
              <a:t> - yang </a:t>
            </a:r>
            <a:r>
              <a:rPr lang="en-US" sz="1600" dirty="0" err="1">
                <a:solidFill>
                  <a:schemeClr val="tx1"/>
                </a:solidFill>
              </a:rPr>
              <a:t>dalam</a:t>
            </a:r>
            <a:r>
              <a:rPr lang="en-US" sz="1600" dirty="0">
                <a:solidFill>
                  <a:schemeClr val="tx1"/>
                </a:solidFill>
              </a:rPr>
              <a:t> model </a:t>
            </a:r>
            <a:r>
              <a:rPr lang="en-US" sz="1600" dirty="0" err="1">
                <a:solidFill>
                  <a:schemeClr val="tx1"/>
                </a:solidFill>
              </a:rPr>
              <a:t>terapannya</a:t>
            </a:r>
            <a:r>
              <a:rPr lang="en-US" sz="1600" dirty="0">
                <a:solidFill>
                  <a:schemeClr val="tx1"/>
                </a:solidFill>
              </a:rPr>
              <a:t> </a:t>
            </a:r>
            <a:r>
              <a:rPr lang="en-US" sz="1600" dirty="0" err="1">
                <a:solidFill>
                  <a:schemeClr val="tx1"/>
                </a:solidFill>
              </a:rPr>
              <a:t>dinyatakan</a:t>
            </a:r>
            <a:r>
              <a:rPr lang="en-US" sz="1600" dirty="0">
                <a:solidFill>
                  <a:schemeClr val="tx1"/>
                </a:solidFill>
              </a:rPr>
              <a:t> </a:t>
            </a:r>
            <a:r>
              <a:rPr lang="en-US" sz="1600" dirty="0" err="1">
                <a:solidFill>
                  <a:schemeClr val="tx1"/>
                </a:solidFill>
              </a:rPr>
              <a:t>dalam</a:t>
            </a:r>
            <a:r>
              <a:rPr lang="en-US" sz="1600" dirty="0">
                <a:solidFill>
                  <a:schemeClr val="tx1"/>
                </a:solidFill>
              </a:rPr>
              <a:t> </a:t>
            </a:r>
            <a:r>
              <a:rPr lang="en-US" sz="1600" dirty="0" err="1">
                <a:solidFill>
                  <a:schemeClr val="tx1"/>
                </a:solidFill>
              </a:rPr>
              <a:t>pengembangan</a:t>
            </a:r>
            <a:r>
              <a:rPr lang="en-US" sz="1600" dirty="0">
                <a:solidFill>
                  <a:schemeClr val="tx1"/>
                </a:solidFill>
              </a:rPr>
              <a:t> program </a:t>
            </a:r>
            <a:r>
              <a:rPr lang="en-US" sz="1600" dirty="0" err="1">
                <a:solidFill>
                  <a:schemeClr val="tx1"/>
                </a:solidFill>
              </a:rPr>
              <a:t>komputer</a:t>
            </a:r>
            <a:r>
              <a:rPr lang="en-US" sz="1600" dirty="0">
                <a:solidFill>
                  <a:schemeClr val="tx1"/>
                </a:solidFill>
              </a:rPr>
              <a:t>.</a:t>
            </a:r>
          </a:p>
        </p:txBody>
      </p:sp>
      <p:pic>
        <p:nvPicPr>
          <p:cNvPr id="8197" name="Picture 7" descr="Picture 12">
            <a:extLst>
              <a:ext uri="{FF2B5EF4-FFF2-40B4-BE49-F238E27FC236}">
                <a16:creationId xmlns:a16="http://schemas.microsoft.com/office/drawing/2014/main" id="{5DF37714-AFD5-014E-8528-DA109E8E2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1408113"/>
            <a:ext cx="365125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8">
            <a:extLst>
              <a:ext uri="{FF2B5EF4-FFF2-40B4-BE49-F238E27FC236}">
                <a16:creationId xmlns:a16="http://schemas.microsoft.com/office/drawing/2014/main" id="{ADAE8B87-332D-AA4F-A8CD-7F7512BF06D9}"/>
              </a:ext>
            </a:extLst>
          </p:cNvPr>
          <p:cNvSpPr>
            <a:spLocks noChangeArrowheads="1"/>
          </p:cNvSpPr>
          <p:nvPr/>
        </p:nvSpPr>
        <p:spPr bwMode="auto">
          <a:xfrm>
            <a:off x="739775" y="4787900"/>
            <a:ext cx="3503613" cy="1155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tabLst>
                <a:tab pos="1425575" algn="l"/>
              </a:tabLst>
              <a:defRPr>
                <a:solidFill>
                  <a:schemeClr val="tx1"/>
                </a:solidFill>
                <a:latin typeface="Arial" panose="020B0604020202020204" pitchFamily="34" charset="0"/>
              </a:defRPr>
            </a:lvl1pPr>
            <a:lvl2pPr marL="742950" indent="-285750" eaLnBrk="0" hangingPunct="0">
              <a:tabLst>
                <a:tab pos="1425575" algn="l"/>
              </a:tabLst>
              <a:defRPr>
                <a:solidFill>
                  <a:schemeClr val="tx1"/>
                </a:solidFill>
                <a:latin typeface="Arial" panose="020B0604020202020204" pitchFamily="34" charset="0"/>
              </a:defRPr>
            </a:lvl2pPr>
            <a:lvl3pPr marL="1143000" indent="-228600" eaLnBrk="0" hangingPunct="0">
              <a:tabLst>
                <a:tab pos="1425575" algn="l"/>
              </a:tabLst>
              <a:defRPr>
                <a:solidFill>
                  <a:schemeClr val="tx1"/>
                </a:solidFill>
                <a:latin typeface="Arial" panose="020B0604020202020204" pitchFamily="34" charset="0"/>
              </a:defRPr>
            </a:lvl3pPr>
            <a:lvl4pPr marL="1600200" indent="-228600" eaLnBrk="0" hangingPunct="0">
              <a:tabLst>
                <a:tab pos="1425575" algn="l"/>
              </a:tabLst>
              <a:defRPr>
                <a:solidFill>
                  <a:schemeClr val="tx1"/>
                </a:solidFill>
                <a:latin typeface="Arial" panose="020B0604020202020204" pitchFamily="34" charset="0"/>
              </a:defRPr>
            </a:lvl4pPr>
            <a:lvl5pPr marL="2057400" indent="-228600" eaLnBrk="0" hangingPunct="0">
              <a:tabLst>
                <a:tab pos="14255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4255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4255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4255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425575" algn="l"/>
              </a:tabLst>
              <a:defRPr>
                <a:solidFill>
                  <a:schemeClr val="tx1"/>
                </a:solidFill>
                <a:latin typeface="Arial" panose="020B0604020202020204" pitchFamily="34" charset="0"/>
              </a:defRPr>
            </a:lvl9pPr>
          </a:lstStyle>
          <a:p>
            <a:pPr eaLnBrk="1" hangingPunct="1">
              <a:spcBef>
                <a:spcPct val="75000"/>
              </a:spcBef>
            </a:pPr>
            <a:r>
              <a:rPr lang="en-US" altLang="en-US" sz="1200" u="sng"/>
              <a:t>Variasi Nama</a:t>
            </a:r>
          </a:p>
          <a:p>
            <a:pPr eaLnBrk="1" hangingPunct="1">
              <a:spcBef>
                <a:spcPct val="75000"/>
              </a:spcBef>
            </a:pPr>
            <a:r>
              <a:rPr lang="en-US" altLang="en-US" sz="1200"/>
              <a:t>Teknik Informatika, Ilmu Komputer, Ilmu Komputasi, Informatika, Ilmu Informatika, Matematika Komputasi, dan lain sebagainya.</a:t>
            </a:r>
          </a:p>
        </p:txBody>
      </p:sp>
    </p:spTree>
    <p:extLst>
      <p:ext uri="{BB962C8B-B14F-4D97-AF65-F5344CB8AC3E}">
        <p14:creationId xmlns:p14="http://schemas.microsoft.com/office/powerpoint/2010/main" val="3337916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a:extLst>
              <a:ext uri="{FF2B5EF4-FFF2-40B4-BE49-F238E27FC236}">
                <a16:creationId xmlns:a16="http://schemas.microsoft.com/office/drawing/2014/main" id="{ECF12973-B5B0-D749-93E7-E018AA544A97}"/>
              </a:ext>
            </a:extLst>
          </p:cNvPr>
          <p:cNvSpPr txBox="1">
            <a:spLocks noGrp="1"/>
          </p:cNvSpPr>
          <p:nvPr/>
        </p:nvSpPr>
        <p:spPr bwMode="auto">
          <a:xfrm>
            <a:off x="3810000" y="6210300"/>
            <a:ext cx="181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fld id="{9EAAB51F-A153-4A43-BB4B-1F56A6AEEFD8}" type="slidenum">
              <a:rPr lang="en-US" altLang="en-US" sz="1200"/>
              <a:pPr algn="ctr"/>
              <a:t>7</a:t>
            </a:fld>
            <a:endParaRPr lang="en-US" altLang="en-US" sz="1200"/>
          </a:p>
        </p:txBody>
      </p:sp>
      <p:sp>
        <p:nvSpPr>
          <p:cNvPr id="9219" name="Rectangle 2">
            <a:extLst>
              <a:ext uri="{FF2B5EF4-FFF2-40B4-BE49-F238E27FC236}">
                <a16:creationId xmlns:a16="http://schemas.microsoft.com/office/drawing/2014/main" id="{EA5C88BA-EA45-DD4E-BE7F-E71158C132FF}"/>
              </a:ext>
            </a:extLst>
          </p:cNvPr>
          <p:cNvSpPr>
            <a:spLocks noGrp="1" noChangeArrowheads="1"/>
          </p:cNvSpPr>
          <p:nvPr>
            <p:ph type="title" idx="4294967295"/>
          </p:nvPr>
        </p:nvSpPr>
        <p:spPr>
          <a:xfrm>
            <a:off x="600075" y="368300"/>
            <a:ext cx="8297863" cy="952500"/>
          </a:xfrm>
        </p:spPr>
        <p:txBody>
          <a:bodyPr/>
          <a:lstStyle/>
          <a:p>
            <a:pPr eaLnBrk="1" hangingPunct="1"/>
            <a:r>
              <a:rPr lang="en-US" altLang="en-US" sz="2000"/>
              <a:t>Program Studi SISTEM INFORMASI menekankan pada kemampuan siswa dalam merancang, mengembangkan, dan menerapkan sistem informasi organisasi.</a:t>
            </a:r>
          </a:p>
        </p:txBody>
      </p:sp>
      <p:sp>
        <p:nvSpPr>
          <p:cNvPr id="9220" name="Rectangle 3">
            <a:extLst>
              <a:ext uri="{FF2B5EF4-FFF2-40B4-BE49-F238E27FC236}">
                <a16:creationId xmlns:a16="http://schemas.microsoft.com/office/drawing/2014/main" id="{BA689109-E650-2845-B292-F432732003B2}"/>
              </a:ext>
            </a:extLst>
          </p:cNvPr>
          <p:cNvSpPr>
            <a:spLocks noGrp="1" noChangeArrowheads="1"/>
          </p:cNvSpPr>
          <p:nvPr>
            <p:ph type="body" idx="4294967295"/>
          </p:nvPr>
        </p:nvSpPr>
        <p:spPr>
          <a:xfrm>
            <a:off x="4656138" y="1422400"/>
            <a:ext cx="4487862" cy="5080000"/>
          </a:xfrm>
        </p:spPr>
        <p:txBody>
          <a:bodyPr/>
          <a:lstStyle/>
          <a:p>
            <a:pPr marL="341313" indent="-341313" eaLnBrk="1" hangingPunct="1">
              <a:tabLst>
                <a:tab pos="1425575" algn="l"/>
              </a:tabLst>
            </a:pPr>
            <a:r>
              <a:rPr lang="en-US" altLang="en-US" sz="1600" dirty="0" err="1">
                <a:solidFill>
                  <a:schemeClr val="tx1"/>
                </a:solidFill>
              </a:rPr>
              <a:t>Fokus</a:t>
            </a:r>
            <a:r>
              <a:rPr lang="en-US" altLang="en-US" sz="1600" dirty="0">
                <a:solidFill>
                  <a:schemeClr val="tx1"/>
                </a:solidFill>
              </a:rPr>
              <a:t> </a:t>
            </a:r>
            <a:r>
              <a:rPr lang="en-US" altLang="en-US" sz="1600" dirty="0" err="1">
                <a:solidFill>
                  <a:schemeClr val="tx1"/>
                </a:solidFill>
              </a:rPr>
              <a:t>pada</a:t>
            </a:r>
            <a:r>
              <a:rPr lang="en-US" altLang="en-US" sz="1600" dirty="0">
                <a:solidFill>
                  <a:schemeClr val="tx1"/>
                </a:solidFill>
              </a:rPr>
              <a:t> </a:t>
            </a:r>
            <a:r>
              <a:rPr lang="en-US" altLang="en-US" sz="1600" dirty="0" err="1">
                <a:solidFill>
                  <a:schemeClr val="tx1"/>
                </a:solidFill>
              </a:rPr>
              <a:t>teknik</a:t>
            </a:r>
            <a:r>
              <a:rPr lang="en-US" altLang="en-US" sz="1600" dirty="0">
                <a:solidFill>
                  <a:schemeClr val="tx1"/>
                </a:solidFill>
              </a:rPr>
              <a:t> </a:t>
            </a:r>
            <a:r>
              <a:rPr lang="en-US" altLang="en-US" sz="1600" dirty="0" err="1">
                <a:solidFill>
                  <a:schemeClr val="tx1"/>
                </a:solidFill>
              </a:rPr>
              <a:t>mengintegrasikan</a:t>
            </a:r>
            <a:r>
              <a:rPr lang="en-US" altLang="en-US" sz="1600" dirty="0">
                <a:solidFill>
                  <a:schemeClr val="tx1"/>
                </a:solidFill>
              </a:rPr>
              <a:t> </a:t>
            </a:r>
            <a:r>
              <a:rPr lang="en-US" altLang="en-US" sz="1600" dirty="0" err="1">
                <a:solidFill>
                  <a:schemeClr val="tx1"/>
                </a:solidFill>
              </a:rPr>
              <a:t>solusi</a:t>
            </a:r>
            <a:r>
              <a:rPr lang="en-US" altLang="en-US" sz="1600" dirty="0">
                <a:solidFill>
                  <a:schemeClr val="tx1"/>
                </a:solidFill>
              </a:rPr>
              <a:t> </a:t>
            </a:r>
            <a:r>
              <a:rPr lang="en-US" altLang="en-US" sz="1600" dirty="0" err="1">
                <a:solidFill>
                  <a:schemeClr val="tx1"/>
                </a:solidFill>
              </a:rPr>
              <a:t>teknologi</a:t>
            </a:r>
            <a:r>
              <a:rPr lang="en-US" altLang="en-US" sz="1600" dirty="0">
                <a:solidFill>
                  <a:schemeClr val="tx1"/>
                </a:solidFill>
              </a:rPr>
              <a:t> </a:t>
            </a:r>
            <a:r>
              <a:rPr lang="en-US" altLang="en-US" sz="1600" dirty="0" err="1">
                <a:solidFill>
                  <a:schemeClr val="tx1"/>
                </a:solidFill>
              </a:rPr>
              <a:t>informasi</a:t>
            </a:r>
            <a:r>
              <a:rPr lang="en-US" altLang="en-US" sz="1600" dirty="0">
                <a:solidFill>
                  <a:schemeClr val="tx1"/>
                </a:solidFill>
              </a:rPr>
              <a:t> </a:t>
            </a:r>
            <a:r>
              <a:rPr lang="en-US" altLang="en-US" sz="1600" dirty="0" err="1">
                <a:solidFill>
                  <a:schemeClr val="tx1"/>
                </a:solidFill>
              </a:rPr>
              <a:t>dengan</a:t>
            </a:r>
            <a:r>
              <a:rPr lang="en-US" altLang="en-US" sz="1600" dirty="0">
                <a:solidFill>
                  <a:schemeClr val="tx1"/>
                </a:solidFill>
              </a:rPr>
              <a:t> proses </a:t>
            </a:r>
            <a:r>
              <a:rPr lang="en-US" altLang="en-US" sz="1600" dirty="0" err="1">
                <a:solidFill>
                  <a:schemeClr val="tx1"/>
                </a:solidFill>
              </a:rPr>
              <a:t>bisnis</a:t>
            </a:r>
            <a:r>
              <a:rPr lang="en-US" altLang="en-US" sz="1600" dirty="0">
                <a:solidFill>
                  <a:schemeClr val="tx1"/>
                </a:solidFill>
              </a:rPr>
              <a:t> agar </a:t>
            </a:r>
            <a:r>
              <a:rPr lang="en-US" altLang="en-US" sz="1600" dirty="0" err="1">
                <a:solidFill>
                  <a:schemeClr val="tx1"/>
                </a:solidFill>
              </a:rPr>
              <a:t>kebutuhan</a:t>
            </a:r>
            <a:r>
              <a:rPr lang="en-US" altLang="en-US" sz="1600" dirty="0">
                <a:solidFill>
                  <a:schemeClr val="tx1"/>
                </a:solidFill>
              </a:rPr>
              <a:t> </a:t>
            </a:r>
            <a:r>
              <a:rPr lang="en-US" altLang="en-US" sz="1600" dirty="0" err="1">
                <a:solidFill>
                  <a:schemeClr val="tx1"/>
                </a:solidFill>
              </a:rPr>
              <a:t>organisasi</a:t>
            </a:r>
            <a:r>
              <a:rPr lang="en-US" altLang="en-US" sz="1600" dirty="0">
                <a:solidFill>
                  <a:schemeClr val="tx1"/>
                </a:solidFill>
              </a:rPr>
              <a:t> </a:t>
            </a:r>
            <a:r>
              <a:rPr lang="en-US" altLang="en-US" sz="1600" dirty="0" err="1">
                <a:solidFill>
                  <a:schemeClr val="tx1"/>
                </a:solidFill>
              </a:rPr>
              <a:t>akan</a:t>
            </a:r>
            <a:r>
              <a:rPr lang="en-US" altLang="en-US" sz="1600" dirty="0">
                <a:solidFill>
                  <a:schemeClr val="tx1"/>
                </a:solidFill>
              </a:rPr>
              <a:t> </a:t>
            </a:r>
            <a:r>
              <a:rPr lang="en-US" altLang="en-US" sz="1600" dirty="0" err="1">
                <a:solidFill>
                  <a:schemeClr val="tx1"/>
                </a:solidFill>
              </a:rPr>
              <a:t>informasi</a:t>
            </a:r>
            <a:r>
              <a:rPr lang="en-US" altLang="en-US" sz="1600" dirty="0">
                <a:solidFill>
                  <a:schemeClr val="tx1"/>
                </a:solidFill>
              </a:rPr>
              <a:t> </a:t>
            </a:r>
            <a:r>
              <a:rPr lang="en-US" altLang="en-US" sz="1600" dirty="0" err="1">
                <a:solidFill>
                  <a:schemeClr val="tx1"/>
                </a:solidFill>
              </a:rPr>
              <a:t>dapat</a:t>
            </a:r>
            <a:r>
              <a:rPr lang="en-US" altLang="en-US" sz="1600" dirty="0">
                <a:solidFill>
                  <a:schemeClr val="tx1"/>
                </a:solidFill>
              </a:rPr>
              <a:t> </a:t>
            </a:r>
            <a:r>
              <a:rPr lang="en-US" altLang="en-US" sz="1600" dirty="0" err="1">
                <a:solidFill>
                  <a:schemeClr val="tx1"/>
                </a:solidFill>
              </a:rPr>
              <a:t>terpenuhi</a:t>
            </a:r>
            <a:endParaRPr lang="en-US" altLang="en-US" sz="1600" dirty="0">
              <a:solidFill>
                <a:schemeClr val="tx1"/>
              </a:solidFill>
            </a:endParaRPr>
          </a:p>
          <a:p>
            <a:pPr marL="341313" indent="-341313" eaLnBrk="1" hangingPunct="1">
              <a:tabLst>
                <a:tab pos="1425575" algn="l"/>
              </a:tabLst>
            </a:pPr>
            <a:r>
              <a:rPr lang="en-US" altLang="en-US" sz="1600" dirty="0" err="1">
                <a:solidFill>
                  <a:schemeClr val="tx1"/>
                </a:solidFill>
              </a:rPr>
              <a:t>Menekankan</a:t>
            </a:r>
            <a:r>
              <a:rPr lang="en-US" altLang="en-US" sz="1600" dirty="0">
                <a:solidFill>
                  <a:schemeClr val="tx1"/>
                </a:solidFill>
              </a:rPr>
              <a:t> </a:t>
            </a:r>
            <a:r>
              <a:rPr lang="en-US" altLang="en-US" sz="1600" dirty="0" err="1">
                <a:solidFill>
                  <a:schemeClr val="tx1"/>
                </a:solidFill>
              </a:rPr>
              <a:t>pada</a:t>
            </a:r>
            <a:r>
              <a:rPr lang="en-US" altLang="en-US" sz="1600" dirty="0">
                <a:solidFill>
                  <a:schemeClr val="tx1"/>
                </a:solidFill>
              </a:rPr>
              <a:t> “</a:t>
            </a:r>
            <a:r>
              <a:rPr lang="en-US" altLang="en-US" sz="1600" dirty="0" err="1">
                <a:solidFill>
                  <a:schemeClr val="tx1"/>
                </a:solidFill>
              </a:rPr>
              <a:t>informasi</a:t>
            </a:r>
            <a:r>
              <a:rPr lang="en-US" altLang="en-US" sz="1600" dirty="0">
                <a:solidFill>
                  <a:schemeClr val="tx1"/>
                </a:solidFill>
              </a:rPr>
              <a:t>” </a:t>
            </a:r>
            <a:r>
              <a:rPr lang="en-US" altLang="en-US" sz="1600" dirty="0" err="1">
                <a:solidFill>
                  <a:schemeClr val="tx1"/>
                </a:solidFill>
              </a:rPr>
              <a:t>sebagai</a:t>
            </a:r>
            <a:r>
              <a:rPr lang="en-US" altLang="en-US" sz="1600" dirty="0">
                <a:solidFill>
                  <a:schemeClr val="tx1"/>
                </a:solidFill>
              </a:rPr>
              <a:t> </a:t>
            </a:r>
            <a:r>
              <a:rPr lang="en-US" altLang="en-US" sz="1600" dirty="0" err="1">
                <a:solidFill>
                  <a:schemeClr val="tx1"/>
                </a:solidFill>
              </a:rPr>
              <a:t>sebuah</a:t>
            </a:r>
            <a:r>
              <a:rPr lang="en-US" altLang="en-US" sz="1600" dirty="0">
                <a:solidFill>
                  <a:schemeClr val="tx1"/>
                </a:solidFill>
              </a:rPr>
              <a:t> </a:t>
            </a:r>
            <a:r>
              <a:rPr lang="en-US" altLang="en-US" sz="1600" dirty="0" err="1">
                <a:solidFill>
                  <a:schemeClr val="tx1"/>
                </a:solidFill>
              </a:rPr>
              <a:t>sumber</a:t>
            </a:r>
            <a:r>
              <a:rPr lang="en-US" altLang="en-US" sz="1600" dirty="0">
                <a:solidFill>
                  <a:schemeClr val="tx1"/>
                </a:solidFill>
              </a:rPr>
              <a:t> </a:t>
            </a:r>
            <a:r>
              <a:rPr lang="en-US" altLang="en-US" sz="1600" dirty="0" err="1">
                <a:solidFill>
                  <a:schemeClr val="tx1"/>
                </a:solidFill>
              </a:rPr>
              <a:t>daya</a:t>
            </a:r>
            <a:r>
              <a:rPr lang="en-US" altLang="en-US" sz="1600" dirty="0">
                <a:solidFill>
                  <a:schemeClr val="tx1"/>
                </a:solidFill>
              </a:rPr>
              <a:t> </a:t>
            </a:r>
            <a:r>
              <a:rPr lang="en-US" altLang="en-US" sz="1600" dirty="0" err="1">
                <a:solidFill>
                  <a:schemeClr val="tx1"/>
                </a:solidFill>
              </a:rPr>
              <a:t>penting</a:t>
            </a:r>
            <a:r>
              <a:rPr lang="en-US" altLang="en-US" sz="1600" dirty="0">
                <a:solidFill>
                  <a:schemeClr val="tx1"/>
                </a:solidFill>
              </a:rPr>
              <a:t> </a:t>
            </a:r>
            <a:r>
              <a:rPr lang="en-US" altLang="en-US" sz="1600" dirty="0" err="1">
                <a:solidFill>
                  <a:schemeClr val="tx1"/>
                </a:solidFill>
              </a:rPr>
              <a:t>dalam</a:t>
            </a:r>
            <a:r>
              <a:rPr lang="en-US" altLang="en-US" sz="1600" dirty="0">
                <a:solidFill>
                  <a:schemeClr val="tx1"/>
                </a:solidFill>
              </a:rPr>
              <a:t> </a:t>
            </a:r>
            <a:r>
              <a:rPr lang="en-US" altLang="en-US" sz="1600" dirty="0" err="1">
                <a:solidFill>
                  <a:schemeClr val="tx1"/>
                </a:solidFill>
              </a:rPr>
              <a:t>berproduksi</a:t>
            </a:r>
            <a:r>
              <a:rPr lang="en-US" altLang="en-US" sz="1600" dirty="0">
                <a:solidFill>
                  <a:schemeClr val="tx1"/>
                </a:solidFill>
              </a:rPr>
              <a:t>, </a:t>
            </a:r>
            <a:r>
              <a:rPr lang="en-US" altLang="en-US" sz="1600" dirty="0" err="1">
                <a:solidFill>
                  <a:schemeClr val="tx1"/>
                </a:solidFill>
              </a:rPr>
              <a:t>terutama</a:t>
            </a:r>
            <a:r>
              <a:rPr lang="en-US" altLang="en-US" sz="1600" dirty="0">
                <a:solidFill>
                  <a:schemeClr val="tx1"/>
                </a:solidFill>
              </a:rPr>
              <a:t> </a:t>
            </a:r>
            <a:r>
              <a:rPr lang="en-US" altLang="en-US" sz="1600" dirty="0" err="1">
                <a:solidFill>
                  <a:schemeClr val="tx1"/>
                </a:solidFill>
              </a:rPr>
              <a:t>dalam</a:t>
            </a:r>
            <a:r>
              <a:rPr lang="en-US" altLang="en-US" sz="1600" dirty="0">
                <a:solidFill>
                  <a:schemeClr val="tx1"/>
                </a:solidFill>
              </a:rPr>
              <a:t> </a:t>
            </a:r>
            <a:r>
              <a:rPr lang="en-US" altLang="en-US" sz="1600" dirty="0" err="1">
                <a:solidFill>
                  <a:schemeClr val="tx1"/>
                </a:solidFill>
              </a:rPr>
              <a:t>kaitannya</a:t>
            </a:r>
            <a:r>
              <a:rPr lang="en-US" altLang="en-US" sz="1600" dirty="0">
                <a:solidFill>
                  <a:schemeClr val="tx1"/>
                </a:solidFill>
              </a:rPr>
              <a:t> </a:t>
            </a:r>
            <a:r>
              <a:rPr lang="en-US" altLang="en-US" sz="1600" dirty="0" err="1">
                <a:solidFill>
                  <a:schemeClr val="tx1"/>
                </a:solidFill>
              </a:rPr>
              <a:t>kebutuhan</a:t>
            </a:r>
            <a:r>
              <a:rPr lang="en-US" altLang="en-US" sz="1600" dirty="0">
                <a:solidFill>
                  <a:schemeClr val="tx1"/>
                </a:solidFill>
              </a:rPr>
              <a:t> </a:t>
            </a:r>
            <a:r>
              <a:rPr lang="en-US" altLang="en-US" sz="1600" dirty="0" err="1">
                <a:solidFill>
                  <a:schemeClr val="tx1"/>
                </a:solidFill>
              </a:rPr>
              <a:t>korporasi</a:t>
            </a:r>
            <a:r>
              <a:rPr lang="en-US" altLang="en-US" sz="1600" dirty="0">
                <a:solidFill>
                  <a:schemeClr val="tx1"/>
                </a:solidFill>
              </a:rPr>
              <a:t> </a:t>
            </a:r>
            <a:r>
              <a:rPr lang="en-US" altLang="en-US" sz="1600" dirty="0" err="1">
                <a:solidFill>
                  <a:schemeClr val="tx1"/>
                </a:solidFill>
              </a:rPr>
              <a:t>dalam</a:t>
            </a:r>
            <a:r>
              <a:rPr lang="en-US" altLang="en-US" sz="1600" dirty="0">
                <a:solidFill>
                  <a:schemeClr val="tx1"/>
                </a:solidFill>
              </a:rPr>
              <a:t> </a:t>
            </a:r>
            <a:r>
              <a:rPr lang="en-US" altLang="en-US" sz="1600" dirty="0" err="1">
                <a:solidFill>
                  <a:schemeClr val="tx1"/>
                </a:solidFill>
              </a:rPr>
              <a:t>pencapaian</a:t>
            </a:r>
            <a:r>
              <a:rPr lang="en-US" altLang="en-US" sz="1600" dirty="0">
                <a:solidFill>
                  <a:schemeClr val="tx1"/>
                </a:solidFill>
              </a:rPr>
              <a:t> </a:t>
            </a:r>
            <a:r>
              <a:rPr lang="en-US" altLang="en-US" sz="1600" dirty="0" err="1">
                <a:solidFill>
                  <a:schemeClr val="tx1"/>
                </a:solidFill>
              </a:rPr>
              <a:t>visi</a:t>
            </a:r>
            <a:r>
              <a:rPr lang="en-US" altLang="en-US" sz="1600" dirty="0">
                <a:solidFill>
                  <a:schemeClr val="tx1"/>
                </a:solidFill>
              </a:rPr>
              <a:t> </a:t>
            </a:r>
            <a:r>
              <a:rPr lang="en-US" altLang="en-US" sz="1600" dirty="0" err="1">
                <a:solidFill>
                  <a:schemeClr val="tx1"/>
                </a:solidFill>
              </a:rPr>
              <a:t>dan</a:t>
            </a:r>
            <a:r>
              <a:rPr lang="en-US" altLang="en-US" sz="1600" dirty="0">
                <a:solidFill>
                  <a:schemeClr val="tx1"/>
                </a:solidFill>
              </a:rPr>
              <a:t> </a:t>
            </a:r>
            <a:r>
              <a:rPr lang="en-US" altLang="en-US" sz="1600" dirty="0" err="1">
                <a:solidFill>
                  <a:schemeClr val="tx1"/>
                </a:solidFill>
              </a:rPr>
              <a:t>misi</a:t>
            </a:r>
            <a:r>
              <a:rPr lang="en-US" altLang="en-US" sz="1600" dirty="0">
                <a:solidFill>
                  <a:schemeClr val="tx1"/>
                </a:solidFill>
              </a:rPr>
              <a:t> yang </a:t>
            </a:r>
            <a:r>
              <a:rPr lang="en-US" altLang="en-US" sz="1600" dirty="0" err="1">
                <a:solidFill>
                  <a:schemeClr val="tx1"/>
                </a:solidFill>
              </a:rPr>
              <a:t>dicanangkan</a:t>
            </a:r>
            <a:r>
              <a:rPr lang="en-US" altLang="en-US" sz="1600" dirty="0">
                <a:solidFill>
                  <a:schemeClr val="tx1"/>
                </a:solidFill>
              </a:rPr>
              <a:t>.</a:t>
            </a:r>
          </a:p>
          <a:p>
            <a:pPr marL="341313" indent="-341313" eaLnBrk="1" hangingPunct="1">
              <a:tabLst>
                <a:tab pos="1425575" algn="l"/>
              </a:tabLst>
            </a:pPr>
            <a:r>
              <a:rPr lang="en-US" altLang="en-US" sz="1600" dirty="0" err="1">
                <a:solidFill>
                  <a:schemeClr val="tx1"/>
                </a:solidFill>
              </a:rPr>
              <a:t>Mempelajari</a:t>
            </a:r>
            <a:r>
              <a:rPr lang="en-US" altLang="en-US" sz="1600" dirty="0">
                <a:solidFill>
                  <a:schemeClr val="tx1"/>
                </a:solidFill>
              </a:rPr>
              <a:t> </a:t>
            </a:r>
            <a:r>
              <a:rPr lang="en-US" altLang="en-US" sz="1600" dirty="0" err="1">
                <a:solidFill>
                  <a:schemeClr val="tx1"/>
                </a:solidFill>
              </a:rPr>
              <a:t>aspek</a:t>
            </a:r>
            <a:r>
              <a:rPr lang="en-US" altLang="en-US" sz="1600" dirty="0">
                <a:solidFill>
                  <a:schemeClr val="tx1"/>
                </a:solidFill>
              </a:rPr>
              <a:t> </a:t>
            </a:r>
            <a:r>
              <a:rPr lang="en-US" altLang="en-US" sz="1600" dirty="0" err="1">
                <a:solidFill>
                  <a:schemeClr val="tx1"/>
                </a:solidFill>
              </a:rPr>
              <a:t>penting</a:t>
            </a:r>
            <a:r>
              <a:rPr lang="en-US" altLang="en-US" sz="1600" dirty="0">
                <a:solidFill>
                  <a:schemeClr val="tx1"/>
                </a:solidFill>
              </a:rPr>
              <a:t> </a:t>
            </a:r>
            <a:r>
              <a:rPr lang="en-US" altLang="en-US" sz="1600" dirty="0" err="1">
                <a:solidFill>
                  <a:schemeClr val="tx1"/>
                </a:solidFill>
              </a:rPr>
              <a:t>bagaimana</a:t>
            </a:r>
            <a:r>
              <a:rPr lang="en-US" altLang="en-US" sz="1600" dirty="0">
                <a:solidFill>
                  <a:schemeClr val="tx1"/>
                </a:solidFill>
              </a:rPr>
              <a:t> “</a:t>
            </a:r>
            <a:r>
              <a:rPr lang="en-US" altLang="en-US" sz="1600" dirty="0" err="1">
                <a:solidFill>
                  <a:schemeClr val="tx1"/>
                </a:solidFill>
              </a:rPr>
              <a:t>informasi</a:t>
            </a:r>
            <a:r>
              <a:rPr lang="en-US" altLang="en-US" sz="1600" dirty="0">
                <a:solidFill>
                  <a:schemeClr val="tx1"/>
                </a:solidFill>
              </a:rPr>
              <a:t>” </a:t>
            </a:r>
            <a:r>
              <a:rPr lang="en-US" altLang="en-US" sz="1600" dirty="0" err="1">
                <a:solidFill>
                  <a:schemeClr val="tx1"/>
                </a:solidFill>
              </a:rPr>
              <a:t>diciptakan</a:t>
            </a:r>
            <a:r>
              <a:rPr lang="en-US" altLang="en-US" sz="1600" dirty="0">
                <a:solidFill>
                  <a:schemeClr val="tx1"/>
                </a:solidFill>
              </a:rPr>
              <a:t>, </a:t>
            </a:r>
            <a:r>
              <a:rPr lang="en-US" altLang="en-US" sz="1600" dirty="0" err="1">
                <a:solidFill>
                  <a:schemeClr val="tx1"/>
                </a:solidFill>
              </a:rPr>
              <a:t>diproses</a:t>
            </a:r>
            <a:r>
              <a:rPr lang="en-US" altLang="en-US" sz="1600" dirty="0">
                <a:solidFill>
                  <a:schemeClr val="tx1"/>
                </a:solidFill>
              </a:rPr>
              <a:t>, </a:t>
            </a:r>
            <a:r>
              <a:rPr lang="en-US" altLang="en-US" sz="1600" dirty="0" err="1">
                <a:solidFill>
                  <a:schemeClr val="tx1"/>
                </a:solidFill>
              </a:rPr>
              <a:t>dan</a:t>
            </a:r>
            <a:r>
              <a:rPr lang="en-US" altLang="en-US" sz="1600" dirty="0">
                <a:solidFill>
                  <a:schemeClr val="tx1"/>
                </a:solidFill>
              </a:rPr>
              <a:t> </a:t>
            </a:r>
            <a:r>
              <a:rPr lang="en-US" altLang="en-US" sz="1600" dirty="0" err="1">
                <a:solidFill>
                  <a:schemeClr val="tx1"/>
                </a:solidFill>
              </a:rPr>
              <a:t>didistribusikan</a:t>
            </a:r>
            <a:r>
              <a:rPr lang="en-US" altLang="en-US" sz="1600" dirty="0">
                <a:solidFill>
                  <a:schemeClr val="tx1"/>
                </a:solidFill>
              </a:rPr>
              <a:t> </a:t>
            </a:r>
            <a:r>
              <a:rPr lang="en-US" altLang="en-US" sz="1600" dirty="0" err="1">
                <a:solidFill>
                  <a:schemeClr val="tx1"/>
                </a:solidFill>
              </a:rPr>
              <a:t>ke</a:t>
            </a:r>
            <a:r>
              <a:rPr lang="en-US" altLang="en-US" sz="1600" dirty="0">
                <a:solidFill>
                  <a:schemeClr val="tx1"/>
                </a:solidFill>
              </a:rPr>
              <a:t> </a:t>
            </a:r>
            <a:r>
              <a:rPr lang="en-US" altLang="en-US" sz="1600" dirty="0" err="1">
                <a:solidFill>
                  <a:schemeClr val="tx1"/>
                </a:solidFill>
              </a:rPr>
              <a:t>seluruh</a:t>
            </a:r>
            <a:r>
              <a:rPr lang="en-US" altLang="en-US" sz="1600" dirty="0">
                <a:solidFill>
                  <a:schemeClr val="tx1"/>
                </a:solidFill>
              </a:rPr>
              <a:t> </a:t>
            </a:r>
            <a:r>
              <a:rPr lang="en-US" altLang="en-US" sz="1600" dirty="0" err="1">
                <a:solidFill>
                  <a:schemeClr val="tx1"/>
                </a:solidFill>
              </a:rPr>
              <a:t>pemangku</a:t>
            </a:r>
            <a:r>
              <a:rPr lang="en-US" altLang="en-US" sz="1600" dirty="0">
                <a:solidFill>
                  <a:schemeClr val="tx1"/>
                </a:solidFill>
              </a:rPr>
              <a:t> </a:t>
            </a:r>
            <a:r>
              <a:rPr lang="en-US" altLang="en-US" sz="1600" dirty="0" err="1">
                <a:solidFill>
                  <a:schemeClr val="tx1"/>
                </a:solidFill>
              </a:rPr>
              <a:t>kepentingan</a:t>
            </a:r>
            <a:r>
              <a:rPr lang="en-US" altLang="en-US" sz="1600" dirty="0">
                <a:solidFill>
                  <a:schemeClr val="tx1"/>
                </a:solidFill>
              </a:rPr>
              <a:t> </a:t>
            </a:r>
            <a:r>
              <a:rPr lang="en-US" altLang="en-US" sz="1600" dirty="0" err="1">
                <a:solidFill>
                  <a:schemeClr val="tx1"/>
                </a:solidFill>
              </a:rPr>
              <a:t>dalam</a:t>
            </a:r>
            <a:r>
              <a:rPr lang="en-US" altLang="en-US" sz="1600" dirty="0">
                <a:solidFill>
                  <a:schemeClr val="tx1"/>
                </a:solidFill>
              </a:rPr>
              <a:t> </a:t>
            </a:r>
            <a:r>
              <a:rPr lang="en-US" altLang="en-US" sz="1600" dirty="0" err="1">
                <a:solidFill>
                  <a:schemeClr val="tx1"/>
                </a:solidFill>
              </a:rPr>
              <a:t>institusi</a:t>
            </a:r>
            <a:r>
              <a:rPr lang="en-US" altLang="en-US" sz="1600" dirty="0">
                <a:solidFill>
                  <a:schemeClr val="tx1"/>
                </a:solidFill>
              </a:rPr>
              <a:t>.</a:t>
            </a:r>
          </a:p>
          <a:p>
            <a:pPr marL="341313" indent="-341313" eaLnBrk="1" hangingPunct="1">
              <a:tabLst>
                <a:tab pos="1425575" algn="l"/>
              </a:tabLst>
            </a:pPr>
            <a:r>
              <a:rPr lang="en-US" altLang="en-US" sz="1600" dirty="0" err="1">
                <a:solidFill>
                  <a:schemeClr val="tx1"/>
                </a:solidFill>
              </a:rPr>
              <a:t>Kurikulum</a:t>
            </a:r>
            <a:r>
              <a:rPr lang="en-US" altLang="en-US" sz="1600" dirty="0">
                <a:solidFill>
                  <a:schemeClr val="tx1"/>
                </a:solidFill>
              </a:rPr>
              <a:t> </a:t>
            </a:r>
            <a:r>
              <a:rPr lang="en-US" altLang="en-US" sz="1600" dirty="0" err="1">
                <a:solidFill>
                  <a:schemeClr val="tx1"/>
                </a:solidFill>
              </a:rPr>
              <a:t>harus</a:t>
            </a:r>
            <a:r>
              <a:rPr lang="en-US" altLang="en-US" sz="1600" dirty="0">
                <a:solidFill>
                  <a:schemeClr val="tx1"/>
                </a:solidFill>
              </a:rPr>
              <a:t> </a:t>
            </a:r>
            <a:r>
              <a:rPr lang="en-US" altLang="en-US" sz="1600" dirty="0" err="1">
                <a:solidFill>
                  <a:schemeClr val="tx1"/>
                </a:solidFill>
              </a:rPr>
              <a:t>ditekankan</a:t>
            </a:r>
            <a:r>
              <a:rPr lang="en-US" altLang="en-US" sz="1600" dirty="0">
                <a:solidFill>
                  <a:schemeClr val="tx1"/>
                </a:solidFill>
              </a:rPr>
              <a:t> </a:t>
            </a:r>
            <a:r>
              <a:rPr lang="en-US" altLang="en-US" sz="1600" dirty="0" err="1">
                <a:solidFill>
                  <a:schemeClr val="tx1"/>
                </a:solidFill>
              </a:rPr>
              <a:t>pada</a:t>
            </a:r>
            <a:r>
              <a:rPr lang="en-US" altLang="en-US" sz="1600" dirty="0">
                <a:solidFill>
                  <a:schemeClr val="tx1"/>
                </a:solidFill>
              </a:rPr>
              <a:t> </a:t>
            </a:r>
            <a:r>
              <a:rPr lang="en-US" altLang="en-US" sz="1600" dirty="0" err="1">
                <a:solidFill>
                  <a:schemeClr val="tx1"/>
                </a:solidFill>
              </a:rPr>
              <a:t>bagaimana</a:t>
            </a:r>
            <a:r>
              <a:rPr lang="en-US" altLang="en-US" sz="1600" dirty="0">
                <a:solidFill>
                  <a:schemeClr val="tx1"/>
                </a:solidFill>
              </a:rPr>
              <a:t> </a:t>
            </a:r>
            <a:r>
              <a:rPr lang="en-US" altLang="en-US" sz="1600" dirty="0" err="1">
                <a:solidFill>
                  <a:schemeClr val="tx1"/>
                </a:solidFill>
              </a:rPr>
              <a:t>memastikan</a:t>
            </a:r>
            <a:r>
              <a:rPr lang="en-US" altLang="en-US" sz="1600" dirty="0">
                <a:solidFill>
                  <a:schemeClr val="tx1"/>
                </a:solidFill>
              </a:rPr>
              <a:t> agar </a:t>
            </a:r>
            <a:r>
              <a:rPr lang="en-US" altLang="en-US" sz="1600" dirty="0" err="1">
                <a:solidFill>
                  <a:schemeClr val="tx1"/>
                </a:solidFill>
              </a:rPr>
              <a:t>teknologi</a:t>
            </a:r>
            <a:r>
              <a:rPr lang="en-US" altLang="en-US" sz="1600" dirty="0">
                <a:solidFill>
                  <a:schemeClr val="tx1"/>
                </a:solidFill>
              </a:rPr>
              <a:t> </a:t>
            </a:r>
            <a:r>
              <a:rPr lang="en-US" altLang="en-US" sz="1600" dirty="0" err="1">
                <a:solidFill>
                  <a:schemeClr val="tx1"/>
                </a:solidFill>
              </a:rPr>
              <a:t>dan</a:t>
            </a:r>
            <a:r>
              <a:rPr lang="en-US" altLang="en-US" sz="1600" dirty="0">
                <a:solidFill>
                  <a:schemeClr val="tx1"/>
                </a:solidFill>
              </a:rPr>
              <a:t> </a:t>
            </a:r>
            <a:r>
              <a:rPr lang="en-US" altLang="en-US" sz="1600" dirty="0" err="1">
                <a:solidFill>
                  <a:schemeClr val="tx1"/>
                </a:solidFill>
              </a:rPr>
              <a:t>sistem</a:t>
            </a:r>
            <a:r>
              <a:rPr lang="en-US" altLang="en-US" sz="1600" dirty="0">
                <a:solidFill>
                  <a:schemeClr val="tx1"/>
                </a:solidFill>
              </a:rPr>
              <a:t> </a:t>
            </a:r>
            <a:r>
              <a:rPr lang="en-US" altLang="en-US" sz="1600" dirty="0" err="1">
                <a:solidFill>
                  <a:schemeClr val="tx1"/>
                </a:solidFill>
              </a:rPr>
              <a:t>informasi</a:t>
            </a:r>
            <a:r>
              <a:rPr lang="en-US" altLang="en-US" sz="1600" dirty="0">
                <a:solidFill>
                  <a:schemeClr val="tx1"/>
                </a:solidFill>
              </a:rPr>
              <a:t> yang </a:t>
            </a:r>
            <a:r>
              <a:rPr lang="en-US" altLang="en-US" sz="1600" dirty="0" err="1">
                <a:solidFill>
                  <a:schemeClr val="tx1"/>
                </a:solidFill>
              </a:rPr>
              <a:t>dimiliki</a:t>
            </a:r>
            <a:r>
              <a:rPr lang="en-US" altLang="en-US" sz="1600" dirty="0">
                <a:solidFill>
                  <a:schemeClr val="tx1"/>
                </a:solidFill>
              </a:rPr>
              <a:t> </a:t>
            </a:r>
            <a:r>
              <a:rPr lang="en-US" altLang="en-US" sz="1600" dirty="0" err="1">
                <a:solidFill>
                  <a:schemeClr val="tx1"/>
                </a:solidFill>
              </a:rPr>
              <a:t>selaras</a:t>
            </a:r>
            <a:r>
              <a:rPr lang="en-US" altLang="en-US" sz="1600" dirty="0">
                <a:solidFill>
                  <a:schemeClr val="tx1"/>
                </a:solidFill>
              </a:rPr>
              <a:t> </a:t>
            </a:r>
            <a:r>
              <a:rPr lang="en-US" altLang="en-US" sz="1600" dirty="0" err="1">
                <a:solidFill>
                  <a:schemeClr val="tx1"/>
                </a:solidFill>
              </a:rPr>
              <a:t>dengan</a:t>
            </a:r>
            <a:r>
              <a:rPr lang="en-US" altLang="en-US" sz="1600" dirty="0">
                <a:solidFill>
                  <a:schemeClr val="tx1"/>
                </a:solidFill>
              </a:rPr>
              <a:t> </a:t>
            </a:r>
            <a:r>
              <a:rPr lang="en-US" altLang="en-US" sz="1600" dirty="0" err="1">
                <a:solidFill>
                  <a:schemeClr val="tx1"/>
                </a:solidFill>
              </a:rPr>
              <a:t>strategi</a:t>
            </a:r>
            <a:r>
              <a:rPr lang="en-US" altLang="en-US" sz="1600" dirty="0">
                <a:solidFill>
                  <a:schemeClr val="tx1"/>
                </a:solidFill>
              </a:rPr>
              <a:t> </a:t>
            </a:r>
            <a:r>
              <a:rPr lang="en-US" altLang="en-US" sz="1600" dirty="0" err="1">
                <a:solidFill>
                  <a:schemeClr val="tx1"/>
                </a:solidFill>
              </a:rPr>
              <a:t>bisnis</a:t>
            </a:r>
            <a:r>
              <a:rPr lang="en-US" altLang="en-US" sz="1600" dirty="0">
                <a:solidFill>
                  <a:schemeClr val="tx1"/>
                </a:solidFill>
              </a:rPr>
              <a:t> </a:t>
            </a:r>
            <a:r>
              <a:rPr lang="en-US" altLang="en-US" sz="1600" dirty="0" err="1">
                <a:solidFill>
                  <a:schemeClr val="tx1"/>
                </a:solidFill>
              </a:rPr>
              <a:t>perusahaan</a:t>
            </a:r>
            <a:r>
              <a:rPr lang="en-US" altLang="en-US" sz="1600" dirty="0">
                <a:solidFill>
                  <a:schemeClr val="tx1"/>
                </a:solidFill>
              </a:rPr>
              <a:t>, agar </a:t>
            </a:r>
            <a:r>
              <a:rPr lang="en-US" altLang="en-US" sz="1600" dirty="0" err="1">
                <a:solidFill>
                  <a:schemeClr val="tx1"/>
                </a:solidFill>
              </a:rPr>
              <a:t>dapat</a:t>
            </a:r>
            <a:r>
              <a:rPr lang="en-US" altLang="en-US" sz="1600" dirty="0">
                <a:solidFill>
                  <a:schemeClr val="tx1"/>
                </a:solidFill>
              </a:rPr>
              <a:t> </a:t>
            </a:r>
            <a:r>
              <a:rPr lang="en-US" altLang="en-US" sz="1600" dirty="0" err="1">
                <a:solidFill>
                  <a:schemeClr val="tx1"/>
                </a:solidFill>
              </a:rPr>
              <a:t>tercipta</a:t>
            </a:r>
            <a:r>
              <a:rPr lang="en-US" altLang="en-US" sz="1600" dirty="0">
                <a:solidFill>
                  <a:schemeClr val="tx1"/>
                </a:solidFill>
              </a:rPr>
              <a:t> </a:t>
            </a:r>
            <a:r>
              <a:rPr lang="en-US" altLang="en-US" sz="1600" dirty="0" err="1">
                <a:solidFill>
                  <a:schemeClr val="tx1"/>
                </a:solidFill>
              </a:rPr>
              <a:t>keunggulan</a:t>
            </a:r>
            <a:r>
              <a:rPr lang="en-US" altLang="en-US" sz="1600" dirty="0">
                <a:solidFill>
                  <a:schemeClr val="tx1"/>
                </a:solidFill>
              </a:rPr>
              <a:t> </a:t>
            </a:r>
            <a:r>
              <a:rPr lang="en-US" altLang="en-US" sz="1600" dirty="0" err="1">
                <a:solidFill>
                  <a:schemeClr val="tx1"/>
                </a:solidFill>
              </a:rPr>
              <a:t>kompetitif</a:t>
            </a:r>
            <a:r>
              <a:rPr lang="en-US" altLang="en-US" sz="1600" dirty="0">
                <a:solidFill>
                  <a:schemeClr val="tx1"/>
                </a:solidFill>
              </a:rPr>
              <a:t> </a:t>
            </a:r>
            <a:r>
              <a:rPr lang="en-US" altLang="en-US" sz="1600" dirty="0" err="1">
                <a:solidFill>
                  <a:schemeClr val="tx1"/>
                </a:solidFill>
              </a:rPr>
              <a:t>dalam</a:t>
            </a:r>
            <a:r>
              <a:rPr lang="en-US" altLang="en-US" sz="1600" dirty="0">
                <a:solidFill>
                  <a:schemeClr val="tx1"/>
                </a:solidFill>
              </a:rPr>
              <a:t> </a:t>
            </a:r>
            <a:r>
              <a:rPr lang="en-US" altLang="en-US" sz="1600" dirty="0" err="1">
                <a:solidFill>
                  <a:schemeClr val="tx1"/>
                </a:solidFill>
              </a:rPr>
              <a:t>bersaing</a:t>
            </a:r>
            <a:r>
              <a:rPr lang="en-US" altLang="en-US" sz="1600" dirty="0">
                <a:solidFill>
                  <a:schemeClr val="tx1"/>
                </a:solidFill>
              </a:rPr>
              <a:t> </a:t>
            </a:r>
            <a:r>
              <a:rPr lang="en-US" altLang="en-US" sz="1600" i="1" dirty="0">
                <a:solidFill>
                  <a:schemeClr val="tx1"/>
                </a:solidFill>
              </a:rPr>
              <a:t>(the value of information technology to the business).</a:t>
            </a:r>
            <a:endParaRPr lang="en-US" altLang="en-US" sz="1600" dirty="0">
              <a:solidFill>
                <a:schemeClr val="tx1"/>
              </a:solidFill>
            </a:endParaRPr>
          </a:p>
          <a:p>
            <a:pPr marL="341313" indent="-341313" eaLnBrk="1" hangingPunct="1">
              <a:tabLst>
                <a:tab pos="1425575" algn="l"/>
              </a:tabLst>
            </a:pPr>
            <a:endParaRPr lang="en-US" altLang="en-US" sz="1600" dirty="0">
              <a:solidFill>
                <a:schemeClr val="tx1"/>
              </a:solidFill>
            </a:endParaRPr>
          </a:p>
          <a:p>
            <a:pPr marL="341313" indent="-341313" eaLnBrk="1" hangingPunct="1">
              <a:tabLst>
                <a:tab pos="1425575" algn="l"/>
              </a:tabLst>
            </a:pPr>
            <a:endParaRPr lang="en-US" altLang="en-US" sz="1600" dirty="0">
              <a:solidFill>
                <a:schemeClr val="tx1"/>
              </a:solidFill>
            </a:endParaRPr>
          </a:p>
        </p:txBody>
      </p:sp>
      <p:pic>
        <p:nvPicPr>
          <p:cNvPr id="9221" name="Picture 6" descr="Picture 13">
            <a:extLst>
              <a:ext uri="{FF2B5EF4-FFF2-40B4-BE49-F238E27FC236}">
                <a16:creationId xmlns:a16="http://schemas.microsoft.com/office/drawing/2014/main" id="{E07472DD-3079-0242-86A8-71860E96C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 y="1408113"/>
            <a:ext cx="368300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7">
            <a:extLst>
              <a:ext uri="{FF2B5EF4-FFF2-40B4-BE49-F238E27FC236}">
                <a16:creationId xmlns:a16="http://schemas.microsoft.com/office/drawing/2014/main" id="{384F6409-21D2-604A-B88A-324822AD73CD}"/>
              </a:ext>
            </a:extLst>
          </p:cNvPr>
          <p:cNvSpPr>
            <a:spLocks noChangeArrowheads="1"/>
          </p:cNvSpPr>
          <p:nvPr/>
        </p:nvSpPr>
        <p:spPr bwMode="auto">
          <a:xfrm>
            <a:off x="739775" y="4787900"/>
            <a:ext cx="3503613" cy="1155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tabLst>
                <a:tab pos="1425575" algn="l"/>
              </a:tabLst>
              <a:defRPr>
                <a:solidFill>
                  <a:schemeClr val="tx1"/>
                </a:solidFill>
                <a:latin typeface="Arial" panose="020B0604020202020204" pitchFamily="34" charset="0"/>
              </a:defRPr>
            </a:lvl1pPr>
            <a:lvl2pPr marL="742950" indent="-285750" eaLnBrk="0" hangingPunct="0">
              <a:tabLst>
                <a:tab pos="1425575" algn="l"/>
              </a:tabLst>
              <a:defRPr>
                <a:solidFill>
                  <a:schemeClr val="tx1"/>
                </a:solidFill>
                <a:latin typeface="Arial" panose="020B0604020202020204" pitchFamily="34" charset="0"/>
              </a:defRPr>
            </a:lvl2pPr>
            <a:lvl3pPr marL="1143000" indent="-228600" eaLnBrk="0" hangingPunct="0">
              <a:tabLst>
                <a:tab pos="1425575" algn="l"/>
              </a:tabLst>
              <a:defRPr>
                <a:solidFill>
                  <a:schemeClr val="tx1"/>
                </a:solidFill>
                <a:latin typeface="Arial" panose="020B0604020202020204" pitchFamily="34" charset="0"/>
              </a:defRPr>
            </a:lvl3pPr>
            <a:lvl4pPr marL="1600200" indent="-228600" eaLnBrk="0" hangingPunct="0">
              <a:tabLst>
                <a:tab pos="1425575" algn="l"/>
              </a:tabLst>
              <a:defRPr>
                <a:solidFill>
                  <a:schemeClr val="tx1"/>
                </a:solidFill>
                <a:latin typeface="Arial" panose="020B0604020202020204" pitchFamily="34" charset="0"/>
              </a:defRPr>
            </a:lvl4pPr>
            <a:lvl5pPr marL="2057400" indent="-228600" eaLnBrk="0" hangingPunct="0">
              <a:tabLst>
                <a:tab pos="14255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4255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4255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4255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425575" algn="l"/>
              </a:tabLst>
              <a:defRPr>
                <a:solidFill>
                  <a:schemeClr val="tx1"/>
                </a:solidFill>
                <a:latin typeface="Arial" panose="020B0604020202020204" pitchFamily="34" charset="0"/>
              </a:defRPr>
            </a:lvl9pPr>
          </a:lstStyle>
          <a:p>
            <a:pPr eaLnBrk="1" hangingPunct="1">
              <a:spcBef>
                <a:spcPct val="75000"/>
              </a:spcBef>
            </a:pPr>
            <a:r>
              <a:rPr lang="en-US" altLang="en-US" sz="1200" u="sng"/>
              <a:t>Variasi Nama</a:t>
            </a:r>
          </a:p>
          <a:p>
            <a:pPr eaLnBrk="1" hangingPunct="1">
              <a:spcBef>
                <a:spcPct val="75000"/>
              </a:spcBef>
            </a:pPr>
            <a:r>
              <a:rPr lang="en-US" altLang="en-US" sz="1200"/>
              <a:t>Sistem Informasi, Manajemen Informatika, Sistem Informasi Manajemen, Manajemen Sistem Informasi, Manajemen Informasi, dan lain sebagainya.</a:t>
            </a:r>
          </a:p>
        </p:txBody>
      </p:sp>
    </p:spTree>
    <p:extLst>
      <p:ext uri="{BB962C8B-B14F-4D97-AF65-F5344CB8AC3E}">
        <p14:creationId xmlns:p14="http://schemas.microsoft.com/office/powerpoint/2010/main" val="171765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a:extLst>
              <a:ext uri="{FF2B5EF4-FFF2-40B4-BE49-F238E27FC236}">
                <a16:creationId xmlns:a16="http://schemas.microsoft.com/office/drawing/2014/main" id="{D8E35B29-F3D2-1549-9550-00DEE26E829A}"/>
              </a:ext>
            </a:extLst>
          </p:cNvPr>
          <p:cNvSpPr txBox="1">
            <a:spLocks noGrp="1"/>
          </p:cNvSpPr>
          <p:nvPr/>
        </p:nvSpPr>
        <p:spPr bwMode="auto">
          <a:xfrm>
            <a:off x="3810000" y="6210300"/>
            <a:ext cx="181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fld id="{0AC73559-6530-B249-8063-771AA2F512C6}" type="slidenum">
              <a:rPr lang="en-US" altLang="en-US" sz="1200"/>
              <a:pPr algn="ctr"/>
              <a:t>8</a:t>
            </a:fld>
            <a:endParaRPr lang="en-US" altLang="en-US" sz="1200"/>
          </a:p>
        </p:txBody>
      </p:sp>
      <p:sp>
        <p:nvSpPr>
          <p:cNvPr id="10243" name="Rectangle 2">
            <a:extLst>
              <a:ext uri="{FF2B5EF4-FFF2-40B4-BE49-F238E27FC236}">
                <a16:creationId xmlns:a16="http://schemas.microsoft.com/office/drawing/2014/main" id="{D1C7C62B-FF28-A542-948B-B4ADB2B900FE}"/>
              </a:ext>
            </a:extLst>
          </p:cNvPr>
          <p:cNvSpPr>
            <a:spLocks noGrp="1" noChangeArrowheads="1"/>
          </p:cNvSpPr>
          <p:nvPr>
            <p:ph type="title" idx="4294967295"/>
          </p:nvPr>
        </p:nvSpPr>
        <p:spPr>
          <a:xfrm>
            <a:off x="668338" y="215900"/>
            <a:ext cx="7877175" cy="1143000"/>
          </a:xfrm>
        </p:spPr>
        <p:txBody>
          <a:bodyPr/>
          <a:lstStyle/>
          <a:p>
            <a:pPr eaLnBrk="1" hangingPunct="1"/>
            <a:r>
              <a:rPr lang="en-US" altLang="en-US" sz="2000"/>
              <a:t>Program Studi TEKNOLOGI INFORMASI menekankan pada kemampuan siswa dalam merencanakan, menentukan, dan mengelola teknologi informasi.</a:t>
            </a:r>
          </a:p>
        </p:txBody>
      </p:sp>
      <p:sp>
        <p:nvSpPr>
          <p:cNvPr id="197636" name="Rectangle 3">
            <a:extLst>
              <a:ext uri="{FF2B5EF4-FFF2-40B4-BE49-F238E27FC236}">
                <a16:creationId xmlns:a16="http://schemas.microsoft.com/office/drawing/2014/main" id="{D5F813C1-9CD7-064B-BA70-C6CCCCBBC418}"/>
              </a:ext>
            </a:extLst>
          </p:cNvPr>
          <p:cNvSpPr>
            <a:spLocks noGrp="1" noChangeArrowheads="1"/>
          </p:cNvSpPr>
          <p:nvPr>
            <p:ph type="body" idx="4294967295"/>
          </p:nvPr>
        </p:nvSpPr>
        <p:spPr>
          <a:xfrm>
            <a:off x="5021263" y="1600200"/>
            <a:ext cx="4122737" cy="4343400"/>
          </a:xfrm>
        </p:spPr>
        <p:txBody>
          <a:bodyPr>
            <a:normAutofit fontScale="85000" lnSpcReduction="10000"/>
          </a:bodyPr>
          <a:lstStyle/>
          <a:p>
            <a:pPr marL="341313" indent="-341313" eaLnBrk="1" fontAlgn="auto" hangingPunct="1">
              <a:spcAft>
                <a:spcPts val="0"/>
              </a:spcAft>
              <a:buFont typeface="Wingdings 2"/>
              <a:buChar char=""/>
              <a:tabLst>
                <a:tab pos="1425575" algn="l"/>
              </a:tabLst>
              <a:defRPr/>
            </a:pPr>
            <a:r>
              <a:rPr lang="en-US" sz="1800" dirty="0" err="1">
                <a:solidFill>
                  <a:schemeClr val="tx1"/>
                </a:solidFill>
              </a:rPr>
              <a:t>Berbeda</a:t>
            </a:r>
            <a:r>
              <a:rPr lang="en-US" sz="1800" dirty="0">
                <a:solidFill>
                  <a:schemeClr val="tx1"/>
                </a:solidFill>
              </a:rPr>
              <a:t> </a:t>
            </a:r>
            <a:r>
              <a:rPr lang="en-US" sz="1800" dirty="0" err="1">
                <a:solidFill>
                  <a:schemeClr val="tx1"/>
                </a:solidFill>
              </a:rPr>
              <a:t>dengan</a:t>
            </a:r>
            <a:r>
              <a:rPr lang="en-US" sz="1800" dirty="0">
                <a:solidFill>
                  <a:schemeClr val="tx1"/>
                </a:solidFill>
              </a:rPr>
              <a:t> </a:t>
            </a:r>
            <a:r>
              <a:rPr lang="en-US" sz="1800" dirty="0" err="1">
                <a:solidFill>
                  <a:schemeClr val="tx1"/>
                </a:solidFill>
              </a:rPr>
              <a:t>Sistem</a:t>
            </a:r>
            <a:r>
              <a:rPr lang="en-US" sz="1800" dirty="0">
                <a:solidFill>
                  <a:schemeClr val="tx1"/>
                </a:solidFill>
              </a:rPr>
              <a:t> </a:t>
            </a:r>
            <a:r>
              <a:rPr lang="en-US" sz="1800" dirty="0" err="1">
                <a:solidFill>
                  <a:schemeClr val="tx1"/>
                </a:solidFill>
              </a:rPr>
              <a:t>Informasi</a:t>
            </a:r>
            <a:r>
              <a:rPr lang="en-US" sz="1800" dirty="0">
                <a:solidFill>
                  <a:schemeClr val="tx1"/>
                </a:solidFill>
              </a:rPr>
              <a:t> yang </a:t>
            </a:r>
            <a:r>
              <a:rPr lang="en-US" sz="1800" dirty="0" err="1">
                <a:solidFill>
                  <a:schemeClr val="tx1"/>
                </a:solidFill>
              </a:rPr>
              <a:t>menekankan</a:t>
            </a:r>
            <a:r>
              <a:rPr lang="en-US" sz="1800" dirty="0">
                <a:solidFill>
                  <a:schemeClr val="tx1"/>
                </a:solidFill>
              </a:rPr>
              <a:t> </a:t>
            </a:r>
            <a:r>
              <a:rPr lang="en-US" sz="1800" dirty="0" err="1">
                <a:solidFill>
                  <a:schemeClr val="tx1"/>
                </a:solidFill>
              </a:rPr>
              <a:t>pada</a:t>
            </a:r>
            <a:r>
              <a:rPr lang="en-US" sz="1800" dirty="0">
                <a:solidFill>
                  <a:schemeClr val="tx1"/>
                </a:solidFill>
              </a:rPr>
              <a:t> “</a:t>
            </a:r>
            <a:r>
              <a:rPr lang="en-US" sz="1800" dirty="0" err="1">
                <a:solidFill>
                  <a:schemeClr val="tx1"/>
                </a:solidFill>
              </a:rPr>
              <a:t>informasi</a:t>
            </a:r>
            <a:r>
              <a:rPr lang="en-US" sz="1800" dirty="0">
                <a:solidFill>
                  <a:schemeClr val="tx1"/>
                </a:solidFill>
              </a:rPr>
              <a:t>”, program </a:t>
            </a:r>
            <a:r>
              <a:rPr lang="en-US" sz="1800" dirty="0" err="1">
                <a:solidFill>
                  <a:schemeClr val="tx1"/>
                </a:solidFill>
              </a:rPr>
              <a:t>studi</a:t>
            </a:r>
            <a:r>
              <a:rPr lang="en-US" sz="1800" dirty="0">
                <a:solidFill>
                  <a:schemeClr val="tx1"/>
                </a:solidFill>
              </a:rPr>
              <a:t> </a:t>
            </a:r>
            <a:r>
              <a:rPr lang="en-US" sz="1800" dirty="0" err="1">
                <a:solidFill>
                  <a:schemeClr val="tx1"/>
                </a:solidFill>
              </a:rPr>
              <a:t>Teknologi</a:t>
            </a:r>
            <a:r>
              <a:rPr lang="en-US" sz="1800" dirty="0">
                <a:solidFill>
                  <a:schemeClr val="tx1"/>
                </a:solidFill>
              </a:rPr>
              <a:t> </a:t>
            </a:r>
            <a:r>
              <a:rPr lang="en-US" sz="1800" dirty="0" err="1">
                <a:solidFill>
                  <a:schemeClr val="tx1"/>
                </a:solidFill>
              </a:rPr>
              <a:t>Informasi</a:t>
            </a:r>
            <a:r>
              <a:rPr lang="en-US" sz="1800" dirty="0">
                <a:solidFill>
                  <a:schemeClr val="tx1"/>
                </a:solidFill>
              </a:rPr>
              <a:t> </a:t>
            </a:r>
            <a:r>
              <a:rPr lang="en-US" sz="1800" dirty="0" err="1">
                <a:solidFill>
                  <a:schemeClr val="tx1"/>
                </a:solidFill>
              </a:rPr>
              <a:t>fokus</a:t>
            </a:r>
            <a:r>
              <a:rPr lang="en-US" sz="1800" dirty="0">
                <a:solidFill>
                  <a:schemeClr val="tx1"/>
                </a:solidFill>
              </a:rPr>
              <a:t> </a:t>
            </a:r>
            <a:r>
              <a:rPr lang="en-US" sz="1800" dirty="0" err="1">
                <a:solidFill>
                  <a:schemeClr val="tx1"/>
                </a:solidFill>
              </a:rPr>
              <a:t>pada</a:t>
            </a:r>
            <a:r>
              <a:rPr lang="en-US" sz="1800" dirty="0">
                <a:solidFill>
                  <a:schemeClr val="tx1"/>
                </a:solidFill>
              </a:rPr>
              <a:t> </a:t>
            </a:r>
            <a:r>
              <a:rPr lang="en-US" sz="1800" dirty="0" err="1">
                <a:solidFill>
                  <a:schemeClr val="tx1"/>
                </a:solidFill>
              </a:rPr>
              <a:t>aspek</a:t>
            </a:r>
            <a:r>
              <a:rPr lang="en-US" sz="1800" dirty="0">
                <a:solidFill>
                  <a:schemeClr val="tx1"/>
                </a:solidFill>
              </a:rPr>
              <a:t> “</a:t>
            </a:r>
            <a:r>
              <a:rPr lang="en-US" sz="1800" dirty="0" err="1">
                <a:solidFill>
                  <a:schemeClr val="tx1"/>
                </a:solidFill>
              </a:rPr>
              <a:t>teknologi</a:t>
            </a:r>
            <a:r>
              <a:rPr lang="en-US" sz="1800" dirty="0">
                <a:solidFill>
                  <a:schemeClr val="tx1"/>
                </a:solidFill>
              </a:rPr>
              <a:t>” </a:t>
            </a:r>
            <a:r>
              <a:rPr lang="en-US" sz="1800" dirty="0" err="1">
                <a:solidFill>
                  <a:schemeClr val="tx1"/>
                </a:solidFill>
              </a:rPr>
              <a:t>sebagai</a:t>
            </a:r>
            <a:r>
              <a:rPr lang="en-US" sz="1800" dirty="0">
                <a:solidFill>
                  <a:schemeClr val="tx1"/>
                </a:solidFill>
              </a:rPr>
              <a:t> </a:t>
            </a:r>
            <a:r>
              <a:rPr lang="en-US" sz="1800" dirty="0" err="1">
                <a:solidFill>
                  <a:schemeClr val="tx1"/>
                </a:solidFill>
              </a:rPr>
              <a:t>entitas</a:t>
            </a:r>
            <a:r>
              <a:rPr lang="en-US" sz="1800" dirty="0">
                <a:solidFill>
                  <a:schemeClr val="tx1"/>
                </a:solidFill>
              </a:rPr>
              <a:t> </a:t>
            </a:r>
            <a:r>
              <a:rPr lang="en-US" sz="1800" dirty="0" err="1">
                <a:solidFill>
                  <a:schemeClr val="tx1"/>
                </a:solidFill>
              </a:rPr>
              <a:t>pemungkin</a:t>
            </a:r>
            <a:r>
              <a:rPr lang="en-US" sz="1800" dirty="0">
                <a:solidFill>
                  <a:schemeClr val="tx1"/>
                </a:solidFill>
              </a:rPr>
              <a:t> (</a:t>
            </a:r>
            <a:r>
              <a:rPr lang="en-US" sz="1800" dirty="0" err="1">
                <a:solidFill>
                  <a:schemeClr val="tx1"/>
                </a:solidFill>
              </a:rPr>
              <a:t>baca</a:t>
            </a:r>
            <a:r>
              <a:rPr lang="en-US" sz="1800" dirty="0">
                <a:solidFill>
                  <a:schemeClr val="tx1"/>
                </a:solidFill>
              </a:rPr>
              <a:t>: </a:t>
            </a:r>
            <a:r>
              <a:rPr lang="en-US" sz="1800" i="1" dirty="0">
                <a:solidFill>
                  <a:schemeClr val="tx1"/>
                </a:solidFill>
              </a:rPr>
              <a:t>enabler</a:t>
            </a:r>
            <a:r>
              <a:rPr lang="en-US" sz="1800" dirty="0">
                <a:solidFill>
                  <a:schemeClr val="tx1"/>
                </a:solidFill>
              </a:rPr>
              <a:t>) </a:t>
            </a:r>
            <a:r>
              <a:rPr lang="en-US" sz="1800" dirty="0" err="1">
                <a:solidFill>
                  <a:schemeClr val="tx1"/>
                </a:solidFill>
              </a:rPr>
              <a:t>organisasi</a:t>
            </a:r>
            <a:r>
              <a:rPr lang="en-US" sz="1800" dirty="0">
                <a:solidFill>
                  <a:schemeClr val="tx1"/>
                </a:solidFill>
              </a:rPr>
              <a:t>.</a:t>
            </a:r>
          </a:p>
          <a:p>
            <a:pPr marL="341313" indent="-341313" eaLnBrk="1" fontAlgn="auto" hangingPunct="1">
              <a:spcAft>
                <a:spcPts val="0"/>
              </a:spcAft>
              <a:buFont typeface="Wingdings 2"/>
              <a:buChar char=""/>
              <a:tabLst>
                <a:tab pos="1425575" algn="l"/>
              </a:tabLst>
              <a:defRPr/>
            </a:pPr>
            <a:r>
              <a:rPr lang="en-US" sz="1800" dirty="0" err="1">
                <a:solidFill>
                  <a:schemeClr val="tx1"/>
                </a:solidFill>
              </a:rPr>
              <a:t>Menekankan</a:t>
            </a:r>
            <a:r>
              <a:rPr lang="en-US" sz="1800" dirty="0">
                <a:solidFill>
                  <a:schemeClr val="tx1"/>
                </a:solidFill>
              </a:rPr>
              <a:t> </a:t>
            </a:r>
            <a:r>
              <a:rPr lang="en-US" sz="1800" dirty="0" err="1">
                <a:solidFill>
                  <a:schemeClr val="tx1"/>
                </a:solidFill>
              </a:rPr>
              <a:t>pada</a:t>
            </a:r>
            <a:r>
              <a:rPr lang="en-US" sz="1800" dirty="0">
                <a:solidFill>
                  <a:schemeClr val="tx1"/>
                </a:solidFill>
              </a:rPr>
              <a:t> proses tata </a:t>
            </a:r>
            <a:r>
              <a:rPr lang="en-US" sz="1800" dirty="0" err="1">
                <a:solidFill>
                  <a:schemeClr val="tx1"/>
                </a:solidFill>
              </a:rPr>
              <a:t>kelola</a:t>
            </a:r>
            <a:r>
              <a:rPr lang="en-US" sz="1800" dirty="0">
                <a:solidFill>
                  <a:schemeClr val="tx1"/>
                </a:solidFill>
              </a:rPr>
              <a:t> - </a:t>
            </a:r>
            <a:r>
              <a:rPr lang="en-US" sz="1800" dirty="0" err="1">
                <a:solidFill>
                  <a:schemeClr val="tx1"/>
                </a:solidFill>
              </a:rPr>
              <a:t>perencanaan</a:t>
            </a:r>
            <a:r>
              <a:rPr lang="en-US" sz="1800" dirty="0">
                <a:solidFill>
                  <a:schemeClr val="tx1"/>
                </a:solidFill>
              </a:rPr>
              <a:t> </a:t>
            </a:r>
            <a:r>
              <a:rPr lang="en-US" sz="1800" dirty="0" err="1">
                <a:solidFill>
                  <a:schemeClr val="tx1"/>
                </a:solidFill>
              </a:rPr>
              <a:t>dan</a:t>
            </a:r>
            <a:r>
              <a:rPr lang="en-US" sz="1800" dirty="0">
                <a:solidFill>
                  <a:schemeClr val="tx1"/>
                </a:solidFill>
              </a:rPr>
              <a:t> </a:t>
            </a:r>
            <a:r>
              <a:rPr lang="en-US" sz="1800" dirty="0" err="1">
                <a:solidFill>
                  <a:schemeClr val="tx1"/>
                </a:solidFill>
              </a:rPr>
              <a:t>organisasi</a:t>
            </a:r>
            <a:r>
              <a:rPr lang="en-US" sz="1800" dirty="0">
                <a:solidFill>
                  <a:schemeClr val="tx1"/>
                </a:solidFill>
              </a:rPr>
              <a:t>, </a:t>
            </a:r>
            <a:r>
              <a:rPr lang="en-US" sz="1800" dirty="0" err="1">
                <a:solidFill>
                  <a:schemeClr val="tx1"/>
                </a:solidFill>
              </a:rPr>
              <a:t>pengadaan</a:t>
            </a:r>
            <a:r>
              <a:rPr lang="en-US" sz="1800" dirty="0">
                <a:solidFill>
                  <a:schemeClr val="tx1"/>
                </a:solidFill>
              </a:rPr>
              <a:t> </a:t>
            </a:r>
            <a:r>
              <a:rPr lang="en-US" sz="1800" dirty="0" err="1">
                <a:solidFill>
                  <a:schemeClr val="tx1"/>
                </a:solidFill>
              </a:rPr>
              <a:t>dan</a:t>
            </a:r>
            <a:r>
              <a:rPr lang="en-US" sz="1800" dirty="0">
                <a:solidFill>
                  <a:schemeClr val="tx1"/>
                </a:solidFill>
              </a:rPr>
              <a:t> </a:t>
            </a:r>
            <a:r>
              <a:rPr lang="en-US" sz="1800" dirty="0" err="1">
                <a:solidFill>
                  <a:schemeClr val="tx1"/>
                </a:solidFill>
              </a:rPr>
              <a:t>implementasi</a:t>
            </a:r>
            <a:r>
              <a:rPr lang="en-US" sz="1800" dirty="0">
                <a:solidFill>
                  <a:schemeClr val="tx1"/>
                </a:solidFill>
              </a:rPr>
              <a:t>, </a:t>
            </a:r>
            <a:r>
              <a:rPr lang="en-US" sz="1800" dirty="0" err="1">
                <a:solidFill>
                  <a:schemeClr val="tx1"/>
                </a:solidFill>
              </a:rPr>
              <a:t>penerapan</a:t>
            </a:r>
            <a:r>
              <a:rPr lang="en-US" sz="1800" dirty="0">
                <a:solidFill>
                  <a:schemeClr val="tx1"/>
                </a:solidFill>
              </a:rPr>
              <a:t> </a:t>
            </a:r>
            <a:r>
              <a:rPr lang="en-US" sz="1800" dirty="0" err="1">
                <a:solidFill>
                  <a:schemeClr val="tx1"/>
                </a:solidFill>
              </a:rPr>
              <a:t>dan</a:t>
            </a:r>
            <a:r>
              <a:rPr lang="en-US" sz="1800" dirty="0">
                <a:solidFill>
                  <a:schemeClr val="tx1"/>
                </a:solidFill>
              </a:rPr>
              <a:t> </a:t>
            </a:r>
            <a:r>
              <a:rPr lang="en-US" sz="1800" dirty="0" err="1">
                <a:solidFill>
                  <a:schemeClr val="tx1"/>
                </a:solidFill>
              </a:rPr>
              <a:t>pemeliharaan</a:t>
            </a:r>
            <a:r>
              <a:rPr lang="en-US" sz="1800" dirty="0">
                <a:solidFill>
                  <a:schemeClr val="tx1"/>
                </a:solidFill>
              </a:rPr>
              <a:t>, </a:t>
            </a:r>
            <a:r>
              <a:rPr lang="en-US" sz="1800" dirty="0" err="1">
                <a:solidFill>
                  <a:schemeClr val="tx1"/>
                </a:solidFill>
              </a:rPr>
              <a:t>serta</a:t>
            </a:r>
            <a:r>
              <a:rPr lang="en-US" sz="1800" dirty="0">
                <a:solidFill>
                  <a:schemeClr val="tx1"/>
                </a:solidFill>
              </a:rPr>
              <a:t> </a:t>
            </a:r>
            <a:r>
              <a:rPr lang="en-US" sz="1800" dirty="0" err="1">
                <a:solidFill>
                  <a:schemeClr val="tx1"/>
                </a:solidFill>
              </a:rPr>
              <a:t>pengawasan</a:t>
            </a:r>
            <a:r>
              <a:rPr lang="en-US" sz="1800" dirty="0">
                <a:solidFill>
                  <a:schemeClr val="tx1"/>
                </a:solidFill>
              </a:rPr>
              <a:t> </a:t>
            </a:r>
            <a:r>
              <a:rPr lang="en-US" sz="1800" dirty="0" err="1">
                <a:solidFill>
                  <a:schemeClr val="tx1"/>
                </a:solidFill>
              </a:rPr>
              <a:t>dan</a:t>
            </a:r>
            <a:r>
              <a:rPr lang="en-US" sz="1800" dirty="0">
                <a:solidFill>
                  <a:schemeClr val="tx1"/>
                </a:solidFill>
              </a:rPr>
              <a:t> </a:t>
            </a:r>
            <a:r>
              <a:rPr lang="en-US" sz="1800" dirty="0" err="1">
                <a:solidFill>
                  <a:schemeClr val="tx1"/>
                </a:solidFill>
              </a:rPr>
              <a:t>evaluasi</a:t>
            </a:r>
            <a:r>
              <a:rPr lang="en-US" sz="1800" dirty="0">
                <a:solidFill>
                  <a:schemeClr val="tx1"/>
                </a:solidFill>
              </a:rPr>
              <a:t> - </a:t>
            </a:r>
            <a:r>
              <a:rPr lang="en-US" sz="1800" dirty="0" err="1">
                <a:solidFill>
                  <a:schemeClr val="tx1"/>
                </a:solidFill>
              </a:rPr>
              <a:t>sumber</a:t>
            </a:r>
            <a:r>
              <a:rPr lang="en-US" sz="1800" dirty="0">
                <a:solidFill>
                  <a:schemeClr val="tx1"/>
                </a:solidFill>
              </a:rPr>
              <a:t> </a:t>
            </a:r>
            <a:r>
              <a:rPr lang="en-US" sz="1800" dirty="0" err="1">
                <a:solidFill>
                  <a:schemeClr val="tx1"/>
                </a:solidFill>
              </a:rPr>
              <a:t>daya</a:t>
            </a:r>
            <a:r>
              <a:rPr lang="en-US" sz="1800" dirty="0">
                <a:solidFill>
                  <a:schemeClr val="tx1"/>
                </a:solidFill>
              </a:rPr>
              <a:t> </a:t>
            </a:r>
            <a:r>
              <a:rPr lang="en-US" sz="1800" dirty="0" err="1">
                <a:solidFill>
                  <a:schemeClr val="tx1"/>
                </a:solidFill>
              </a:rPr>
              <a:t>teknologi</a:t>
            </a:r>
            <a:r>
              <a:rPr lang="en-US" sz="1800" dirty="0">
                <a:solidFill>
                  <a:schemeClr val="tx1"/>
                </a:solidFill>
              </a:rPr>
              <a:t> </a:t>
            </a:r>
            <a:r>
              <a:rPr lang="en-US" sz="1800" dirty="0" err="1">
                <a:solidFill>
                  <a:schemeClr val="tx1"/>
                </a:solidFill>
              </a:rPr>
              <a:t>informasi</a:t>
            </a:r>
            <a:r>
              <a:rPr lang="en-US" sz="1800" dirty="0">
                <a:solidFill>
                  <a:schemeClr val="tx1"/>
                </a:solidFill>
              </a:rPr>
              <a:t> yang </a:t>
            </a:r>
            <a:r>
              <a:rPr lang="en-US" sz="1800" dirty="0" err="1">
                <a:solidFill>
                  <a:schemeClr val="tx1"/>
                </a:solidFill>
              </a:rPr>
              <a:t>ada</a:t>
            </a:r>
            <a:r>
              <a:rPr lang="en-US" sz="1800" dirty="0">
                <a:solidFill>
                  <a:schemeClr val="tx1"/>
                </a:solidFill>
              </a:rPr>
              <a:t> </a:t>
            </a:r>
            <a:r>
              <a:rPr lang="en-US" sz="1800" dirty="0" err="1">
                <a:solidFill>
                  <a:schemeClr val="tx1"/>
                </a:solidFill>
              </a:rPr>
              <a:t>pada</a:t>
            </a:r>
            <a:r>
              <a:rPr lang="en-US" sz="1800" dirty="0">
                <a:solidFill>
                  <a:schemeClr val="tx1"/>
                </a:solidFill>
              </a:rPr>
              <a:t> </a:t>
            </a:r>
            <a:r>
              <a:rPr lang="en-US" sz="1800" dirty="0" err="1">
                <a:solidFill>
                  <a:schemeClr val="tx1"/>
                </a:solidFill>
              </a:rPr>
              <a:t>suatu</a:t>
            </a:r>
            <a:r>
              <a:rPr lang="en-US" sz="1800" dirty="0">
                <a:solidFill>
                  <a:schemeClr val="tx1"/>
                </a:solidFill>
              </a:rPr>
              <a:t> </a:t>
            </a:r>
            <a:r>
              <a:rPr lang="en-US" sz="1800" dirty="0" err="1">
                <a:solidFill>
                  <a:schemeClr val="tx1"/>
                </a:solidFill>
              </a:rPr>
              <a:t>institusi</a:t>
            </a:r>
            <a:r>
              <a:rPr lang="en-US" sz="1800" dirty="0">
                <a:solidFill>
                  <a:schemeClr val="tx1"/>
                </a:solidFill>
              </a:rPr>
              <a:t>.</a:t>
            </a:r>
          </a:p>
          <a:p>
            <a:pPr marL="341313" indent="-341313" eaLnBrk="1" fontAlgn="auto" hangingPunct="1">
              <a:spcAft>
                <a:spcPts val="0"/>
              </a:spcAft>
              <a:buFont typeface="Wingdings 2"/>
              <a:buChar char=""/>
              <a:tabLst>
                <a:tab pos="1425575" algn="l"/>
              </a:tabLst>
              <a:defRPr/>
            </a:pPr>
            <a:r>
              <a:rPr lang="en-US" sz="1800" dirty="0">
                <a:solidFill>
                  <a:schemeClr val="tx1"/>
                </a:solidFill>
              </a:rPr>
              <a:t>Spektrum </a:t>
            </a:r>
            <a:r>
              <a:rPr lang="en-US" sz="1800" dirty="0" err="1">
                <a:solidFill>
                  <a:schemeClr val="tx1"/>
                </a:solidFill>
              </a:rPr>
              <a:t>fokus</a:t>
            </a:r>
            <a:r>
              <a:rPr lang="en-US" sz="1800" dirty="0">
                <a:solidFill>
                  <a:schemeClr val="tx1"/>
                </a:solidFill>
              </a:rPr>
              <a:t> </a:t>
            </a:r>
            <a:r>
              <a:rPr lang="en-US" sz="1800" dirty="0" err="1">
                <a:solidFill>
                  <a:schemeClr val="tx1"/>
                </a:solidFill>
              </a:rPr>
              <a:t>kurikulum</a:t>
            </a:r>
            <a:r>
              <a:rPr lang="en-US" sz="1800" dirty="0">
                <a:solidFill>
                  <a:schemeClr val="tx1"/>
                </a:solidFill>
              </a:rPr>
              <a:t> </a:t>
            </a:r>
            <a:r>
              <a:rPr lang="en-US" sz="1800" dirty="0" err="1">
                <a:solidFill>
                  <a:schemeClr val="tx1"/>
                </a:solidFill>
              </a:rPr>
              <a:t>dari</a:t>
            </a:r>
            <a:r>
              <a:rPr lang="en-US" sz="1800" dirty="0">
                <a:solidFill>
                  <a:schemeClr val="tx1"/>
                </a:solidFill>
              </a:rPr>
              <a:t> </a:t>
            </a:r>
            <a:r>
              <a:rPr lang="en-US" sz="1800" dirty="0" err="1">
                <a:solidFill>
                  <a:schemeClr val="tx1"/>
                </a:solidFill>
              </a:rPr>
              <a:t>sekedar</a:t>
            </a:r>
            <a:r>
              <a:rPr lang="en-US" sz="1800" dirty="0">
                <a:solidFill>
                  <a:schemeClr val="tx1"/>
                </a:solidFill>
              </a:rPr>
              <a:t> </a:t>
            </a:r>
            <a:r>
              <a:rPr lang="en-US" sz="1800" dirty="0" err="1">
                <a:solidFill>
                  <a:schemeClr val="tx1"/>
                </a:solidFill>
              </a:rPr>
              <a:t>mempelajari</a:t>
            </a:r>
            <a:r>
              <a:rPr lang="en-US" sz="1800" dirty="0">
                <a:solidFill>
                  <a:schemeClr val="tx1"/>
                </a:solidFill>
              </a:rPr>
              <a:t> </a:t>
            </a:r>
            <a:r>
              <a:rPr lang="en-US" sz="1800" dirty="0" err="1">
                <a:solidFill>
                  <a:schemeClr val="tx1"/>
                </a:solidFill>
              </a:rPr>
              <a:t>tren</a:t>
            </a:r>
            <a:r>
              <a:rPr lang="en-US" sz="1800" dirty="0">
                <a:solidFill>
                  <a:schemeClr val="tx1"/>
                </a:solidFill>
              </a:rPr>
              <a:t> </a:t>
            </a:r>
            <a:r>
              <a:rPr lang="en-US" sz="1800" dirty="0" err="1">
                <a:solidFill>
                  <a:schemeClr val="tx1"/>
                </a:solidFill>
              </a:rPr>
              <a:t>teknologi</a:t>
            </a:r>
            <a:r>
              <a:rPr lang="en-US" sz="1800" dirty="0">
                <a:solidFill>
                  <a:schemeClr val="tx1"/>
                </a:solidFill>
              </a:rPr>
              <a:t> di masa </a:t>
            </a:r>
            <a:r>
              <a:rPr lang="en-US" sz="1800" dirty="0" err="1">
                <a:solidFill>
                  <a:schemeClr val="tx1"/>
                </a:solidFill>
              </a:rPr>
              <a:t>mendatang</a:t>
            </a:r>
            <a:r>
              <a:rPr lang="en-US" sz="1800" dirty="0">
                <a:solidFill>
                  <a:schemeClr val="tx1"/>
                </a:solidFill>
              </a:rPr>
              <a:t> </a:t>
            </a:r>
            <a:r>
              <a:rPr lang="en-US" sz="1800" dirty="0" err="1">
                <a:solidFill>
                  <a:schemeClr val="tx1"/>
                </a:solidFill>
              </a:rPr>
              <a:t>hingga</a:t>
            </a:r>
            <a:r>
              <a:rPr lang="en-US" sz="1800" dirty="0">
                <a:solidFill>
                  <a:schemeClr val="tx1"/>
                </a:solidFill>
              </a:rPr>
              <a:t> </a:t>
            </a:r>
            <a:r>
              <a:rPr lang="en-US" sz="1800" dirty="0" err="1">
                <a:solidFill>
                  <a:schemeClr val="tx1"/>
                </a:solidFill>
              </a:rPr>
              <a:t>melakukan</a:t>
            </a:r>
            <a:r>
              <a:rPr lang="en-US" sz="1800" dirty="0">
                <a:solidFill>
                  <a:schemeClr val="tx1"/>
                </a:solidFill>
              </a:rPr>
              <a:t> “</a:t>
            </a:r>
            <a:r>
              <a:rPr lang="en-US" sz="1800" dirty="0" err="1">
                <a:solidFill>
                  <a:schemeClr val="tx1"/>
                </a:solidFill>
              </a:rPr>
              <a:t>perancangan</a:t>
            </a:r>
            <a:r>
              <a:rPr lang="en-US" sz="1800" dirty="0">
                <a:solidFill>
                  <a:schemeClr val="tx1"/>
                </a:solidFill>
              </a:rPr>
              <a:t>” ide </a:t>
            </a:r>
            <a:r>
              <a:rPr lang="en-US" sz="1800" dirty="0" err="1">
                <a:solidFill>
                  <a:schemeClr val="tx1"/>
                </a:solidFill>
              </a:rPr>
              <a:t>atau</a:t>
            </a:r>
            <a:r>
              <a:rPr lang="en-US" sz="1800" dirty="0">
                <a:solidFill>
                  <a:schemeClr val="tx1"/>
                </a:solidFill>
              </a:rPr>
              <a:t> </a:t>
            </a:r>
            <a:r>
              <a:rPr lang="en-US" sz="1800" dirty="0" err="1">
                <a:solidFill>
                  <a:schemeClr val="tx1"/>
                </a:solidFill>
              </a:rPr>
              <a:t>gagasan</a:t>
            </a:r>
            <a:r>
              <a:rPr lang="en-US" sz="1800" dirty="0">
                <a:solidFill>
                  <a:schemeClr val="tx1"/>
                </a:solidFill>
              </a:rPr>
              <a:t> </a:t>
            </a:r>
            <a:r>
              <a:rPr lang="en-US" sz="1800" dirty="0" err="1">
                <a:solidFill>
                  <a:schemeClr val="tx1"/>
                </a:solidFill>
              </a:rPr>
              <a:t>terhadap</a:t>
            </a:r>
            <a:r>
              <a:rPr lang="en-US" sz="1800" dirty="0">
                <a:solidFill>
                  <a:schemeClr val="tx1"/>
                </a:solidFill>
              </a:rPr>
              <a:t> </a:t>
            </a:r>
            <a:r>
              <a:rPr lang="en-US" sz="1800" dirty="0" err="1">
                <a:solidFill>
                  <a:schemeClr val="tx1"/>
                </a:solidFill>
              </a:rPr>
              <a:t>inovasi</a:t>
            </a:r>
            <a:r>
              <a:rPr lang="en-US" sz="1800" dirty="0">
                <a:solidFill>
                  <a:schemeClr val="tx1"/>
                </a:solidFill>
              </a:rPr>
              <a:t> </a:t>
            </a:r>
            <a:r>
              <a:rPr lang="en-US" sz="1800" dirty="0" err="1">
                <a:solidFill>
                  <a:schemeClr val="tx1"/>
                </a:solidFill>
              </a:rPr>
              <a:t>teknologi</a:t>
            </a:r>
            <a:r>
              <a:rPr lang="en-US" sz="1800" dirty="0">
                <a:solidFill>
                  <a:schemeClr val="tx1"/>
                </a:solidFill>
              </a:rPr>
              <a:t> yang </a:t>
            </a:r>
            <a:r>
              <a:rPr lang="en-US" sz="1800" dirty="0" err="1">
                <a:solidFill>
                  <a:schemeClr val="tx1"/>
                </a:solidFill>
              </a:rPr>
              <a:t>dibutuhkan</a:t>
            </a:r>
            <a:r>
              <a:rPr lang="en-US" sz="1800" dirty="0">
                <a:solidFill>
                  <a:schemeClr val="tx1"/>
                </a:solidFill>
              </a:rPr>
              <a:t> </a:t>
            </a:r>
            <a:r>
              <a:rPr lang="en-US" sz="1800" dirty="0" err="1">
                <a:solidFill>
                  <a:schemeClr val="tx1"/>
                </a:solidFill>
              </a:rPr>
              <a:t>organisasi</a:t>
            </a:r>
            <a:r>
              <a:rPr lang="en-US" sz="1800" dirty="0">
                <a:solidFill>
                  <a:schemeClr val="tx1"/>
                </a:solidFill>
              </a:rPr>
              <a:t>.</a:t>
            </a:r>
          </a:p>
          <a:p>
            <a:pPr marL="341313" indent="-341313" eaLnBrk="1" fontAlgn="auto" hangingPunct="1">
              <a:spcAft>
                <a:spcPts val="0"/>
              </a:spcAft>
              <a:buFont typeface="Wingdings 2"/>
              <a:buChar char=""/>
              <a:tabLst>
                <a:tab pos="1425575" algn="l"/>
              </a:tabLst>
              <a:defRPr/>
            </a:pPr>
            <a:r>
              <a:rPr lang="en-US" sz="1800" dirty="0" err="1">
                <a:solidFill>
                  <a:schemeClr val="tx1"/>
                </a:solidFill>
              </a:rPr>
              <a:t>Kurikulum</a:t>
            </a:r>
            <a:r>
              <a:rPr lang="en-US" sz="1800" dirty="0">
                <a:solidFill>
                  <a:schemeClr val="tx1"/>
                </a:solidFill>
              </a:rPr>
              <a:t> </a:t>
            </a:r>
            <a:r>
              <a:rPr lang="en-US" sz="1800" dirty="0" err="1">
                <a:solidFill>
                  <a:schemeClr val="tx1"/>
                </a:solidFill>
              </a:rPr>
              <a:t>akan</a:t>
            </a:r>
            <a:r>
              <a:rPr lang="en-US" sz="1800" dirty="0">
                <a:solidFill>
                  <a:schemeClr val="tx1"/>
                </a:solidFill>
              </a:rPr>
              <a:t> </a:t>
            </a:r>
            <a:r>
              <a:rPr lang="en-US" sz="1800" dirty="0" err="1">
                <a:solidFill>
                  <a:schemeClr val="tx1"/>
                </a:solidFill>
              </a:rPr>
              <a:t>sangat</a:t>
            </a:r>
            <a:r>
              <a:rPr lang="en-US" sz="1800" dirty="0">
                <a:solidFill>
                  <a:schemeClr val="tx1"/>
                </a:solidFill>
              </a:rPr>
              <a:t> </a:t>
            </a:r>
            <a:r>
              <a:rPr lang="en-US" sz="1800" dirty="0" err="1">
                <a:solidFill>
                  <a:schemeClr val="tx1"/>
                </a:solidFill>
              </a:rPr>
              <a:t>padat</a:t>
            </a:r>
            <a:r>
              <a:rPr lang="en-US" sz="1800" dirty="0">
                <a:solidFill>
                  <a:schemeClr val="tx1"/>
                </a:solidFill>
              </a:rPr>
              <a:t> </a:t>
            </a:r>
            <a:r>
              <a:rPr lang="en-US" sz="1800" dirty="0" err="1">
                <a:solidFill>
                  <a:schemeClr val="tx1"/>
                </a:solidFill>
              </a:rPr>
              <a:t>dengan</a:t>
            </a:r>
            <a:r>
              <a:rPr lang="en-US" sz="1800" dirty="0">
                <a:solidFill>
                  <a:schemeClr val="tx1"/>
                </a:solidFill>
              </a:rPr>
              <a:t> </a:t>
            </a:r>
            <a:r>
              <a:rPr lang="en-US" sz="1800" dirty="0" err="1">
                <a:solidFill>
                  <a:schemeClr val="tx1"/>
                </a:solidFill>
              </a:rPr>
              <a:t>isu</a:t>
            </a:r>
            <a:r>
              <a:rPr lang="en-US" sz="1800" dirty="0">
                <a:solidFill>
                  <a:schemeClr val="tx1"/>
                </a:solidFill>
              </a:rPr>
              <a:t> tata </a:t>
            </a:r>
            <a:r>
              <a:rPr lang="en-US" sz="1800" dirty="0" err="1">
                <a:solidFill>
                  <a:schemeClr val="tx1"/>
                </a:solidFill>
              </a:rPr>
              <a:t>kelola</a:t>
            </a:r>
            <a:r>
              <a:rPr lang="en-US" sz="1800" dirty="0">
                <a:solidFill>
                  <a:schemeClr val="tx1"/>
                </a:solidFill>
              </a:rPr>
              <a:t> </a:t>
            </a:r>
            <a:r>
              <a:rPr lang="en-US" sz="1800" dirty="0" err="1">
                <a:solidFill>
                  <a:schemeClr val="tx1"/>
                </a:solidFill>
              </a:rPr>
              <a:t>dan</a:t>
            </a:r>
            <a:r>
              <a:rPr lang="en-US" sz="1800" dirty="0">
                <a:solidFill>
                  <a:schemeClr val="tx1"/>
                </a:solidFill>
              </a:rPr>
              <a:t> </a:t>
            </a:r>
            <a:r>
              <a:rPr lang="en-US" sz="1800" i="1" dirty="0">
                <a:solidFill>
                  <a:schemeClr val="tx1"/>
                </a:solidFill>
              </a:rPr>
              <a:t>governance</a:t>
            </a:r>
            <a:r>
              <a:rPr lang="en-US" sz="1800" dirty="0">
                <a:solidFill>
                  <a:schemeClr val="tx1"/>
                </a:solidFill>
              </a:rPr>
              <a:t> </a:t>
            </a:r>
            <a:r>
              <a:rPr lang="en-US" sz="1800" dirty="0" err="1">
                <a:solidFill>
                  <a:schemeClr val="tx1"/>
                </a:solidFill>
              </a:rPr>
              <a:t>teknologi</a:t>
            </a:r>
            <a:r>
              <a:rPr lang="en-US" sz="1800" dirty="0">
                <a:solidFill>
                  <a:schemeClr val="tx1"/>
                </a:solidFill>
              </a:rPr>
              <a:t> </a:t>
            </a:r>
            <a:r>
              <a:rPr lang="en-US" sz="1800" dirty="0" err="1">
                <a:solidFill>
                  <a:schemeClr val="tx1"/>
                </a:solidFill>
              </a:rPr>
              <a:t>informasi</a:t>
            </a:r>
            <a:r>
              <a:rPr lang="en-US" sz="1800" dirty="0">
                <a:solidFill>
                  <a:schemeClr val="tx1"/>
                </a:solidFill>
              </a:rPr>
              <a:t>.</a:t>
            </a:r>
          </a:p>
        </p:txBody>
      </p:sp>
      <p:pic>
        <p:nvPicPr>
          <p:cNvPr id="10245" name="Picture 6" descr="Picture 14">
            <a:extLst>
              <a:ext uri="{FF2B5EF4-FFF2-40B4-BE49-F238E27FC236}">
                <a16:creationId xmlns:a16="http://schemas.microsoft.com/office/drawing/2014/main" id="{C3CDBC7C-14EB-9F4A-B261-5FFE3CCA7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1408113"/>
            <a:ext cx="3649663"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7">
            <a:extLst>
              <a:ext uri="{FF2B5EF4-FFF2-40B4-BE49-F238E27FC236}">
                <a16:creationId xmlns:a16="http://schemas.microsoft.com/office/drawing/2014/main" id="{635040D4-4E27-324F-B0F1-6BCE4EF653C9}"/>
              </a:ext>
            </a:extLst>
          </p:cNvPr>
          <p:cNvSpPr>
            <a:spLocks noChangeArrowheads="1"/>
          </p:cNvSpPr>
          <p:nvPr/>
        </p:nvSpPr>
        <p:spPr bwMode="auto">
          <a:xfrm>
            <a:off x="739775" y="4787900"/>
            <a:ext cx="3503613" cy="1155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tabLst>
                <a:tab pos="1425575" algn="l"/>
              </a:tabLst>
              <a:defRPr>
                <a:solidFill>
                  <a:schemeClr val="tx1"/>
                </a:solidFill>
                <a:latin typeface="Arial" panose="020B0604020202020204" pitchFamily="34" charset="0"/>
              </a:defRPr>
            </a:lvl1pPr>
            <a:lvl2pPr marL="742950" indent="-285750" eaLnBrk="0" hangingPunct="0">
              <a:tabLst>
                <a:tab pos="1425575" algn="l"/>
              </a:tabLst>
              <a:defRPr>
                <a:solidFill>
                  <a:schemeClr val="tx1"/>
                </a:solidFill>
                <a:latin typeface="Arial" panose="020B0604020202020204" pitchFamily="34" charset="0"/>
              </a:defRPr>
            </a:lvl2pPr>
            <a:lvl3pPr marL="1143000" indent="-228600" eaLnBrk="0" hangingPunct="0">
              <a:tabLst>
                <a:tab pos="1425575" algn="l"/>
              </a:tabLst>
              <a:defRPr>
                <a:solidFill>
                  <a:schemeClr val="tx1"/>
                </a:solidFill>
                <a:latin typeface="Arial" panose="020B0604020202020204" pitchFamily="34" charset="0"/>
              </a:defRPr>
            </a:lvl3pPr>
            <a:lvl4pPr marL="1600200" indent="-228600" eaLnBrk="0" hangingPunct="0">
              <a:tabLst>
                <a:tab pos="1425575" algn="l"/>
              </a:tabLst>
              <a:defRPr>
                <a:solidFill>
                  <a:schemeClr val="tx1"/>
                </a:solidFill>
                <a:latin typeface="Arial" panose="020B0604020202020204" pitchFamily="34" charset="0"/>
              </a:defRPr>
            </a:lvl4pPr>
            <a:lvl5pPr marL="2057400" indent="-228600" eaLnBrk="0" hangingPunct="0">
              <a:tabLst>
                <a:tab pos="14255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4255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4255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4255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425575" algn="l"/>
              </a:tabLst>
              <a:defRPr>
                <a:solidFill>
                  <a:schemeClr val="tx1"/>
                </a:solidFill>
                <a:latin typeface="Arial" panose="020B0604020202020204" pitchFamily="34" charset="0"/>
              </a:defRPr>
            </a:lvl9pPr>
          </a:lstStyle>
          <a:p>
            <a:pPr eaLnBrk="1" hangingPunct="1">
              <a:spcBef>
                <a:spcPct val="75000"/>
              </a:spcBef>
            </a:pPr>
            <a:r>
              <a:rPr lang="en-US" altLang="en-US" sz="1200" u="sng"/>
              <a:t>Variasi Nama</a:t>
            </a:r>
          </a:p>
          <a:p>
            <a:pPr eaLnBrk="1" hangingPunct="1">
              <a:spcBef>
                <a:spcPct val="75000"/>
              </a:spcBef>
            </a:pPr>
            <a:r>
              <a:rPr lang="en-US" altLang="en-US" sz="1200"/>
              <a:t>Teknologi Informasi, Teknologi Informasi dan Komunikasi, Teknik Informasi, Telematika, Teknologi Informatika, dan lain sebagainya.</a:t>
            </a:r>
          </a:p>
        </p:txBody>
      </p:sp>
    </p:spTree>
    <p:extLst>
      <p:ext uri="{BB962C8B-B14F-4D97-AF65-F5344CB8AC3E}">
        <p14:creationId xmlns:p14="http://schemas.microsoft.com/office/powerpoint/2010/main" val="222017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a:extLst>
              <a:ext uri="{FF2B5EF4-FFF2-40B4-BE49-F238E27FC236}">
                <a16:creationId xmlns:a16="http://schemas.microsoft.com/office/drawing/2014/main" id="{A67938AD-8144-974C-A975-7286357E883C}"/>
              </a:ext>
            </a:extLst>
          </p:cNvPr>
          <p:cNvSpPr txBox="1">
            <a:spLocks noGrp="1"/>
          </p:cNvSpPr>
          <p:nvPr/>
        </p:nvSpPr>
        <p:spPr bwMode="auto">
          <a:xfrm>
            <a:off x="3810000" y="6210300"/>
            <a:ext cx="181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fld id="{1B298B4D-AE93-7E41-8AE9-494EB472D474}" type="slidenum">
              <a:rPr lang="en-US" altLang="en-US" sz="1200"/>
              <a:pPr algn="ctr"/>
              <a:t>9</a:t>
            </a:fld>
            <a:endParaRPr lang="en-US" altLang="en-US" sz="1200"/>
          </a:p>
        </p:txBody>
      </p:sp>
      <p:sp>
        <p:nvSpPr>
          <p:cNvPr id="11267" name="Rectangle 2">
            <a:extLst>
              <a:ext uri="{FF2B5EF4-FFF2-40B4-BE49-F238E27FC236}">
                <a16:creationId xmlns:a16="http://schemas.microsoft.com/office/drawing/2014/main" id="{1B3754C4-5D97-1A4B-B684-7E8AF6A110EF}"/>
              </a:ext>
            </a:extLst>
          </p:cNvPr>
          <p:cNvSpPr>
            <a:spLocks noGrp="1" noChangeArrowheads="1"/>
          </p:cNvSpPr>
          <p:nvPr>
            <p:ph type="title" idx="4294967295"/>
          </p:nvPr>
        </p:nvSpPr>
        <p:spPr>
          <a:xfrm>
            <a:off x="468313" y="228600"/>
            <a:ext cx="7878762" cy="1143000"/>
          </a:xfrm>
        </p:spPr>
        <p:txBody>
          <a:bodyPr/>
          <a:lstStyle/>
          <a:p>
            <a:pPr eaLnBrk="1" hangingPunct="1"/>
            <a:r>
              <a:rPr lang="en-US" altLang="en-US" sz="2000"/>
              <a:t>Program Studi REKAYASA PERANGKAT LUNAK menekankan pada kemampuan siswa dalam merancang dan mengembangkan software.</a:t>
            </a:r>
          </a:p>
        </p:txBody>
      </p:sp>
      <p:sp>
        <p:nvSpPr>
          <p:cNvPr id="199684" name="Rectangle 3">
            <a:extLst>
              <a:ext uri="{FF2B5EF4-FFF2-40B4-BE49-F238E27FC236}">
                <a16:creationId xmlns:a16="http://schemas.microsoft.com/office/drawing/2014/main" id="{F682901C-86FD-AD49-99B9-B40631344485}"/>
              </a:ext>
            </a:extLst>
          </p:cNvPr>
          <p:cNvSpPr>
            <a:spLocks noGrp="1" noChangeArrowheads="1"/>
          </p:cNvSpPr>
          <p:nvPr>
            <p:ph type="body" idx="4294967295"/>
          </p:nvPr>
        </p:nvSpPr>
        <p:spPr>
          <a:xfrm>
            <a:off x="5021263" y="1600200"/>
            <a:ext cx="4122737" cy="4343400"/>
          </a:xfrm>
        </p:spPr>
        <p:txBody>
          <a:bodyPr>
            <a:normAutofit fontScale="92500" lnSpcReduction="10000"/>
          </a:bodyPr>
          <a:lstStyle/>
          <a:p>
            <a:pPr marL="341313" indent="-341313" eaLnBrk="1" fontAlgn="auto" hangingPunct="1">
              <a:spcAft>
                <a:spcPts val="0"/>
              </a:spcAft>
              <a:buFont typeface="Wingdings 2"/>
              <a:buChar char=""/>
              <a:tabLst>
                <a:tab pos="1425575" algn="l"/>
              </a:tabLst>
              <a:defRPr/>
            </a:pPr>
            <a:r>
              <a:rPr lang="en-US" sz="1600" dirty="0" err="1">
                <a:solidFill>
                  <a:schemeClr val="tx1"/>
                </a:solidFill>
              </a:rPr>
              <a:t>Sebagai</a:t>
            </a:r>
            <a:r>
              <a:rPr lang="en-US" sz="1600" dirty="0">
                <a:solidFill>
                  <a:schemeClr val="tx1"/>
                </a:solidFill>
              </a:rPr>
              <a:t> </a:t>
            </a:r>
            <a:r>
              <a:rPr lang="en-US" sz="1600" dirty="0" err="1">
                <a:solidFill>
                  <a:schemeClr val="tx1"/>
                </a:solidFill>
              </a:rPr>
              <a:t>hal</a:t>
            </a:r>
            <a:r>
              <a:rPr lang="en-US" sz="1600" dirty="0">
                <a:solidFill>
                  <a:schemeClr val="tx1"/>
                </a:solidFill>
              </a:rPr>
              <a:t> yang paling </a:t>
            </a:r>
            <a:r>
              <a:rPr lang="en-US" sz="1600" dirty="0" err="1">
                <a:solidFill>
                  <a:schemeClr val="tx1"/>
                </a:solidFill>
              </a:rPr>
              <a:t>banyak</a:t>
            </a:r>
            <a:r>
              <a:rPr lang="en-US" sz="1600" dirty="0">
                <a:solidFill>
                  <a:schemeClr val="tx1"/>
                </a:solidFill>
              </a:rPr>
              <a:t> </a:t>
            </a:r>
            <a:r>
              <a:rPr lang="en-US" sz="1600" dirty="0" err="1">
                <a:solidFill>
                  <a:schemeClr val="tx1"/>
                </a:solidFill>
              </a:rPr>
              <a:t>dibutuhkan</a:t>
            </a:r>
            <a:r>
              <a:rPr lang="en-US" sz="1600" dirty="0">
                <a:solidFill>
                  <a:schemeClr val="tx1"/>
                </a:solidFill>
              </a:rPr>
              <a:t> </a:t>
            </a:r>
            <a:r>
              <a:rPr lang="en-US" sz="1600" dirty="0" err="1">
                <a:solidFill>
                  <a:schemeClr val="tx1"/>
                </a:solidFill>
              </a:rPr>
              <a:t>industri</a:t>
            </a:r>
            <a:r>
              <a:rPr lang="en-US" sz="1600" dirty="0">
                <a:solidFill>
                  <a:schemeClr val="tx1"/>
                </a:solidFill>
              </a:rPr>
              <a:t>, </a:t>
            </a:r>
            <a:r>
              <a:rPr lang="en-US" sz="1600" dirty="0" err="1">
                <a:solidFill>
                  <a:schemeClr val="tx1"/>
                </a:solidFill>
              </a:rPr>
              <a:t>studi</a:t>
            </a:r>
            <a:r>
              <a:rPr lang="en-US" sz="1600" dirty="0">
                <a:solidFill>
                  <a:schemeClr val="tx1"/>
                </a:solidFill>
              </a:rPr>
              <a:t> </a:t>
            </a:r>
            <a:r>
              <a:rPr lang="en-US" sz="1600" dirty="0" err="1">
                <a:solidFill>
                  <a:schemeClr val="tx1"/>
                </a:solidFill>
              </a:rPr>
              <a:t>ini</a:t>
            </a:r>
            <a:r>
              <a:rPr lang="en-US" sz="1600" dirty="0">
                <a:solidFill>
                  <a:schemeClr val="tx1"/>
                </a:solidFill>
              </a:rPr>
              <a:t> </a:t>
            </a:r>
            <a:r>
              <a:rPr lang="en-US" sz="1600" dirty="0" err="1">
                <a:solidFill>
                  <a:schemeClr val="tx1"/>
                </a:solidFill>
              </a:rPr>
              <a:t>menekankan</a:t>
            </a:r>
            <a:r>
              <a:rPr lang="en-US" sz="1600" dirty="0">
                <a:solidFill>
                  <a:schemeClr val="tx1"/>
                </a:solidFill>
              </a:rPr>
              <a:t> </a:t>
            </a:r>
            <a:r>
              <a:rPr lang="en-US" sz="1600" dirty="0" err="1">
                <a:solidFill>
                  <a:schemeClr val="tx1"/>
                </a:solidFill>
              </a:rPr>
              <a:t>pada</a:t>
            </a:r>
            <a:r>
              <a:rPr lang="en-US" sz="1600" dirty="0">
                <a:solidFill>
                  <a:schemeClr val="tx1"/>
                </a:solidFill>
              </a:rPr>
              <a:t> </a:t>
            </a:r>
            <a:r>
              <a:rPr lang="en-US" sz="1600" dirty="0" err="1">
                <a:solidFill>
                  <a:schemeClr val="tx1"/>
                </a:solidFill>
              </a:rPr>
              <a:t>pengembangan</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penerapan</a:t>
            </a:r>
            <a:r>
              <a:rPr lang="en-US" sz="1600" dirty="0">
                <a:solidFill>
                  <a:schemeClr val="tx1"/>
                </a:solidFill>
              </a:rPr>
              <a:t> </a:t>
            </a:r>
            <a:r>
              <a:rPr lang="en-US" sz="1600" dirty="0" err="1">
                <a:solidFill>
                  <a:schemeClr val="tx1"/>
                </a:solidFill>
              </a:rPr>
              <a:t>metodologi</a:t>
            </a:r>
            <a:r>
              <a:rPr lang="en-US" sz="1600" dirty="0">
                <a:solidFill>
                  <a:schemeClr val="tx1"/>
                </a:solidFill>
              </a:rPr>
              <a:t> </a:t>
            </a:r>
            <a:r>
              <a:rPr lang="en-US" sz="1600" dirty="0" err="1">
                <a:solidFill>
                  <a:schemeClr val="tx1"/>
                </a:solidFill>
              </a:rPr>
              <a:t>pembuatan</a:t>
            </a:r>
            <a:r>
              <a:rPr lang="en-US" sz="1600" dirty="0">
                <a:solidFill>
                  <a:schemeClr val="tx1"/>
                </a:solidFill>
              </a:rPr>
              <a:t> </a:t>
            </a:r>
            <a:r>
              <a:rPr lang="en-US" sz="1600" dirty="0" err="1">
                <a:solidFill>
                  <a:schemeClr val="tx1"/>
                </a:solidFill>
              </a:rPr>
              <a:t>perangkat</a:t>
            </a:r>
            <a:r>
              <a:rPr lang="en-US" sz="1600" dirty="0">
                <a:solidFill>
                  <a:schemeClr val="tx1"/>
                </a:solidFill>
              </a:rPr>
              <a:t> </a:t>
            </a:r>
            <a:r>
              <a:rPr lang="en-US" sz="1600" dirty="0" err="1">
                <a:solidFill>
                  <a:schemeClr val="tx1"/>
                </a:solidFill>
              </a:rPr>
              <a:t>lunak</a:t>
            </a:r>
            <a:r>
              <a:rPr lang="en-US" sz="1600" dirty="0">
                <a:solidFill>
                  <a:schemeClr val="tx1"/>
                </a:solidFill>
              </a:rPr>
              <a:t> </a:t>
            </a:r>
            <a:r>
              <a:rPr lang="en-US" sz="1600" dirty="0" err="1">
                <a:solidFill>
                  <a:schemeClr val="tx1"/>
                </a:solidFill>
              </a:rPr>
              <a:t>dengan</a:t>
            </a:r>
            <a:r>
              <a:rPr lang="en-US" sz="1600" dirty="0">
                <a:solidFill>
                  <a:schemeClr val="tx1"/>
                </a:solidFill>
              </a:rPr>
              <a:t> </a:t>
            </a:r>
            <a:r>
              <a:rPr lang="en-US" sz="1600" dirty="0" err="1">
                <a:solidFill>
                  <a:schemeClr val="tx1"/>
                </a:solidFill>
              </a:rPr>
              <a:t>kualitas</a:t>
            </a:r>
            <a:r>
              <a:rPr lang="en-US" sz="1600" dirty="0">
                <a:solidFill>
                  <a:schemeClr val="tx1"/>
                </a:solidFill>
              </a:rPr>
              <a:t> prima.</a:t>
            </a:r>
          </a:p>
          <a:p>
            <a:pPr marL="341313" indent="-341313" eaLnBrk="1" fontAlgn="auto" hangingPunct="1">
              <a:spcAft>
                <a:spcPts val="0"/>
              </a:spcAft>
              <a:buFont typeface="Wingdings 2"/>
              <a:buChar char=""/>
              <a:tabLst>
                <a:tab pos="1425575" algn="l"/>
              </a:tabLst>
              <a:defRPr/>
            </a:pPr>
            <a:r>
              <a:rPr lang="en-US" sz="1600" dirty="0" err="1">
                <a:solidFill>
                  <a:schemeClr val="tx1"/>
                </a:solidFill>
              </a:rPr>
              <a:t>Fokus</a:t>
            </a:r>
            <a:r>
              <a:rPr lang="en-US" sz="1600" dirty="0">
                <a:solidFill>
                  <a:schemeClr val="tx1"/>
                </a:solidFill>
              </a:rPr>
              <a:t> </a:t>
            </a:r>
            <a:r>
              <a:rPr lang="en-US" sz="1600" dirty="0" err="1">
                <a:solidFill>
                  <a:schemeClr val="tx1"/>
                </a:solidFill>
              </a:rPr>
              <a:t>pada</a:t>
            </a:r>
            <a:r>
              <a:rPr lang="en-US" sz="1600" dirty="0">
                <a:solidFill>
                  <a:schemeClr val="tx1"/>
                </a:solidFill>
              </a:rPr>
              <a:t> </a:t>
            </a:r>
            <a:r>
              <a:rPr lang="en-US" sz="1600" dirty="0" err="1">
                <a:solidFill>
                  <a:schemeClr val="tx1"/>
                </a:solidFill>
              </a:rPr>
              <a:t>pengembangan</a:t>
            </a:r>
            <a:r>
              <a:rPr lang="en-US" sz="1600" dirty="0">
                <a:solidFill>
                  <a:schemeClr val="tx1"/>
                </a:solidFill>
              </a:rPr>
              <a:t> model </a:t>
            </a:r>
            <a:r>
              <a:rPr lang="en-US" sz="1600" dirty="0" err="1">
                <a:solidFill>
                  <a:schemeClr val="tx1"/>
                </a:solidFill>
              </a:rPr>
              <a:t>sistematis</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terpercaya</a:t>
            </a:r>
            <a:r>
              <a:rPr lang="en-US" sz="1600" dirty="0">
                <a:solidFill>
                  <a:schemeClr val="tx1"/>
                </a:solidFill>
              </a:rPr>
              <a:t>, yang </a:t>
            </a:r>
            <a:r>
              <a:rPr lang="en-US" sz="1600" dirty="0" err="1">
                <a:solidFill>
                  <a:schemeClr val="tx1"/>
                </a:solidFill>
              </a:rPr>
              <a:t>harus</a:t>
            </a:r>
            <a:r>
              <a:rPr lang="en-US" sz="1600" dirty="0">
                <a:solidFill>
                  <a:schemeClr val="tx1"/>
                </a:solidFill>
              </a:rPr>
              <a:t> </a:t>
            </a:r>
            <a:r>
              <a:rPr lang="en-US" sz="1600" dirty="0" err="1">
                <a:solidFill>
                  <a:schemeClr val="tx1"/>
                </a:solidFill>
              </a:rPr>
              <a:t>dipergunakan</a:t>
            </a:r>
            <a:r>
              <a:rPr lang="en-US" sz="1600" dirty="0">
                <a:solidFill>
                  <a:schemeClr val="tx1"/>
                </a:solidFill>
              </a:rPr>
              <a:t> </a:t>
            </a:r>
            <a:r>
              <a:rPr lang="en-US" sz="1600" dirty="0" err="1">
                <a:solidFill>
                  <a:schemeClr val="tx1"/>
                </a:solidFill>
              </a:rPr>
              <a:t>sebagai</a:t>
            </a:r>
            <a:r>
              <a:rPr lang="en-US" sz="1600" dirty="0">
                <a:solidFill>
                  <a:schemeClr val="tx1"/>
                </a:solidFill>
              </a:rPr>
              <a:t> </a:t>
            </a:r>
            <a:r>
              <a:rPr lang="en-US" sz="1600" dirty="0" err="1">
                <a:solidFill>
                  <a:schemeClr val="tx1"/>
                </a:solidFill>
              </a:rPr>
              <a:t>panduan</a:t>
            </a:r>
            <a:r>
              <a:rPr lang="en-US" sz="1600" dirty="0">
                <a:solidFill>
                  <a:schemeClr val="tx1"/>
                </a:solidFill>
              </a:rPr>
              <a:t> </a:t>
            </a:r>
            <a:r>
              <a:rPr lang="en-US" sz="1600" dirty="0" err="1">
                <a:solidFill>
                  <a:schemeClr val="tx1"/>
                </a:solidFill>
              </a:rPr>
              <a:t>dalam</a:t>
            </a:r>
            <a:r>
              <a:rPr lang="en-US" sz="1600" dirty="0">
                <a:solidFill>
                  <a:schemeClr val="tx1"/>
                </a:solidFill>
              </a:rPr>
              <a:t> </a:t>
            </a:r>
            <a:r>
              <a:rPr lang="en-US" sz="1600" dirty="0" err="1">
                <a:solidFill>
                  <a:schemeClr val="tx1"/>
                </a:solidFill>
              </a:rPr>
              <a:t>mengembangkan</a:t>
            </a:r>
            <a:r>
              <a:rPr lang="en-US" sz="1600" dirty="0">
                <a:solidFill>
                  <a:schemeClr val="tx1"/>
                </a:solidFill>
              </a:rPr>
              <a:t> </a:t>
            </a:r>
            <a:r>
              <a:rPr lang="en-US" sz="1600" dirty="0" err="1">
                <a:solidFill>
                  <a:schemeClr val="tx1"/>
                </a:solidFill>
              </a:rPr>
              <a:t>berbagai</a:t>
            </a:r>
            <a:r>
              <a:rPr lang="en-US" sz="1600" dirty="0">
                <a:solidFill>
                  <a:schemeClr val="tx1"/>
                </a:solidFill>
              </a:rPr>
              <a:t> </a:t>
            </a:r>
            <a:r>
              <a:rPr lang="en-US" sz="1600" dirty="0" err="1">
                <a:solidFill>
                  <a:schemeClr val="tx1"/>
                </a:solidFill>
              </a:rPr>
              <a:t>jenis</a:t>
            </a:r>
            <a:r>
              <a:rPr lang="en-US" sz="1600" dirty="0">
                <a:solidFill>
                  <a:schemeClr val="tx1"/>
                </a:solidFill>
              </a:rPr>
              <a:t> </a:t>
            </a:r>
            <a:r>
              <a:rPr lang="en-US" sz="1600" dirty="0" err="1">
                <a:solidFill>
                  <a:schemeClr val="tx1"/>
                </a:solidFill>
              </a:rPr>
              <a:t>perangkat</a:t>
            </a:r>
            <a:r>
              <a:rPr lang="en-US" sz="1600" dirty="0">
                <a:solidFill>
                  <a:schemeClr val="tx1"/>
                </a:solidFill>
              </a:rPr>
              <a:t> </a:t>
            </a:r>
            <a:r>
              <a:rPr lang="en-US" sz="1600" dirty="0" err="1">
                <a:solidFill>
                  <a:schemeClr val="tx1"/>
                </a:solidFill>
              </a:rPr>
              <a:t>lunak</a:t>
            </a:r>
            <a:r>
              <a:rPr lang="en-US" sz="1600" dirty="0">
                <a:solidFill>
                  <a:schemeClr val="tx1"/>
                </a:solidFill>
              </a:rPr>
              <a:t>.</a:t>
            </a:r>
          </a:p>
          <a:p>
            <a:pPr marL="341313" indent="-341313" eaLnBrk="1" fontAlgn="auto" hangingPunct="1">
              <a:spcAft>
                <a:spcPts val="0"/>
              </a:spcAft>
              <a:buFont typeface="Wingdings 2"/>
              <a:buChar char=""/>
              <a:tabLst>
                <a:tab pos="1425575" algn="l"/>
              </a:tabLst>
              <a:defRPr/>
            </a:pPr>
            <a:r>
              <a:rPr lang="en-US" sz="1600" dirty="0" err="1">
                <a:solidFill>
                  <a:schemeClr val="tx1"/>
                </a:solidFill>
              </a:rPr>
              <a:t>Selain</a:t>
            </a:r>
            <a:r>
              <a:rPr lang="en-US" sz="1600" dirty="0">
                <a:solidFill>
                  <a:schemeClr val="tx1"/>
                </a:solidFill>
              </a:rPr>
              <a:t> </a:t>
            </a:r>
            <a:r>
              <a:rPr lang="en-US" sz="1600" dirty="0" err="1">
                <a:solidFill>
                  <a:schemeClr val="tx1"/>
                </a:solidFill>
              </a:rPr>
              <a:t>perangkat</a:t>
            </a:r>
            <a:r>
              <a:rPr lang="en-US" sz="1600" dirty="0">
                <a:solidFill>
                  <a:schemeClr val="tx1"/>
                </a:solidFill>
              </a:rPr>
              <a:t> </a:t>
            </a:r>
            <a:r>
              <a:rPr lang="en-US" sz="1600" dirty="0" err="1">
                <a:solidFill>
                  <a:schemeClr val="tx1"/>
                </a:solidFill>
              </a:rPr>
              <a:t>lunak</a:t>
            </a:r>
            <a:r>
              <a:rPr lang="en-US" sz="1600" dirty="0">
                <a:solidFill>
                  <a:schemeClr val="tx1"/>
                </a:solidFill>
              </a:rPr>
              <a:t> </a:t>
            </a:r>
            <a:r>
              <a:rPr lang="en-US" sz="1600" dirty="0" err="1">
                <a:solidFill>
                  <a:schemeClr val="tx1"/>
                </a:solidFill>
              </a:rPr>
              <a:t>aplikasi</a:t>
            </a:r>
            <a:r>
              <a:rPr lang="en-US" sz="1600" dirty="0">
                <a:solidFill>
                  <a:schemeClr val="tx1"/>
                </a:solidFill>
              </a:rPr>
              <a:t>, </a:t>
            </a:r>
            <a:r>
              <a:rPr lang="en-US" sz="1600" dirty="0" err="1">
                <a:solidFill>
                  <a:schemeClr val="tx1"/>
                </a:solidFill>
              </a:rPr>
              <a:t>mencakup</a:t>
            </a:r>
            <a:r>
              <a:rPr lang="en-US" sz="1600" dirty="0">
                <a:solidFill>
                  <a:schemeClr val="tx1"/>
                </a:solidFill>
              </a:rPr>
              <a:t> pula </a:t>
            </a:r>
            <a:r>
              <a:rPr lang="en-US" sz="1600" dirty="0" err="1">
                <a:solidFill>
                  <a:schemeClr val="tx1"/>
                </a:solidFill>
              </a:rPr>
              <a:t>pengetahuan</a:t>
            </a:r>
            <a:r>
              <a:rPr lang="en-US" sz="1600" dirty="0">
                <a:solidFill>
                  <a:schemeClr val="tx1"/>
                </a:solidFill>
              </a:rPr>
              <a:t> </a:t>
            </a:r>
            <a:r>
              <a:rPr lang="en-US" sz="1600" dirty="0" err="1">
                <a:solidFill>
                  <a:schemeClr val="tx1"/>
                </a:solidFill>
              </a:rPr>
              <a:t>mengenai</a:t>
            </a:r>
            <a:r>
              <a:rPr lang="en-US" sz="1600" dirty="0">
                <a:solidFill>
                  <a:schemeClr val="tx1"/>
                </a:solidFill>
              </a:rPr>
              <a:t> </a:t>
            </a:r>
            <a:r>
              <a:rPr lang="en-US" sz="1600" dirty="0" err="1">
                <a:solidFill>
                  <a:schemeClr val="tx1"/>
                </a:solidFill>
              </a:rPr>
              <a:t>bagaimana</a:t>
            </a:r>
            <a:r>
              <a:rPr lang="en-US" sz="1600" dirty="0">
                <a:solidFill>
                  <a:schemeClr val="tx1"/>
                </a:solidFill>
              </a:rPr>
              <a:t> </a:t>
            </a:r>
            <a:r>
              <a:rPr lang="en-US" sz="1600" dirty="0" err="1">
                <a:solidFill>
                  <a:schemeClr val="tx1"/>
                </a:solidFill>
              </a:rPr>
              <a:t>membangun</a:t>
            </a:r>
            <a:r>
              <a:rPr lang="en-US" sz="1600" dirty="0">
                <a:solidFill>
                  <a:schemeClr val="tx1"/>
                </a:solidFill>
              </a:rPr>
              <a:t> </a:t>
            </a:r>
            <a:r>
              <a:rPr lang="en-US" sz="1600" dirty="0" err="1">
                <a:solidFill>
                  <a:schemeClr val="tx1"/>
                </a:solidFill>
              </a:rPr>
              <a:t>sebuah</a:t>
            </a:r>
            <a:r>
              <a:rPr lang="en-US" sz="1600" dirty="0">
                <a:solidFill>
                  <a:schemeClr val="tx1"/>
                </a:solidFill>
              </a:rPr>
              <a:t> </a:t>
            </a:r>
            <a:r>
              <a:rPr lang="en-US" sz="1600" dirty="0" err="1">
                <a:solidFill>
                  <a:schemeClr val="tx1"/>
                </a:solidFill>
              </a:rPr>
              <a:t>perangkat</a:t>
            </a:r>
            <a:r>
              <a:rPr lang="en-US" sz="1600" dirty="0">
                <a:solidFill>
                  <a:schemeClr val="tx1"/>
                </a:solidFill>
              </a:rPr>
              <a:t> </a:t>
            </a:r>
            <a:r>
              <a:rPr lang="en-US" sz="1600" dirty="0" err="1">
                <a:solidFill>
                  <a:schemeClr val="tx1"/>
                </a:solidFill>
              </a:rPr>
              <a:t>lunak</a:t>
            </a:r>
            <a:r>
              <a:rPr lang="en-US" sz="1600" dirty="0">
                <a:solidFill>
                  <a:schemeClr val="tx1"/>
                </a:solidFill>
              </a:rPr>
              <a:t> </a:t>
            </a:r>
            <a:r>
              <a:rPr lang="en-US" sz="1600" dirty="0" err="1">
                <a:solidFill>
                  <a:schemeClr val="tx1"/>
                </a:solidFill>
              </a:rPr>
              <a:t>sistem</a:t>
            </a:r>
            <a:r>
              <a:rPr lang="en-US" sz="1600" dirty="0">
                <a:solidFill>
                  <a:schemeClr val="tx1"/>
                </a:solidFill>
              </a:rPr>
              <a:t> </a:t>
            </a:r>
            <a:r>
              <a:rPr lang="en-US" sz="1600" i="1" dirty="0">
                <a:solidFill>
                  <a:schemeClr val="tx1"/>
                </a:solidFill>
              </a:rPr>
              <a:t>(system software)</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perangkat</a:t>
            </a:r>
            <a:r>
              <a:rPr lang="en-US" sz="1600" dirty="0">
                <a:solidFill>
                  <a:schemeClr val="tx1"/>
                </a:solidFill>
              </a:rPr>
              <a:t> </a:t>
            </a:r>
            <a:r>
              <a:rPr lang="en-US" sz="1600" dirty="0" err="1">
                <a:solidFill>
                  <a:schemeClr val="tx1"/>
                </a:solidFill>
              </a:rPr>
              <a:t>lunak</a:t>
            </a:r>
            <a:r>
              <a:rPr lang="en-US" sz="1600" dirty="0">
                <a:solidFill>
                  <a:schemeClr val="tx1"/>
                </a:solidFill>
              </a:rPr>
              <a:t> </a:t>
            </a:r>
            <a:r>
              <a:rPr lang="en-US" sz="1600" dirty="0" err="1">
                <a:solidFill>
                  <a:schemeClr val="tx1"/>
                </a:solidFill>
              </a:rPr>
              <a:t>penunjang</a:t>
            </a:r>
            <a:r>
              <a:rPr lang="en-US" sz="1600" dirty="0">
                <a:solidFill>
                  <a:schemeClr val="tx1"/>
                </a:solidFill>
              </a:rPr>
              <a:t> </a:t>
            </a:r>
            <a:r>
              <a:rPr lang="en-US" sz="1600" i="1" dirty="0">
                <a:solidFill>
                  <a:schemeClr val="tx1"/>
                </a:solidFill>
              </a:rPr>
              <a:t>(tool software)</a:t>
            </a:r>
            <a:r>
              <a:rPr lang="en-US" sz="1600" dirty="0">
                <a:solidFill>
                  <a:schemeClr val="tx1"/>
                </a:solidFill>
              </a:rPr>
              <a:t>.</a:t>
            </a:r>
          </a:p>
          <a:p>
            <a:pPr marL="341313" indent="-341313" eaLnBrk="1" fontAlgn="auto" hangingPunct="1">
              <a:spcAft>
                <a:spcPts val="0"/>
              </a:spcAft>
              <a:buFont typeface="Wingdings 2"/>
              <a:buChar char=""/>
              <a:tabLst>
                <a:tab pos="1425575" algn="l"/>
              </a:tabLst>
              <a:defRPr/>
            </a:pPr>
            <a:r>
              <a:rPr lang="en-US" sz="1600" dirty="0" err="1">
                <a:solidFill>
                  <a:schemeClr val="tx1"/>
                </a:solidFill>
              </a:rPr>
              <a:t>Disamping</a:t>
            </a:r>
            <a:r>
              <a:rPr lang="en-US" sz="1600" dirty="0">
                <a:solidFill>
                  <a:schemeClr val="tx1"/>
                </a:solidFill>
              </a:rPr>
              <a:t> </a:t>
            </a:r>
            <a:r>
              <a:rPr lang="en-US" sz="1600" dirty="0" err="1">
                <a:solidFill>
                  <a:schemeClr val="tx1"/>
                </a:solidFill>
              </a:rPr>
              <a:t>itu</a:t>
            </a:r>
            <a:r>
              <a:rPr lang="en-US" sz="1600" dirty="0">
                <a:solidFill>
                  <a:schemeClr val="tx1"/>
                </a:solidFill>
              </a:rPr>
              <a:t> </a:t>
            </a:r>
            <a:r>
              <a:rPr lang="en-US" sz="1600" dirty="0" err="1">
                <a:solidFill>
                  <a:schemeClr val="tx1"/>
                </a:solidFill>
              </a:rPr>
              <a:t>dibekali</a:t>
            </a:r>
            <a:r>
              <a:rPr lang="en-US" sz="1600" dirty="0">
                <a:solidFill>
                  <a:schemeClr val="tx1"/>
                </a:solidFill>
              </a:rPr>
              <a:t> pula </a:t>
            </a:r>
            <a:r>
              <a:rPr lang="en-US" sz="1600" dirty="0" err="1">
                <a:solidFill>
                  <a:schemeClr val="tx1"/>
                </a:solidFill>
              </a:rPr>
              <a:t>akan</a:t>
            </a:r>
            <a:r>
              <a:rPr lang="en-US" sz="1600" dirty="0">
                <a:solidFill>
                  <a:schemeClr val="tx1"/>
                </a:solidFill>
              </a:rPr>
              <a:t> </a:t>
            </a:r>
            <a:r>
              <a:rPr lang="en-US" sz="1600" dirty="0" err="1">
                <a:solidFill>
                  <a:schemeClr val="tx1"/>
                </a:solidFill>
              </a:rPr>
              <a:t>ilmu</a:t>
            </a:r>
            <a:r>
              <a:rPr lang="en-US" sz="1600" dirty="0">
                <a:solidFill>
                  <a:schemeClr val="tx1"/>
                </a:solidFill>
              </a:rPr>
              <a:t> yang </a:t>
            </a:r>
            <a:r>
              <a:rPr lang="en-US" sz="1600" dirty="0" err="1">
                <a:solidFill>
                  <a:schemeClr val="tx1"/>
                </a:solidFill>
              </a:rPr>
              <a:t>terkait</a:t>
            </a:r>
            <a:r>
              <a:rPr lang="en-US" sz="1600" dirty="0">
                <a:solidFill>
                  <a:schemeClr val="tx1"/>
                </a:solidFill>
              </a:rPr>
              <a:t> </a:t>
            </a:r>
            <a:r>
              <a:rPr lang="en-US" sz="1600" dirty="0" err="1">
                <a:solidFill>
                  <a:schemeClr val="tx1"/>
                </a:solidFill>
              </a:rPr>
              <a:t>dengan</a:t>
            </a:r>
            <a:r>
              <a:rPr lang="en-US" sz="1600" dirty="0">
                <a:solidFill>
                  <a:schemeClr val="tx1"/>
                </a:solidFill>
              </a:rPr>
              <a:t> </a:t>
            </a:r>
            <a:r>
              <a:rPr lang="en-US" sz="1600" dirty="0" err="1">
                <a:solidFill>
                  <a:schemeClr val="tx1"/>
                </a:solidFill>
              </a:rPr>
              <a:t>seluk</a:t>
            </a:r>
            <a:r>
              <a:rPr lang="en-US" sz="1600" dirty="0">
                <a:solidFill>
                  <a:schemeClr val="tx1"/>
                </a:solidFill>
              </a:rPr>
              <a:t> </a:t>
            </a:r>
            <a:r>
              <a:rPr lang="en-US" sz="1600" dirty="0" err="1">
                <a:solidFill>
                  <a:schemeClr val="tx1"/>
                </a:solidFill>
              </a:rPr>
              <a:t>beluk</a:t>
            </a:r>
            <a:r>
              <a:rPr lang="en-US" sz="1600" dirty="0">
                <a:solidFill>
                  <a:schemeClr val="tx1"/>
                </a:solidFill>
              </a:rPr>
              <a:t> </a:t>
            </a:r>
            <a:r>
              <a:rPr lang="en-US" sz="1600" dirty="0" err="1">
                <a:solidFill>
                  <a:schemeClr val="tx1"/>
                </a:solidFill>
              </a:rPr>
              <a:t>infrastruktur</a:t>
            </a:r>
            <a:r>
              <a:rPr lang="en-US" sz="1600" dirty="0">
                <a:solidFill>
                  <a:schemeClr val="tx1"/>
                </a:solidFill>
              </a:rPr>
              <a:t> di </a:t>
            </a:r>
            <a:r>
              <a:rPr lang="en-US" sz="1600" dirty="0" err="1">
                <a:solidFill>
                  <a:schemeClr val="tx1"/>
                </a:solidFill>
              </a:rPr>
              <a:t>satu</a:t>
            </a:r>
            <a:r>
              <a:rPr lang="en-US" sz="1600" dirty="0">
                <a:solidFill>
                  <a:schemeClr val="tx1"/>
                </a:solidFill>
              </a:rPr>
              <a:t> </a:t>
            </a:r>
            <a:r>
              <a:rPr lang="en-US" sz="1600" dirty="0" err="1">
                <a:solidFill>
                  <a:schemeClr val="tx1"/>
                </a:solidFill>
              </a:rPr>
              <a:t>sisi</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sistem</a:t>
            </a:r>
            <a:r>
              <a:rPr lang="en-US" sz="1600" dirty="0">
                <a:solidFill>
                  <a:schemeClr val="tx1"/>
                </a:solidFill>
              </a:rPr>
              <a:t> </a:t>
            </a:r>
            <a:r>
              <a:rPr lang="en-US" sz="1600" dirty="0" err="1">
                <a:solidFill>
                  <a:schemeClr val="tx1"/>
                </a:solidFill>
              </a:rPr>
              <a:t>informasi</a:t>
            </a:r>
            <a:r>
              <a:rPr lang="en-US" sz="1600" dirty="0">
                <a:solidFill>
                  <a:schemeClr val="tx1"/>
                </a:solidFill>
              </a:rPr>
              <a:t> di </a:t>
            </a:r>
            <a:r>
              <a:rPr lang="en-US" sz="1600" dirty="0" err="1">
                <a:solidFill>
                  <a:schemeClr val="tx1"/>
                </a:solidFill>
              </a:rPr>
              <a:t>sisi</a:t>
            </a:r>
            <a:r>
              <a:rPr lang="en-US" sz="1600" dirty="0">
                <a:solidFill>
                  <a:schemeClr val="tx1"/>
                </a:solidFill>
              </a:rPr>
              <a:t> </a:t>
            </a:r>
            <a:r>
              <a:rPr lang="en-US" sz="1600" dirty="0" err="1">
                <a:solidFill>
                  <a:schemeClr val="tx1"/>
                </a:solidFill>
              </a:rPr>
              <a:t>lainnya</a:t>
            </a:r>
            <a:r>
              <a:rPr lang="en-US" sz="1600" dirty="0">
                <a:solidFill>
                  <a:schemeClr val="tx1"/>
                </a:solidFill>
              </a:rPr>
              <a:t> - </a:t>
            </a:r>
            <a:r>
              <a:rPr lang="en-US" sz="1600" dirty="0" err="1">
                <a:solidFill>
                  <a:schemeClr val="tx1"/>
                </a:solidFill>
              </a:rPr>
              <a:t>karena</a:t>
            </a:r>
            <a:r>
              <a:rPr lang="en-US" sz="1600" dirty="0">
                <a:solidFill>
                  <a:schemeClr val="tx1"/>
                </a:solidFill>
              </a:rPr>
              <a:t> </a:t>
            </a:r>
            <a:r>
              <a:rPr lang="en-US" sz="1600" dirty="0" err="1">
                <a:solidFill>
                  <a:schemeClr val="tx1"/>
                </a:solidFill>
              </a:rPr>
              <a:t>kedua</a:t>
            </a:r>
            <a:r>
              <a:rPr lang="en-US" sz="1600" dirty="0">
                <a:solidFill>
                  <a:schemeClr val="tx1"/>
                </a:solidFill>
              </a:rPr>
              <a:t> </a:t>
            </a:r>
            <a:r>
              <a:rPr lang="en-US" sz="1600" dirty="0" err="1">
                <a:solidFill>
                  <a:schemeClr val="tx1"/>
                </a:solidFill>
              </a:rPr>
              <a:t>komponen</a:t>
            </a:r>
            <a:r>
              <a:rPr lang="en-US" sz="1600" dirty="0">
                <a:solidFill>
                  <a:schemeClr val="tx1"/>
                </a:solidFill>
              </a:rPr>
              <a:t> </a:t>
            </a:r>
            <a:r>
              <a:rPr lang="en-US" sz="1600" dirty="0" err="1">
                <a:solidFill>
                  <a:schemeClr val="tx1"/>
                </a:solidFill>
              </a:rPr>
              <a:t>tersebut</a:t>
            </a:r>
            <a:r>
              <a:rPr lang="en-US" sz="1600" dirty="0">
                <a:solidFill>
                  <a:schemeClr val="tx1"/>
                </a:solidFill>
              </a:rPr>
              <a:t> </a:t>
            </a:r>
            <a:r>
              <a:rPr lang="en-US" sz="1600" dirty="0" err="1">
                <a:solidFill>
                  <a:schemeClr val="tx1"/>
                </a:solidFill>
              </a:rPr>
              <a:t>merupakan</a:t>
            </a:r>
            <a:r>
              <a:rPr lang="en-US" sz="1600" dirty="0">
                <a:solidFill>
                  <a:schemeClr val="tx1"/>
                </a:solidFill>
              </a:rPr>
              <a:t> </a:t>
            </a:r>
            <a:r>
              <a:rPr lang="en-US" sz="1600" dirty="0" err="1">
                <a:solidFill>
                  <a:schemeClr val="tx1"/>
                </a:solidFill>
              </a:rPr>
              <a:t>entitas</a:t>
            </a:r>
            <a:r>
              <a:rPr lang="en-US" sz="1600" dirty="0">
                <a:solidFill>
                  <a:schemeClr val="tx1"/>
                </a:solidFill>
              </a:rPr>
              <a:t> </a:t>
            </a:r>
            <a:r>
              <a:rPr lang="en-US" sz="1600" dirty="0" err="1">
                <a:solidFill>
                  <a:schemeClr val="tx1"/>
                </a:solidFill>
              </a:rPr>
              <a:t>penting</a:t>
            </a:r>
            <a:r>
              <a:rPr lang="en-US" sz="1600" dirty="0">
                <a:solidFill>
                  <a:schemeClr val="tx1"/>
                </a:solidFill>
              </a:rPr>
              <a:t> yang </a:t>
            </a:r>
            <a:r>
              <a:rPr lang="en-US" sz="1600" dirty="0" err="1">
                <a:solidFill>
                  <a:schemeClr val="tx1"/>
                </a:solidFill>
              </a:rPr>
              <a:t>berada</a:t>
            </a:r>
            <a:r>
              <a:rPr lang="en-US" sz="1600" dirty="0">
                <a:solidFill>
                  <a:schemeClr val="tx1"/>
                </a:solidFill>
              </a:rPr>
              <a:t> </a:t>
            </a:r>
            <a:r>
              <a:rPr lang="en-US" sz="1600" dirty="0" err="1">
                <a:solidFill>
                  <a:schemeClr val="tx1"/>
                </a:solidFill>
              </a:rPr>
              <a:t>dalam</a:t>
            </a:r>
            <a:r>
              <a:rPr lang="en-US" sz="1600" dirty="0">
                <a:solidFill>
                  <a:schemeClr val="tx1"/>
                </a:solidFill>
              </a:rPr>
              <a:t> </a:t>
            </a:r>
            <a:r>
              <a:rPr lang="en-US" sz="1600" dirty="0" err="1">
                <a:solidFill>
                  <a:schemeClr val="tx1"/>
                </a:solidFill>
              </a:rPr>
              <a:t>ruang</a:t>
            </a:r>
            <a:r>
              <a:rPr lang="en-US" sz="1600" dirty="0">
                <a:solidFill>
                  <a:schemeClr val="tx1"/>
                </a:solidFill>
              </a:rPr>
              <a:t> </a:t>
            </a:r>
            <a:r>
              <a:rPr lang="en-US" sz="1600" dirty="0" err="1">
                <a:solidFill>
                  <a:schemeClr val="tx1"/>
                </a:solidFill>
              </a:rPr>
              <a:t>lingkup</a:t>
            </a:r>
            <a:r>
              <a:rPr lang="en-US" sz="1600" dirty="0">
                <a:solidFill>
                  <a:schemeClr val="tx1"/>
                </a:solidFill>
              </a:rPr>
              <a:t> </a:t>
            </a:r>
            <a:r>
              <a:rPr lang="en-US" sz="1600" dirty="0" err="1">
                <a:solidFill>
                  <a:schemeClr val="tx1"/>
                </a:solidFill>
              </a:rPr>
              <a:t>pengembangan</a:t>
            </a:r>
            <a:r>
              <a:rPr lang="en-US" sz="1600" dirty="0">
                <a:solidFill>
                  <a:schemeClr val="tx1"/>
                </a:solidFill>
              </a:rPr>
              <a:t> </a:t>
            </a:r>
            <a:r>
              <a:rPr lang="en-US" sz="1600" dirty="0" err="1">
                <a:solidFill>
                  <a:schemeClr val="tx1"/>
                </a:solidFill>
              </a:rPr>
              <a:t>perangkat</a:t>
            </a:r>
            <a:r>
              <a:rPr lang="en-US" sz="1600" dirty="0">
                <a:solidFill>
                  <a:schemeClr val="tx1"/>
                </a:solidFill>
              </a:rPr>
              <a:t> </a:t>
            </a:r>
            <a:r>
              <a:rPr lang="en-US" sz="1600" dirty="0" err="1">
                <a:solidFill>
                  <a:schemeClr val="tx1"/>
                </a:solidFill>
              </a:rPr>
              <a:t>lunak</a:t>
            </a:r>
            <a:r>
              <a:rPr lang="en-US" sz="1600" dirty="0">
                <a:solidFill>
                  <a:schemeClr val="tx1"/>
                </a:solidFill>
              </a:rPr>
              <a:t>.</a:t>
            </a:r>
          </a:p>
        </p:txBody>
      </p:sp>
      <p:pic>
        <p:nvPicPr>
          <p:cNvPr id="11269" name="Picture 6" descr="Picture 15">
            <a:extLst>
              <a:ext uri="{FF2B5EF4-FFF2-40B4-BE49-F238E27FC236}">
                <a16:creationId xmlns:a16="http://schemas.microsoft.com/office/drawing/2014/main" id="{FC0C463F-3D08-3840-B3FC-11996CDA8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3" y="1393825"/>
            <a:ext cx="3632200"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7">
            <a:extLst>
              <a:ext uri="{FF2B5EF4-FFF2-40B4-BE49-F238E27FC236}">
                <a16:creationId xmlns:a16="http://schemas.microsoft.com/office/drawing/2014/main" id="{3D1BFC5A-426B-5F4F-9D00-53F3DD5F907F}"/>
              </a:ext>
            </a:extLst>
          </p:cNvPr>
          <p:cNvSpPr>
            <a:spLocks noChangeArrowheads="1"/>
          </p:cNvSpPr>
          <p:nvPr/>
        </p:nvSpPr>
        <p:spPr bwMode="auto">
          <a:xfrm>
            <a:off x="739775" y="4787900"/>
            <a:ext cx="3503613" cy="1155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tabLst>
                <a:tab pos="1425575" algn="l"/>
              </a:tabLst>
              <a:defRPr>
                <a:solidFill>
                  <a:schemeClr val="tx1"/>
                </a:solidFill>
                <a:latin typeface="Arial" panose="020B0604020202020204" pitchFamily="34" charset="0"/>
              </a:defRPr>
            </a:lvl1pPr>
            <a:lvl2pPr marL="742950" indent="-285750" eaLnBrk="0" hangingPunct="0">
              <a:tabLst>
                <a:tab pos="1425575" algn="l"/>
              </a:tabLst>
              <a:defRPr>
                <a:solidFill>
                  <a:schemeClr val="tx1"/>
                </a:solidFill>
                <a:latin typeface="Arial" panose="020B0604020202020204" pitchFamily="34" charset="0"/>
              </a:defRPr>
            </a:lvl2pPr>
            <a:lvl3pPr marL="1143000" indent="-228600" eaLnBrk="0" hangingPunct="0">
              <a:tabLst>
                <a:tab pos="1425575" algn="l"/>
              </a:tabLst>
              <a:defRPr>
                <a:solidFill>
                  <a:schemeClr val="tx1"/>
                </a:solidFill>
                <a:latin typeface="Arial" panose="020B0604020202020204" pitchFamily="34" charset="0"/>
              </a:defRPr>
            </a:lvl3pPr>
            <a:lvl4pPr marL="1600200" indent="-228600" eaLnBrk="0" hangingPunct="0">
              <a:tabLst>
                <a:tab pos="1425575" algn="l"/>
              </a:tabLst>
              <a:defRPr>
                <a:solidFill>
                  <a:schemeClr val="tx1"/>
                </a:solidFill>
                <a:latin typeface="Arial" panose="020B0604020202020204" pitchFamily="34" charset="0"/>
              </a:defRPr>
            </a:lvl4pPr>
            <a:lvl5pPr marL="2057400" indent="-228600" eaLnBrk="0" hangingPunct="0">
              <a:tabLst>
                <a:tab pos="14255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4255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4255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4255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425575" algn="l"/>
              </a:tabLst>
              <a:defRPr>
                <a:solidFill>
                  <a:schemeClr val="tx1"/>
                </a:solidFill>
                <a:latin typeface="Arial" panose="020B0604020202020204" pitchFamily="34" charset="0"/>
              </a:defRPr>
            </a:lvl9pPr>
          </a:lstStyle>
          <a:p>
            <a:pPr eaLnBrk="1" hangingPunct="1">
              <a:spcBef>
                <a:spcPct val="75000"/>
              </a:spcBef>
            </a:pPr>
            <a:r>
              <a:rPr lang="en-US" altLang="en-US" sz="1200" u="sng"/>
              <a:t>Variasi Nama</a:t>
            </a:r>
          </a:p>
          <a:p>
            <a:pPr eaLnBrk="1" hangingPunct="1">
              <a:spcBef>
                <a:spcPct val="75000"/>
              </a:spcBef>
            </a:pPr>
            <a:r>
              <a:rPr lang="en-US" altLang="en-US" sz="1200"/>
              <a:t>Rekayasa Perangkat Lunak, Rekayasa Software, Programming, Pengembangan Software, dan lain sebagainya.</a:t>
            </a:r>
          </a:p>
        </p:txBody>
      </p:sp>
    </p:spTree>
    <p:extLst>
      <p:ext uri="{BB962C8B-B14F-4D97-AF65-F5344CB8AC3E}">
        <p14:creationId xmlns:p14="http://schemas.microsoft.com/office/powerpoint/2010/main" val="526333444"/>
      </p:ext>
    </p:extLst>
  </p:cSld>
  <p:clrMapOvr>
    <a:masterClrMapping/>
  </p:clrMapOvr>
</p:sld>
</file>

<file path=ppt/theme/theme1.xml><?xml version="1.0" encoding="utf-8"?>
<a:theme xmlns:a="http://schemas.openxmlformats.org/drawingml/2006/main" name="Template PPT Esa Unggu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PPT Esa Unggul</Template>
  <TotalTime>40</TotalTime>
  <Words>2239</Words>
  <Application>Microsoft Macintosh PowerPoint</Application>
  <PresentationFormat>On-screen Show (4:3)</PresentationFormat>
  <Paragraphs>238</Paragraphs>
  <Slides>14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Arial</vt:lpstr>
      <vt:lpstr>Calibri</vt:lpstr>
      <vt:lpstr>Castellar</vt:lpstr>
      <vt:lpstr>Times New Roman</vt:lpstr>
      <vt:lpstr>Wingdings</vt:lpstr>
      <vt:lpstr>Wingdings 2</vt:lpstr>
      <vt:lpstr>Template PPT Esa Unggul</vt:lpstr>
      <vt:lpstr>Dr. Fransiskus Adikara, S.Kom, MMSI</vt:lpstr>
      <vt:lpstr>PowerPoint Presentation</vt:lpstr>
      <vt:lpstr>Jumlah mahasiswa program studi komputer dan informatika hampir mencapai 10% dari total mahasiswa yang ada di tanah air.</vt:lpstr>
      <vt:lpstr>TINJAUAN PENGEMBANGAN KURIKULUM DI BIDANG KOMPUTER DAN INFORMATIKA BERDASAR CURRICULA 2005</vt:lpstr>
      <vt:lpstr>Program Studi SISTEM KOMPUTER menekankan pada kemampuan siswa dalam merancang dan mengembangkan perangkat keras berbasis digital.</vt:lpstr>
      <vt:lpstr>Program Studi ILMU KOMPUTER menekankan pada kemampuan siswa dalam merancang dan mengembangkan ragam algoritma komputasi.</vt:lpstr>
      <vt:lpstr>Program Studi SISTEM INFORMASI menekankan pada kemampuan siswa dalam merancang, mengembangkan, dan menerapkan sistem informasi organisasi.</vt:lpstr>
      <vt:lpstr>Program Studi TEKNOLOGI INFORMASI menekankan pada kemampuan siswa dalam merencanakan, menentukan, dan mengelola teknologi informasi.</vt:lpstr>
      <vt:lpstr>Program Studi REKAYASA PERANGKAT LUNAK menekankan pada kemampuan siswa dalam merancang dan mengembangkan software.</vt:lpstr>
      <vt:lpstr>GELAR YANG DIPERGUNAKAN BIDANG STUDI INFORMATIKA</vt:lpstr>
      <vt:lpstr>TINJAUAN KEBIJAKAN PEMERINTAH DALAM PENGEMBANGAN PROFESI di bidang it </vt:lpstr>
      <vt:lpstr>KEBIJAKAN DEPKOMINFO DALAM PEMBANGUNAN MASYARAKAT INFORMASI</vt:lpstr>
      <vt:lpstr>PowerPoint Presentation</vt:lpstr>
      <vt:lpstr>PROFESI SDM BIDANG KOMINFO</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OPERATOR6</dc:creator>
  <cp:lastModifiedBy>Fransiskus Adikara</cp:lastModifiedBy>
  <cp:revision>27</cp:revision>
  <dcterms:created xsi:type="dcterms:W3CDTF">2019-08-26T09:21:32Z</dcterms:created>
  <dcterms:modified xsi:type="dcterms:W3CDTF">2019-09-11T16:28:32Z</dcterms:modified>
</cp:coreProperties>
</file>