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69" r:id="rId4"/>
  </p:sldMasterIdLst>
  <p:notesMasterIdLst>
    <p:notesMasterId r:id="rId17"/>
  </p:notesMasterIdLst>
  <p:handoutMasterIdLst>
    <p:handoutMasterId r:id="rId18"/>
  </p:handoutMasterIdLst>
  <p:sldIdLst>
    <p:sldId id="261" r:id="rId5"/>
    <p:sldId id="338" r:id="rId6"/>
    <p:sldId id="401" r:id="rId7"/>
    <p:sldId id="360" r:id="rId8"/>
    <p:sldId id="395" r:id="rId9"/>
    <p:sldId id="396" r:id="rId10"/>
    <p:sldId id="397" r:id="rId11"/>
    <p:sldId id="398" r:id="rId12"/>
    <p:sldId id="345" r:id="rId13"/>
    <p:sldId id="359" r:id="rId14"/>
    <p:sldId id="399" r:id="rId15"/>
    <p:sldId id="347"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7" autoAdjust="0"/>
    <p:restoredTop sz="92102" autoAdjust="0"/>
  </p:normalViewPr>
  <p:slideViewPr>
    <p:cSldViewPr>
      <p:cViewPr varScale="1">
        <p:scale>
          <a:sx n="116" d="100"/>
          <a:sy n="116" d="100"/>
        </p:scale>
        <p:origin x="155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5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DCA8DF4-B76F-EF4F-BBDE-AA339EE7A010}"/>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7DD3CC5A-69D7-514B-A98F-A24AB45E2DAF}"/>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4F7617E1-17E5-2C46-B36A-C2FDAE0F96A3}" type="datetimeFigureOut">
              <a:rPr lang="en-US"/>
              <a:pPr>
                <a:defRPr/>
              </a:pPr>
              <a:t>9/11/19</a:t>
            </a:fld>
            <a:endParaRPr lang="en-US"/>
          </a:p>
        </p:txBody>
      </p:sp>
      <p:sp>
        <p:nvSpPr>
          <p:cNvPr id="31748" name="Rectangle 4">
            <a:extLst>
              <a:ext uri="{FF2B5EF4-FFF2-40B4-BE49-F238E27FC236}">
                <a16:creationId xmlns:a16="http://schemas.microsoft.com/office/drawing/2014/main" id="{83B434BA-7310-3945-BACE-C32E977A6A0A}"/>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1749" name="Rectangle 5">
            <a:extLst>
              <a:ext uri="{FF2B5EF4-FFF2-40B4-BE49-F238E27FC236}">
                <a16:creationId xmlns:a16="http://schemas.microsoft.com/office/drawing/2014/main" id="{E1846DBB-4591-A64A-8084-B4DCD24E5A2F}"/>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16FFFC1-6039-5D4F-A215-CB030C7BDEF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D5CD9B-09E6-FB4F-81F0-73ABD286E0F3}"/>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5123" name="Rectangle 3">
            <a:extLst>
              <a:ext uri="{FF2B5EF4-FFF2-40B4-BE49-F238E27FC236}">
                <a16:creationId xmlns:a16="http://schemas.microsoft.com/office/drawing/2014/main" id="{3E82B896-C45D-3E46-A4C3-C7C3E54619BF}"/>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55300" name="Rectangle 4">
            <a:extLst>
              <a:ext uri="{FF2B5EF4-FFF2-40B4-BE49-F238E27FC236}">
                <a16:creationId xmlns:a16="http://schemas.microsoft.com/office/drawing/2014/main" id="{89BEAB40-9130-8C4E-A23D-ADD9A3B80DA8}"/>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52404B0B-C871-F245-ADC2-C8B2B9B420E4}"/>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Click to edit Master text styles</a:t>
            </a:r>
          </a:p>
          <a:p>
            <a:pPr lvl="1"/>
            <a:r>
              <a:rPr lang="es-ES" noProof="0"/>
              <a:t>Second level</a:t>
            </a:r>
          </a:p>
          <a:p>
            <a:pPr lvl="2"/>
            <a:r>
              <a:rPr lang="es-ES" noProof="0"/>
              <a:t>Third level</a:t>
            </a:r>
          </a:p>
          <a:p>
            <a:pPr lvl="3"/>
            <a:r>
              <a:rPr lang="es-ES" noProof="0"/>
              <a:t>Fourth level</a:t>
            </a:r>
          </a:p>
          <a:p>
            <a:pPr lvl="4"/>
            <a:r>
              <a:rPr lang="es-ES" noProof="0"/>
              <a:t>Fifth level</a:t>
            </a:r>
          </a:p>
        </p:txBody>
      </p:sp>
      <p:sp>
        <p:nvSpPr>
          <p:cNvPr id="5126" name="Rectangle 6">
            <a:extLst>
              <a:ext uri="{FF2B5EF4-FFF2-40B4-BE49-F238E27FC236}">
                <a16:creationId xmlns:a16="http://schemas.microsoft.com/office/drawing/2014/main" id="{6581C975-E5DC-C447-BD6B-515B6E57D843}"/>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5127" name="Rectangle 7">
            <a:extLst>
              <a:ext uri="{FF2B5EF4-FFF2-40B4-BE49-F238E27FC236}">
                <a16:creationId xmlns:a16="http://schemas.microsoft.com/office/drawing/2014/main" id="{F6779993-B1D3-FD41-AB0F-9D8D1248B6A6}"/>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5667B7-13D1-0541-9767-17D38CF1F15C}" type="slidenum">
              <a:rPr lang="es-ES" altLang="en-US"/>
              <a:pPr/>
              <a:t>‹#›</a:t>
            </a:fld>
            <a:endParaRPr lang="es-E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D01250BE-B52C-454B-895F-A2DCC306A6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6808BC-72F3-D448-9D04-9D4C7B155000}" type="slidenum">
              <a:rPr lang="es-ES" altLang="en-US"/>
              <a:pPr eaLnBrk="1" hangingPunct="1"/>
              <a:t>2</a:t>
            </a:fld>
            <a:endParaRPr lang="es-ES" altLang="en-US"/>
          </a:p>
        </p:txBody>
      </p:sp>
      <p:sp>
        <p:nvSpPr>
          <p:cNvPr id="56323" name="Rectangle 2">
            <a:extLst>
              <a:ext uri="{FF2B5EF4-FFF2-40B4-BE49-F238E27FC236}">
                <a16:creationId xmlns:a16="http://schemas.microsoft.com/office/drawing/2014/main" id="{DF493FD0-49CE-BC44-BC97-CC8B5648FDE1}"/>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9060F266-2C54-7D4F-BF30-2C94F8BD84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AC167482-EAA1-FD4F-A59E-A2F914FD4BC6}"/>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id="{B2A8F8DF-79E3-A243-A8E0-72631A9D59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5540" name="Slide Number Placeholder 3">
            <a:extLst>
              <a:ext uri="{FF2B5EF4-FFF2-40B4-BE49-F238E27FC236}">
                <a16:creationId xmlns:a16="http://schemas.microsoft.com/office/drawing/2014/main" id="{812B876D-BD3B-D044-9CA7-023BBE9A27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A97237-E10F-764D-BBDC-F858291F4E8E}" type="slidenum">
              <a:rPr lang="es-ES" altLang="en-US"/>
              <a:pPr eaLnBrk="1" hangingPunct="1"/>
              <a:t>11</a:t>
            </a:fld>
            <a:endParaRPr lang="es-E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FAF4982-DF3D-5D42-BE19-B4F16B055ABC}"/>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03E77083-1AF8-2247-9AB2-BB7338115A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id="{FAEAEB61-C15D-A146-8250-9EFE5C4072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3192AE-A170-9F4C-8BE1-1F428DA1183F}" type="slidenum">
              <a:rPr lang="es-ES" altLang="en-US"/>
              <a:pPr eaLnBrk="1" hangingPunct="1"/>
              <a:t>12</a:t>
            </a:fld>
            <a:endParaRPr lang="es-E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E7034A8F-A059-B04E-9D78-CE29D88158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EF55F8-F535-8945-A04A-EA331B75C29B}" type="slidenum">
              <a:rPr lang="es-ES" altLang="en-US"/>
              <a:pPr eaLnBrk="1" hangingPunct="1"/>
              <a:t>3</a:t>
            </a:fld>
            <a:endParaRPr lang="es-ES" altLang="en-US"/>
          </a:p>
        </p:txBody>
      </p:sp>
      <p:sp>
        <p:nvSpPr>
          <p:cNvPr id="57347" name="Rectangle 2">
            <a:extLst>
              <a:ext uri="{FF2B5EF4-FFF2-40B4-BE49-F238E27FC236}">
                <a16:creationId xmlns:a16="http://schemas.microsoft.com/office/drawing/2014/main" id="{82DCB440-58B3-DC44-9BCA-B207C769898F}"/>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3FE8D9E6-D316-F542-BAA8-878FE08419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548E6E5C-06E5-3B40-B288-ACB06376E6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C8CA04-6316-ED41-B24A-62BCB18C20AC}" type="slidenum">
              <a:rPr lang="es-ES" altLang="en-US"/>
              <a:pPr eaLnBrk="1" hangingPunct="1"/>
              <a:t>4</a:t>
            </a:fld>
            <a:endParaRPr lang="es-ES" altLang="en-US"/>
          </a:p>
        </p:txBody>
      </p:sp>
      <p:sp>
        <p:nvSpPr>
          <p:cNvPr id="58371" name="Rectangle 2">
            <a:extLst>
              <a:ext uri="{FF2B5EF4-FFF2-40B4-BE49-F238E27FC236}">
                <a16:creationId xmlns:a16="http://schemas.microsoft.com/office/drawing/2014/main" id="{A4024EC8-6B4D-444D-B66A-535CDAE5083E}"/>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A21CC458-A237-5548-9D55-96615CEA41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7BDEDFF3-BC59-0E4F-A413-0090BE5836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D32CCF-1766-9C4B-8D53-6AE6303B9F39}" type="slidenum">
              <a:rPr lang="es-ES" altLang="en-US"/>
              <a:pPr eaLnBrk="1" hangingPunct="1"/>
              <a:t>5</a:t>
            </a:fld>
            <a:endParaRPr lang="es-ES" altLang="en-US"/>
          </a:p>
        </p:txBody>
      </p:sp>
      <p:sp>
        <p:nvSpPr>
          <p:cNvPr id="59395" name="Rectangle 2">
            <a:extLst>
              <a:ext uri="{FF2B5EF4-FFF2-40B4-BE49-F238E27FC236}">
                <a16:creationId xmlns:a16="http://schemas.microsoft.com/office/drawing/2014/main" id="{63D0D506-B50D-A445-AC64-1BE7E06D87CB}"/>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4F4445F3-D13D-964E-9605-C774397B1C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450660F7-8009-3140-9588-AA3F974E08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3B3197-947A-8E4A-976E-14CAAD6D613B}" type="slidenum">
              <a:rPr lang="es-ES" altLang="en-US"/>
              <a:pPr eaLnBrk="1" hangingPunct="1"/>
              <a:t>6</a:t>
            </a:fld>
            <a:endParaRPr lang="es-ES" altLang="en-US"/>
          </a:p>
        </p:txBody>
      </p:sp>
      <p:sp>
        <p:nvSpPr>
          <p:cNvPr id="60419" name="Rectangle 2">
            <a:extLst>
              <a:ext uri="{FF2B5EF4-FFF2-40B4-BE49-F238E27FC236}">
                <a16:creationId xmlns:a16="http://schemas.microsoft.com/office/drawing/2014/main" id="{F6623F49-1C27-DC4A-9520-CB45A93A7073}"/>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111B12E0-AD50-B546-9620-23FA5A71DA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193ECB00-DDE2-DE4C-9043-7F7901665C05}"/>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CB158E1F-D41C-2B40-8185-756E97A5C3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1444" name="Slide Number Placeholder 3">
            <a:extLst>
              <a:ext uri="{FF2B5EF4-FFF2-40B4-BE49-F238E27FC236}">
                <a16:creationId xmlns:a16="http://schemas.microsoft.com/office/drawing/2014/main" id="{C38258DE-A8E1-044C-8A54-5FE105C3B2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33E498-BF32-F641-99A6-7D618DED6265}" type="slidenum">
              <a:rPr lang="es-ES" altLang="en-US"/>
              <a:pPr eaLnBrk="1" hangingPunct="1"/>
              <a:t>7</a:t>
            </a:fld>
            <a:endParaRPr lang="es-E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547376C-73F9-C24C-B4B5-BCE3B258326A}"/>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27539D4B-5175-6F4A-9B55-4B78D97432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2468" name="Slide Number Placeholder 3">
            <a:extLst>
              <a:ext uri="{FF2B5EF4-FFF2-40B4-BE49-F238E27FC236}">
                <a16:creationId xmlns:a16="http://schemas.microsoft.com/office/drawing/2014/main" id="{3379E77D-E7F6-1549-B2C8-900CB3CB08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C55B44-1B33-C542-A177-14286EA37909}" type="slidenum">
              <a:rPr lang="es-ES" altLang="en-US"/>
              <a:pPr eaLnBrk="1" hangingPunct="1"/>
              <a:t>8</a:t>
            </a:fld>
            <a:endParaRPr lang="es-E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90E7CEA-4F60-3440-9CEF-79F13D67F428}"/>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E05B06B0-D588-054E-AEAE-798220D079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3492" name="Slide Number Placeholder 3">
            <a:extLst>
              <a:ext uri="{FF2B5EF4-FFF2-40B4-BE49-F238E27FC236}">
                <a16:creationId xmlns:a16="http://schemas.microsoft.com/office/drawing/2014/main" id="{7A09664F-D099-C340-99D3-A1B07F4182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48FE9C-81D5-DD44-A5C3-596F500413DF}" type="slidenum">
              <a:rPr lang="es-ES" altLang="en-US"/>
              <a:pPr eaLnBrk="1" hangingPunct="1"/>
              <a:t>9</a:t>
            </a:fld>
            <a:endParaRPr lang="es-E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0909AD9-B683-0942-8666-9C593587DB34}"/>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3177B1FC-B584-F948-8673-94D4BB5EC0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6095A8B7-CEFC-2545-930A-E73811C7F8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D299D9-2815-4440-AD21-002A7810FF9A}" type="slidenum">
              <a:rPr lang="es-ES" altLang="en-US"/>
              <a:pPr eaLnBrk="1" hangingPunct="1"/>
              <a:t>10</a:t>
            </a:fld>
            <a:endParaRPr lang="es-E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CBE3CDAC-A28F-E34E-8897-EC52FAB99951}"/>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18">
            <a:extLst>
              <a:ext uri="{FF2B5EF4-FFF2-40B4-BE49-F238E27FC236}">
                <a16:creationId xmlns:a16="http://schemas.microsoft.com/office/drawing/2014/main" id="{F5FB2039-4FF1-2D4C-9367-BA0DDA1C2C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AA6CCF1B-E7CC-0742-8CF2-75907376E00A}"/>
              </a:ext>
            </a:extLst>
          </p:cNvPr>
          <p:cNvSpPr>
            <a:spLocks noGrp="1"/>
          </p:cNvSpPr>
          <p:nvPr>
            <p:ph type="sldNum" sz="quarter" idx="12"/>
          </p:nvPr>
        </p:nvSpPr>
        <p:spPr/>
        <p:txBody>
          <a:bodyPr/>
          <a:lstStyle>
            <a:lvl1pPr>
              <a:defRPr>
                <a:solidFill>
                  <a:srgbClr val="D1EAEE"/>
                </a:solidFill>
              </a:defRPr>
            </a:lvl1pPr>
          </a:lstStyle>
          <a:p>
            <a:fld id="{A4195178-E800-7E41-B236-3693ECAD9241}" type="slidenum">
              <a:rPr lang="en-US" altLang="en-US"/>
              <a:pPr/>
              <a:t>‹#›</a:t>
            </a:fld>
            <a:endParaRPr lang="en-US" altLang="en-US"/>
          </a:p>
        </p:txBody>
      </p:sp>
    </p:spTree>
    <p:extLst>
      <p:ext uri="{BB962C8B-B14F-4D97-AF65-F5344CB8AC3E}">
        <p14:creationId xmlns:p14="http://schemas.microsoft.com/office/powerpoint/2010/main" val="5103511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D9994C8-CE9D-AD4D-A846-818BEF860343}"/>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AF805EC5-EA55-D245-9184-3EE7059255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06D56A8-A825-254B-A4A6-F349209BA3A6}"/>
              </a:ext>
            </a:extLst>
          </p:cNvPr>
          <p:cNvSpPr>
            <a:spLocks noGrp="1"/>
          </p:cNvSpPr>
          <p:nvPr>
            <p:ph type="sldNum" sz="quarter" idx="12"/>
          </p:nvPr>
        </p:nvSpPr>
        <p:spPr/>
        <p:txBody>
          <a:bodyPr/>
          <a:lstStyle>
            <a:lvl1pPr>
              <a:defRPr/>
            </a:lvl1pPr>
          </a:lstStyle>
          <a:p>
            <a:fld id="{88B80D80-F76D-A345-93D9-F9503DFC9517}" type="slidenum">
              <a:rPr lang="en-US" altLang="en-US"/>
              <a:pPr/>
              <a:t>‹#›</a:t>
            </a:fld>
            <a:endParaRPr lang="en-US" altLang="en-US"/>
          </a:p>
        </p:txBody>
      </p:sp>
    </p:spTree>
    <p:extLst>
      <p:ext uri="{BB962C8B-B14F-4D97-AF65-F5344CB8AC3E}">
        <p14:creationId xmlns:p14="http://schemas.microsoft.com/office/powerpoint/2010/main" val="22935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E2DA8DA-3ED2-674B-BEE9-836F7F554ECA}"/>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E51D0BFF-E369-244E-84BD-A20882F28F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70F3F5C-544D-214C-8402-D6628F6947D6}"/>
              </a:ext>
            </a:extLst>
          </p:cNvPr>
          <p:cNvSpPr>
            <a:spLocks noGrp="1"/>
          </p:cNvSpPr>
          <p:nvPr>
            <p:ph type="sldNum" sz="quarter" idx="12"/>
          </p:nvPr>
        </p:nvSpPr>
        <p:spPr/>
        <p:txBody>
          <a:bodyPr/>
          <a:lstStyle>
            <a:lvl1pPr>
              <a:defRPr/>
            </a:lvl1pPr>
          </a:lstStyle>
          <a:p>
            <a:fld id="{BEB99257-A632-764E-8E59-C3BE38BFB697}" type="slidenum">
              <a:rPr lang="en-US" altLang="en-US"/>
              <a:pPr/>
              <a:t>‹#›</a:t>
            </a:fld>
            <a:endParaRPr lang="en-US" altLang="en-US"/>
          </a:p>
        </p:txBody>
      </p:sp>
    </p:spTree>
    <p:extLst>
      <p:ext uri="{BB962C8B-B14F-4D97-AF65-F5344CB8AC3E}">
        <p14:creationId xmlns:p14="http://schemas.microsoft.com/office/powerpoint/2010/main" val="1964864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3296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F7894A-76BF-664A-BA71-239A7D6EC695}"/>
              </a:ext>
            </a:extLst>
          </p:cNvPr>
          <p:cNvSpPr>
            <a:spLocks noGrp="1" noChangeArrowheads="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9B6AA1CB-D464-C34E-AB72-F4A056C5F961}"/>
              </a:ext>
            </a:extLst>
          </p:cNvPr>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B1C89C6-ADFE-6346-8E39-448E8C66F837}"/>
              </a:ext>
            </a:extLst>
          </p:cNvPr>
          <p:cNvSpPr>
            <a:spLocks noGrp="1" noChangeArrowheads="1"/>
          </p:cNvSpPr>
          <p:nvPr>
            <p:ph type="sldNum" sz="quarter" idx="12"/>
          </p:nvPr>
        </p:nvSpPr>
        <p:spPr>
          <a:xfrm>
            <a:off x="6553200" y="6245225"/>
            <a:ext cx="2133600" cy="476250"/>
          </a:xfrm>
        </p:spPr>
        <p:txBody>
          <a:bodyPr/>
          <a:lstStyle>
            <a:lvl1pPr>
              <a:defRPr/>
            </a:lvl1pPr>
          </a:lstStyle>
          <a:p>
            <a:fld id="{9A9DD270-B1DE-3C4C-9CFF-A9BDA53294B0}" type="slidenum">
              <a:rPr lang="en-US" altLang="en-US"/>
              <a:pPr/>
              <a:t>‹#›</a:t>
            </a:fld>
            <a:endParaRPr lang="en-US" altLang="en-US"/>
          </a:p>
        </p:txBody>
      </p:sp>
    </p:spTree>
    <p:extLst>
      <p:ext uri="{BB962C8B-B14F-4D97-AF65-F5344CB8AC3E}">
        <p14:creationId xmlns:p14="http://schemas.microsoft.com/office/powerpoint/2010/main" val="145503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138941-F31A-3F49-85FB-1A627469CC96}"/>
              </a:ext>
            </a:extLst>
          </p:cNvPr>
          <p:cNvSpPr>
            <a:spLocks noGrp="1"/>
          </p:cNvSpPr>
          <p:nvPr>
            <p:ph type="dt" sz="half" idx="10"/>
          </p:nvPr>
        </p:nvSpPr>
        <p:spPr>
          <a:xfrm>
            <a:off x="457200" y="6245225"/>
            <a:ext cx="2133600" cy="476250"/>
          </a:xfrm>
        </p:spPr>
        <p:txBody>
          <a:bodyPr/>
          <a:lstStyle>
            <a:lvl1pPr>
              <a:defRPr/>
            </a:lvl1pPr>
          </a:lstStyle>
          <a:p>
            <a:pPr>
              <a:defRPr/>
            </a:pPr>
            <a:r>
              <a:rPr lang="en-US"/>
              <a:t>3/28/2012</a:t>
            </a:r>
          </a:p>
        </p:txBody>
      </p:sp>
      <p:sp>
        <p:nvSpPr>
          <p:cNvPr id="4" name="Footer Placeholder 3">
            <a:extLst>
              <a:ext uri="{FF2B5EF4-FFF2-40B4-BE49-F238E27FC236}">
                <a16:creationId xmlns:a16="http://schemas.microsoft.com/office/drawing/2014/main" id="{ABC49335-D135-6B45-B2D4-5DD737D7F63D}"/>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A8F31DD-1587-F145-8F1E-53634FE75E2E}"/>
              </a:ext>
            </a:extLst>
          </p:cNvPr>
          <p:cNvSpPr>
            <a:spLocks noGrp="1"/>
          </p:cNvSpPr>
          <p:nvPr>
            <p:ph type="sldNum" sz="quarter" idx="12"/>
          </p:nvPr>
        </p:nvSpPr>
        <p:spPr>
          <a:xfrm>
            <a:off x="6553200" y="6245225"/>
            <a:ext cx="2133600" cy="476250"/>
          </a:xfrm>
        </p:spPr>
        <p:txBody>
          <a:bodyPr/>
          <a:lstStyle>
            <a:lvl1pPr>
              <a:defRPr/>
            </a:lvl1pPr>
          </a:lstStyle>
          <a:p>
            <a:fld id="{B8915DCF-C3D6-AC49-B930-82A13B176285}" type="slidenum">
              <a:rPr lang="en-US" altLang="en-US"/>
              <a:pPr/>
              <a:t>‹#›</a:t>
            </a:fld>
            <a:endParaRPr lang="en-US" altLang="en-US"/>
          </a:p>
        </p:txBody>
      </p:sp>
    </p:spTree>
    <p:extLst>
      <p:ext uri="{BB962C8B-B14F-4D97-AF65-F5344CB8AC3E}">
        <p14:creationId xmlns:p14="http://schemas.microsoft.com/office/powerpoint/2010/main" val="358756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305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27765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1B0664E-6647-874C-8EE3-E71F73D2C028}"/>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5" name="Footer Placeholder 21">
            <a:extLst>
              <a:ext uri="{FF2B5EF4-FFF2-40B4-BE49-F238E27FC236}">
                <a16:creationId xmlns:a16="http://schemas.microsoft.com/office/drawing/2014/main" id="{02A91203-EAF8-FD47-87CF-903800B4B8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75134EE8-675A-3F47-AC19-B97E5CD740FA}"/>
              </a:ext>
            </a:extLst>
          </p:cNvPr>
          <p:cNvSpPr>
            <a:spLocks noGrp="1"/>
          </p:cNvSpPr>
          <p:nvPr>
            <p:ph type="sldNum" sz="quarter" idx="12"/>
          </p:nvPr>
        </p:nvSpPr>
        <p:spPr/>
        <p:txBody>
          <a:bodyPr/>
          <a:lstStyle>
            <a:lvl1pPr>
              <a:defRPr/>
            </a:lvl1pPr>
          </a:lstStyle>
          <a:p>
            <a:fld id="{DAC6DEE2-2B1A-4540-8208-E64920DF1652}" type="slidenum">
              <a:rPr lang="en-US" altLang="en-US"/>
              <a:pPr/>
              <a:t>‹#›</a:t>
            </a:fld>
            <a:endParaRPr lang="en-US" altLang="en-US"/>
          </a:p>
        </p:txBody>
      </p:sp>
    </p:spTree>
    <p:extLst>
      <p:ext uri="{BB962C8B-B14F-4D97-AF65-F5344CB8AC3E}">
        <p14:creationId xmlns:p14="http://schemas.microsoft.com/office/powerpoint/2010/main" val="218140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9C0B6A25-4263-C940-9162-454285F882AD}"/>
              </a:ext>
            </a:extLst>
          </p:cNvPr>
          <p:cNvSpPr>
            <a:spLocks noGrp="1"/>
          </p:cNvSpPr>
          <p:nvPr>
            <p:ph type="dt" sz="half" idx="10"/>
          </p:nvPr>
        </p:nvSpPr>
        <p:spPr/>
        <p:txBody>
          <a:bodyPr/>
          <a:lstStyle>
            <a:lvl1pPr>
              <a:defRPr/>
            </a:lvl1pPr>
          </a:lstStyle>
          <a:p>
            <a:pPr>
              <a:defRPr/>
            </a:pPr>
            <a:r>
              <a:rPr lang="en-US"/>
              <a:t>3/28/2012</a:t>
            </a:r>
          </a:p>
        </p:txBody>
      </p:sp>
      <p:sp>
        <p:nvSpPr>
          <p:cNvPr id="5" name="Footer Placeholder 4">
            <a:extLst>
              <a:ext uri="{FF2B5EF4-FFF2-40B4-BE49-F238E27FC236}">
                <a16:creationId xmlns:a16="http://schemas.microsoft.com/office/drawing/2014/main" id="{43DECE74-A7E2-334B-A7C9-BBF1A512D1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6CA4B0-E7FA-E746-B74D-9286DE51E8BC}"/>
              </a:ext>
            </a:extLst>
          </p:cNvPr>
          <p:cNvSpPr>
            <a:spLocks noGrp="1"/>
          </p:cNvSpPr>
          <p:nvPr>
            <p:ph type="sldNum" sz="quarter" idx="12"/>
          </p:nvPr>
        </p:nvSpPr>
        <p:spPr/>
        <p:txBody>
          <a:bodyPr/>
          <a:lstStyle>
            <a:lvl1pPr>
              <a:defRPr>
                <a:solidFill>
                  <a:srgbClr val="D1EAEE"/>
                </a:solidFill>
              </a:defRPr>
            </a:lvl1pPr>
          </a:lstStyle>
          <a:p>
            <a:fld id="{2A15A2FC-08CC-E74A-B05A-E59F73D1E6BC}" type="slidenum">
              <a:rPr lang="en-US" altLang="en-US"/>
              <a:pPr/>
              <a:t>‹#›</a:t>
            </a:fld>
            <a:endParaRPr lang="en-US" altLang="en-US"/>
          </a:p>
        </p:txBody>
      </p:sp>
    </p:spTree>
    <p:extLst>
      <p:ext uri="{BB962C8B-B14F-4D97-AF65-F5344CB8AC3E}">
        <p14:creationId xmlns:p14="http://schemas.microsoft.com/office/powerpoint/2010/main" val="61663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CDD856DA-8661-7E42-A799-D60FD875351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EF6369DD-333D-D94E-B01F-1035CC21A7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9CDE77C6-0B93-114E-9243-2154886F5738}"/>
              </a:ext>
            </a:extLst>
          </p:cNvPr>
          <p:cNvSpPr>
            <a:spLocks noGrp="1"/>
          </p:cNvSpPr>
          <p:nvPr>
            <p:ph type="sldNum" sz="quarter" idx="12"/>
          </p:nvPr>
        </p:nvSpPr>
        <p:spPr/>
        <p:txBody>
          <a:bodyPr/>
          <a:lstStyle>
            <a:lvl1pPr>
              <a:defRPr/>
            </a:lvl1pPr>
          </a:lstStyle>
          <a:p>
            <a:fld id="{F4F4F16C-CC24-644B-A401-E125CEA09CE6}" type="slidenum">
              <a:rPr lang="en-US" altLang="en-US"/>
              <a:pPr/>
              <a:t>‹#›</a:t>
            </a:fld>
            <a:endParaRPr lang="en-US" altLang="en-US"/>
          </a:p>
        </p:txBody>
      </p:sp>
    </p:spTree>
    <p:extLst>
      <p:ext uri="{BB962C8B-B14F-4D97-AF65-F5344CB8AC3E}">
        <p14:creationId xmlns:p14="http://schemas.microsoft.com/office/powerpoint/2010/main" val="31714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B1397AD-916F-9B4F-80ED-3400C6CEC73B}"/>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8" name="Footer Placeholder 21">
            <a:extLst>
              <a:ext uri="{FF2B5EF4-FFF2-40B4-BE49-F238E27FC236}">
                <a16:creationId xmlns:a16="http://schemas.microsoft.com/office/drawing/2014/main" id="{D024422C-ACE0-7946-8B66-7B1BF4309E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14D9063A-69A4-E542-8DBE-25C38DE0EAA6}"/>
              </a:ext>
            </a:extLst>
          </p:cNvPr>
          <p:cNvSpPr>
            <a:spLocks noGrp="1"/>
          </p:cNvSpPr>
          <p:nvPr>
            <p:ph type="sldNum" sz="quarter" idx="12"/>
          </p:nvPr>
        </p:nvSpPr>
        <p:spPr/>
        <p:txBody>
          <a:bodyPr/>
          <a:lstStyle>
            <a:lvl1pPr>
              <a:defRPr/>
            </a:lvl1pPr>
          </a:lstStyle>
          <a:p>
            <a:fld id="{95C9F57B-C003-CE4C-BA00-6E0F558E6740}" type="slidenum">
              <a:rPr lang="en-US" altLang="en-US"/>
              <a:pPr/>
              <a:t>‹#›</a:t>
            </a:fld>
            <a:endParaRPr lang="en-US" altLang="en-US"/>
          </a:p>
        </p:txBody>
      </p:sp>
    </p:spTree>
    <p:extLst>
      <p:ext uri="{BB962C8B-B14F-4D97-AF65-F5344CB8AC3E}">
        <p14:creationId xmlns:p14="http://schemas.microsoft.com/office/powerpoint/2010/main" val="420732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D1B7B085-B1AF-D643-947A-A3BB9B1920CD}"/>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4" name="Footer Placeholder 21">
            <a:extLst>
              <a:ext uri="{FF2B5EF4-FFF2-40B4-BE49-F238E27FC236}">
                <a16:creationId xmlns:a16="http://schemas.microsoft.com/office/drawing/2014/main" id="{DBBC74BC-A1C7-DE41-AC3C-AA92E3A136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FCAB4BFF-9804-8043-AF28-0181243F7097}"/>
              </a:ext>
            </a:extLst>
          </p:cNvPr>
          <p:cNvSpPr>
            <a:spLocks noGrp="1"/>
          </p:cNvSpPr>
          <p:nvPr>
            <p:ph type="sldNum" sz="quarter" idx="12"/>
          </p:nvPr>
        </p:nvSpPr>
        <p:spPr/>
        <p:txBody>
          <a:bodyPr/>
          <a:lstStyle>
            <a:lvl1pPr>
              <a:defRPr/>
            </a:lvl1pPr>
          </a:lstStyle>
          <a:p>
            <a:fld id="{521C78A9-A766-1140-BCCE-567C49D688C6}" type="slidenum">
              <a:rPr lang="en-US" altLang="en-US"/>
              <a:pPr/>
              <a:t>‹#›</a:t>
            </a:fld>
            <a:endParaRPr lang="en-US" altLang="en-US"/>
          </a:p>
        </p:txBody>
      </p:sp>
    </p:spTree>
    <p:extLst>
      <p:ext uri="{BB962C8B-B14F-4D97-AF65-F5344CB8AC3E}">
        <p14:creationId xmlns:p14="http://schemas.microsoft.com/office/powerpoint/2010/main" val="400116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C829FDD-4A80-F248-8A62-AB7A94045C5F}"/>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3" name="Footer Placeholder 21">
            <a:extLst>
              <a:ext uri="{FF2B5EF4-FFF2-40B4-BE49-F238E27FC236}">
                <a16:creationId xmlns:a16="http://schemas.microsoft.com/office/drawing/2014/main" id="{667598AB-EB09-FE47-99C9-D75D38F6A2E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391AA98D-D5CF-A44D-9EE4-D213BE1437D2}"/>
              </a:ext>
            </a:extLst>
          </p:cNvPr>
          <p:cNvSpPr>
            <a:spLocks noGrp="1"/>
          </p:cNvSpPr>
          <p:nvPr>
            <p:ph type="sldNum" sz="quarter" idx="12"/>
          </p:nvPr>
        </p:nvSpPr>
        <p:spPr/>
        <p:txBody>
          <a:bodyPr/>
          <a:lstStyle>
            <a:lvl1pPr>
              <a:defRPr/>
            </a:lvl1pPr>
          </a:lstStyle>
          <a:p>
            <a:fld id="{39F876FB-4DD5-674D-990B-F2D3A59BCF60}" type="slidenum">
              <a:rPr lang="en-US" altLang="en-US"/>
              <a:pPr/>
              <a:t>‹#›</a:t>
            </a:fld>
            <a:endParaRPr lang="en-US" altLang="en-US"/>
          </a:p>
        </p:txBody>
      </p:sp>
    </p:spTree>
    <p:extLst>
      <p:ext uri="{BB962C8B-B14F-4D97-AF65-F5344CB8AC3E}">
        <p14:creationId xmlns:p14="http://schemas.microsoft.com/office/powerpoint/2010/main" val="276370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B923388-63CF-B84C-A214-7A72F75976E4}"/>
              </a:ext>
            </a:extLst>
          </p:cNvPr>
          <p:cNvSpPr>
            <a:spLocks noGrp="1"/>
          </p:cNvSpPr>
          <p:nvPr>
            <p:ph type="dt" sz="half" idx="10"/>
          </p:nvPr>
        </p:nvSpPr>
        <p:spPr/>
        <p:txBody>
          <a:bodyPr/>
          <a:lstStyle>
            <a:lvl1pPr>
              <a:defRPr/>
            </a:lvl1pPr>
          </a:lstStyle>
          <a:p>
            <a:pPr>
              <a:defRPr/>
            </a:pPr>
            <a:r>
              <a:rPr lang="en-US"/>
              <a:t>3/28/2012</a:t>
            </a:r>
            <a:endParaRPr lang="en-US" dirty="0"/>
          </a:p>
        </p:txBody>
      </p:sp>
      <p:sp>
        <p:nvSpPr>
          <p:cNvPr id="6" name="Footer Placeholder 21">
            <a:extLst>
              <a:ext uri="{FF2B5EF4-FFF2-40B4-BE49-F238E27FC236}">
                <a16:creationId xmlns:a16="http://schemas.microsoft.com/office/drawing/2014/main" id="{095F9AA2-D300-1E48-A8A5-7E337FD9CC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3A80113-9EB2-1047-94CE-8C04EE1E7A2F}"/>
              </a:ext>
            </a:extLst>
          </p:cNvPr>
          <p:cNvSpPr>
            <a:spLocks noGrp="1"/>
          </p:cNvSpPr>
          <p:nvPr>
            <p:ph type="sldNum" sz="quarter" idx="12"/>
          </p:nvPr>
        </p:nvSpPr>
        <p:spPr/>
        <p:txBody>
          <a:bodyPr/>
          <a:lstStyle>
            <a:lvl1pPr>
              <a:defRPr/>
            </a:lvl1pPr>
          </a:lstStyle>
          <a:p>
            <a:fld id="{9969F101-72EE-4145-9312-0CAB7FCE403E}" type="slidenum">
              <a:rPr lang="en-US" altLang="en-US"/>
              <a:pPr/>
              <a:t>‹#›</a:t>
            </a:fld>
            <a:endParaRPr lang="en-US" altLang="en-US"/>
          </a:p>
        </p:txBody>
      </p:sp>
    </p:spTree>
    <p:extLst>
      <p:ext uri="{BB962C8B-B14F-4D97-AF65-F5344CB8AC3E}">
        <p14:creationId xmlns:p14="http://schemas.microsoft.com/office/powerpoint/2010/main" val="10366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a:extLst>
              <a:ext uri="{FF2B5EF4-FFF2-40B4-BE49-F238E27FC236}">
                <a16:creationId xmlns:a16="http://schemas.microsoft.com/office/drawing/2014/main" id="{38E9CC46-6A22-EF4B-A3ED-A648E81A1B8F}"/>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A41A98CF-990F-5241-B80B-C82A9627A94C}"/>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a:extLst>
              <a:ext uri="{FF2B5EF4-FFF2-40B4-BE49-F238E27FC236}">
                <a16:creationId xmlns:a16="http://schemas.microsoft.com/office/drawing/2014/main" id="{459EE0C8-290A-9B44-B2E7-4AD22A078F7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2E194BF0-6BC8-0A4F-AED3-AAE15BDFEE1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5C8D9571-B6E9-A140-9E6A-B2EB27703028}"/>
              </a:ext>
            </a:extLst>
          </p:cNvPr>
          <p:cNvSpPr>
            <a:spLocks noGrp="1"/>
          </p:cNvSpPr>
          <p:nvPr>
            <p:ph type="dt" sz="half" idx="10"/>
          </p:nvPr>
        </p:nvSpPr>
        <p:spPr/>
        <p:txBody>
          <a:bodyPr/>
          <a:lstStyle>
            <a:lvl1pPr>
              <a:defRPr/>
            </a:lvl1pPr>
          </a:lstStyle>
          <a:p>
            <a:pPr>
              <a:defRPr/>
            </a:pPr>
            <a:r>
              <a:rPr lang="en-US"/>
              <a:t>3/28/2012</a:t>
            </a:r>
          </a:p>
        </p:txBody>
      </p:sp>
      <p:sp>
        <p:nvSpPr>
          <p:cNvPr id="10" name="Footer Placeholder 5">
            <a:extLst>
              <a:ext uri="{FF2B5EF4-FFF2-40B4-BE49-F238E27FC236}">
                <a16:creationId xmlns:a16="http://schemas.microsoft.com/office/drawing/2014/main" id="{9C723F52-D8E7-4541-98A8-FC7D144C3A2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B06EA238-7B22-3148-A47E-F108B5353DBD}"/>
              </a:ext>
            </a:extLst>
          </p:cNvPr>
          <p:cNvSpPr>
            <a:spLocks noGrp="1"/>
          </p:cNvSpPr>
          <p:nvPr>
            <p:ph type="sldNum" sz="quarter" idx="12"/>
          </p:nvPr>
        </p:nvSpPr>
        <p:spPr>
          <a:xfrm>
            <a:off x="8077200" y="6356350"/>
            <a:ext cx="609600" cy="365125"/>
          </a:xfrm>
        </p:spPr>
        <p:txBody>
          <a:bodyPr/>
          <a:lstStyle>
            <a:lvl1pPr>
              <a:defRPr/>
            </a:lvl1pPr>
          </a:lstStyle>
          <a:p>
            <a:fld id="{4C3AA7FF-9C54-1540-9383-59C623746D70}" type="slidenum">
              <a:rPr lang="en-US" altLang="en-US"/>
              <a:pPr/>
              <a:t>‹#›</a:t>
            </a:fld>
            <a:endParaRPr lang="en-US" altLang="en-US"/>
          </a:p>
        </p:txBody>
      </p:sp>
    </p:spTree>
    <p:extLst>
      <p:ext uri="{BB962C8B-B14F-4D97-AF65-F5344CB8AC3E}">
        <p14:creationId xmlns:p14="http://schemas.microsoft.com/office/powerpoint/2010/main" val="29549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7717799-ABDC-EC47-99F9-C9AD73456F58}"/>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418B28F0-D4D4-854A-A57B-B3F600C36860}"/>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a:extLst>
              <a:ext uri="{FF2B5EF4-FFF2-40B4-BE49-F238E27FC236}">
                <a16:creationId xmlns:a16="http://schemas.microsoft.com/office/drawing/2014/main" id="{C0D0C82A-2400-C946-A08A-9946F76D774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84BD5DBF-877C-7249-8CF9-C4750C0D8B67}"/>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B57F3DE9-C056-0F47-AC14-C26EFE3A0FCF}"/>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r>
              <a:rPr lang="en-US"/>
              <a:t>3/28/2012</a:t>
            </a:r>
            <a:endParaRPr lang="en-US" dirty="0"/>
          </a:p>
        </p:txBody>
      </p:sp>
      <p:sp>
        <p:nvSpPr>
          <p:cNvPr id="22" name="Footer Placeholder 21">
            <a:extLst>
              <a:ext uri="{FF2B5EF4-FFF2-40B4-BE49-F238E27FC236}">
                <a16:creationId xmlns:a16="http://schemas.microsoft.com/office/drawing/2014/main" id="{F12CF118-4176-F443-B194-C6E22220BA7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8C5C06C-FBFB-2042-9578-13365F45C91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42BF306C-3F25-F847-9714-0E8F349902D1}" type="slidenum">
              <a:rPr lang="en-US" altLang="en-US"/>
              <a:pPr/>
              <a:t>‹#›</a:t>
            </a:fld>
            <a:endParaRPr lang="en-US" altLang="en-US"/>
          </a:p>
        </p:txBody>
      </p:sp>
      <p:grpSp>
        <p:nvGrpSpPr>
          <p:cNvPr id="1033" name="Group 1">
            <a:extLst>
              <a:ext uri="{FF2B5EF4-FFF2-40B4-BE49-F238E27FC236}">
                <a16:creationId xmlns:a16="http://schemas.microsoft.com/office/drawing/2014/main" id="{42FA9F5C-B29E-4E41-8B68-1270276F4ADF}"/>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6282371C-BAD8-974F-8E6B-A6AE5E3D259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sp>
          <p:nvSpPr>
            <p:cNvPr id="13" name="Freeform 12">
              <a:extLst>
                <a:ext uri="{FF2B5EF4-FFF2-40B4-BE49-F238E27FC236}">
                  <a16:creationId xmlns:a16="http://schemas.microsoft.com/office/drawing/2014/main" id="{7AD04CBF-C441-EB46-A621-27EE8B5D8DEA}"/>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4760" r:id="rId1"/>
    <p:sldLayoutId id="2147484752" r:id="rId2"/>
    <p:sldLayoutId id="2147484761" r:id="rId3"/>
    <p:sldLayoutId id="2147484753" r:id="rId4"/>
    <p:sldLayoutId id="2147484754" r:id="rId5"/>
    <p:sldLayoutId id="2147484755" r:id="rId6"/>
    <p:sldLayoutId id="2147484756" r:id="rId7"/>
    <p:sldLayoutId id="2147484757" r:id="rId8"/>
    <p:sldLayoutId id="2147484762" r:id="rId9"/>
    <p:sldLayoutId id="2147484758" r:id="rId10"/>
    <p:sldLayoutId id="2147484759" r:id="rId11"/>
    <p:sldLayoutId id="2147484763" r:id="rId12"/>
    <p:sldLayoutId id="2147484764" r:id="rId13"/>
    <p:sldLayoutId id="2147484765" r:id="rId14"/>
    <p:sldLayoutId id="2147484766" r:id="rId15"/>
    <p:sldLayoutId id="2147484767" r:id="rId16"/>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2800" dirty="0">
                <a:latin typeface="Arial" panose="020B0604020202020204" pitchFamily="34" charset="0"/>
                <a:cs typeface="Arial" panose="020B0604020202020204" pitchFamily="34" charset="0"/>
              </a:rPr>
              <a:t>Dr. Fransiskus Adikara, </a:t>
            </a:r>
            <a:r>
              <a:rPr lang="en-US" sz="2800" dirty="0" err="1">
                <a:latin typeface="Arial" panose="020B0604020202020204" pitchFamily="34" charset="0"/>
                <a:cs typeface="Arial" panose="020B0604020202020204" pitchFamily="34" charset="0"/>
              </a:rPr>
              <a:t>S.Kom</a:t>
            </a:r>
            <a:r>
              <a:rPr lang="en-US" sz="2800" dirty="0">
                <a:latin typeface="Arial" panose="020B0604020202020204" pitchFamily="34" charset="0"/>
                <a:cs typeface="Arial" panose="020B0604020202020204" pitchFamily="34" charset="0"/>
              </a:rPr>
              <a:t>, MMSI</a:t>
            </a:r>
          </a:p>
        </p:txBody>
      </p:sp>
      <p:sp>
        <p:nvSpPr>
          <p:cNvPr id="3" name="Subtitle 2"/>
          <p:cNvSpPr>
            <a:spLocks noGrp="1"/>
          </p:cNvSpPr>
          <p:nvPr>
            <p:ph type="subTitle" idx="1"/>
          </p:nvPr>
        </p:nvSpPr>
        <p:spPr>
          <a:xfrm>
            <a:off x="2987824" y="3573016"/>
            <a:ext cx="5688632" cy="432048"/>
          </a:xfrm>
        </p:spPr>
        <p:txBody>
          <a:bodyPr/>
          <a:lstStyle/>
          <a:p>
            <a:r>
              <a:rPr lang="en-US" sz="2400" dirty="0" err="1">
                <a:latin typeface="Arial" panose="020B0604020202020204" pitchFamily="34" charset="0"/>
                <a:cs typeface="Arial" panose="020B0604020202020204" pitchFamily="34" charset="0"/>
              </a:rPr>
              <a:t>Sesi</a:t>
            </a:r>
            <a:r>
              <a:rPr lang="en-US" sz="2400" dirty="0">
                <a:latin typeface="Arial" panose="020B0604020202020204" pitchFamily="34" charset="0"/>
                <a:cs typeface="Arial" panose="020B0604020202020204" pitchFamily="34" charset="0"/>
              </a:rPr>
              <a:t> 12</a:t>
            </a:r>
          </a:p>
        </p:txBody>
      </p:sp>
      <p:sp>
        <p:nvSpPr>
          <p:cNvPr id="4" name="Text Placeholder 3"/>
          <p:cNvSpPr>
            <a:spLocks noGrp="1"/>
          </p:cNvSpPr>
          <p:nvPr>
            <p:ph type="body" sz="quarter" idx="10"/>
          </p:nvPr>
        </p:nvSpPr>
        <p:spPr>
          <a:xfrm>
            <a:off x="2597341" y="980728"/>
            <a:ext cx="6151123" cy="1080120"/>
          </a:xfrm>
        </p:spPr>
        <p:txBody>
          <a:bodyPr/>
          <a:lstStyle/>
          <a:p>
            <a:pPr marL="0" indent="0" algn="l">
              <a:buNone/>
            </a:pPr>
            <a:r>
              <a:rPr lang="en-US" sz="3200" dirty="0">
                <a:latin typeface="Arial" panose="020B0604020202020204" pitchFamily="34" charset="0"/>
                <a:cs typeface="Arial" panose="020B0604020202020204" pitchFamily="34" charset="0"/>
              </a:rPr>
              <a:t>IT Resource Management</a:t>
            </a:r>
          </a:p>
        </p:txBody>
      </p:sp>
      <p:sp>
        <p:nvSpPr>
          <p:cNvPr id="5" name="Text Placeholder 4"/>
          <p:cNvSpPr>
            <a:spLocks noGrp="1"/>
          </p:cNvSpPr>
          <p:nvPr>
            <p:ph type="body" sz="quarter" idx="11"/>
          </p:nvPr>
        </p:nvSpPr>
        <p:spPr>
          <a:xfrm>
            <a:off x="2987824" y="4149080"/>
            <a:ext cx="5616624" cy="1367507"/>
          </a:xfrm>
        </p:spPr>
        <p:txBody>
          <a:bodyPr/>
          <a:lstStyle/>
          <a:p>
            <a:pPr marL="0" indent="0" algn="l" fontAlgn="auto">
              <a:spcAft>
                <a:spcPts val="0"/>
              </a:spcAft>
              <a:buNone/>
              <a:defRPr/>
            </a:pPr>
            <a:r>
              <a:rPr lang="en-ID" sz="3200" dirty="0" err="1">
                <a:solidFill>
                  <a:schemeClr val="tx2">
                    <a:lumMod val="75000"/>
                  </a:schemeClr>
                </a:solidFill>
              </a:rPr>
              <a:t>Kompetensi</a:t>
            </a:r>
            <a:r>
              <a:rPr lang="en-ID" sz="3200" dirty="0">
                <a:solidFill>
                  <a:schemeClr val="tx2">
                    <a:lumMod val="75000"/>
                  </a:schemeClr>
                </a:solidFill>
              </a:rPr>
              <a:t> SDM TI</a:t>
            </a:r>
          </a:p>
        </p:txBody>
      </p:sp>
    </p:spTree>
    <p:extLst>
      <p:ext uri="{BB962C8B-B14F-4D97-AF65-F5344CB8AC3E}">
        <p14:creationId xmlns:p14="http://schemas.microsoft.com/office/powerpoint/2010/main" val="54932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a:extLst>
              <a:ext uri="{FF2B5EF4-FFF2-40B4-BE49-F238E27FC236}">
                <a16:creationId xmlns:a16="http://schemas.microsoft.com/office/drawing/2014/main" id="{5DA6167B-0E3A-4147-B7C6-59BF0BC51E7D}"/>
              </a:ext>
            </a:extLst>
          </p:cNvPr>
          <p:cNvSpPr>
            <a:spLocks noGrp="1"/>
          </p:cNvSpPr>
          <p:nvPr>
            <p:ph type="title"/>
          </p:nvPr>
        </p:nvSpPr>
        <p:spPr>
          <a:xfrm>
            <a:off x="914400" y="0"/>
            <a:ext cx="8229600" cy="1143000"/>
          </a:xfrm>
        </p:spPr>
        <p:txBody>
          <a:bodyPr/>
          <a:lstStyle/>
          <a:p>
            <a:pPr eaLnBrk="1" hangingPunct="1"/>
            <a:r>
              <a:rPr lang="en-US" altLang="en-US"/>
              <a:t>COBIT 5 Enablers</a:t>
            </a:r>
          </a:p>
        </p:txBody>
      </p:sp>
      <p:sp>
        <p:nvSpPr>
          <p:cNvPr id="5" name="Slide Number Placeholder 4">
            <a:extLst>
              <a:ext uri="{FF2B5EF4-FFF2-40B4-BE49-F238E27FC236}">
                <a16:creationId xmlns:a16="http://schemas.microsoft.com/office/drawing/2014/main" id="{A7772044-726F-BE46-91A4-4BD5BE29B91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432C36-5854-314A-A8EE-DFB22D4DE4CC}" type="slidenum">
              <a:rPr lang="en-US" altLang="en-US">
                <a:solidFill>
                  <a:srgbClr val="045C75"/>
                </a:solidFill>
              </a:rPr>
              <a:pPr eaLnBrk="1" hangingPunct="1"/>
              <a:t>10</a:t>
            </a:fld>
            <a:endParaRPr lang="en-US" altLang="en-US">
              <a:solidFill>
                <a:srgbClr val="045C75"/>
              </a:solidFill>
            </a:endParaRPr>
          </a:p>
        </p:txBody>
      </p:sp>
      <p:pic>
        <p:nvPicPr>
          <p:cNvPr id="17412" name="Picture 6">
            <a:extLst>
              <a:ext uri="{FF2B5EF4-FFF2-40B4-BE49-F238E27FC236}">
                <a16:creationId xmlns:a16="http://schemas.microsoft.com/office/drawing/2014/main" id="{2D92240C-993E-C141-A8A5-B92B87CBF3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524000"/>
            <a:ext cx="6781800" cy="441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7">
            <a:extLst>
              <a:ext uri="{FF2B5EF4-FFF2-40B4-BE49-F238E27FC236}">
                <a16:creationId xmlns:a16="http://schemas.microsoft.com/office/drawing/2014/main" id="{3234D023-1154-EE44-B29E-7392C21B96DD}"/>
              </a:ext>
            </a:extLst>
          </p:cNvPr>
          <p:cNvSpPr>
            <a:spLocks noChangeArrowheads="1"/>
          </p:cNvSpPr>
          <p:nvPr/>
        </p:nvSpPr>
        <p:spPr bwMode="auto">
          <a:xfrm>
            <a:off x="2971800" y="5943600"/>
            <a:ext cx="38862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Source:  COBIT</a:t>
            </a:r>
            <a:r>
              <a:rPr lang="en-US" altLang="en-US" sz="1000" baseline="30000"/>
              <a:t>®</a:t>
            </a:r>
            <a:r>
              <a:rPr lang="en-US" altLang="en-US" sz="1000"/>
              <a:t> 5, figure 12. © 2012 ISACA</a:t>
            </a:r>
            <a:r>
              <a:rPr lang="en-US" altLang="en-US" sz="1000" baseline="30000"/>
              <a:t>®</a:t>
            </a:r>
            <a:r>
              <a:rPr lang="en-US" altLang="en-US" sz="1000"/>
              <a:t>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a:extLst>
              <a:ext uri="{FF2B5EF4-FFF2-40B4-BE49-F238E27FC236}">
                <a16:creationId xmlns:a16="http://schemas.microsoft.com/office/drawing/2014/main" id="{A999ACE0-FEEA-D64D-8FE9-EDA280B589FF}"/>
              </a:ext>
            </a:extLst>
          </p:cNvPr>
          <p:cNvSpPr>
            <a:spLocks noGrp="1"/>
          </p:cNvSpPr>
          <p:nvPr>
            <p:ph type="title"/>
          </p:nvPr>
        </p:nvSpPr>
        <p:spPr>
          <a:xfrm>
            <a:off x="609600" y="0"/>
            <a:ext cx="8153400" cy="1066800"/>
          </a:xfrm>
        </p:spPr>
        <p:txBody>
          <a:bodyPr/>
          <a:lstStyle/>
          <a:p>
            <a:pPr eaLnBrk="1" hangingPunct="1"/>
            <a:r>
              <a:rPr lang="en-US" altLang="en-US"/>
              <a:t>Governance and Management</a:t>
            </a:r>
          </a:p>
        </p:txBody>
      </p:sp>
      <p:sp>
        <p:nvSpPr>
          <p:cNvPr id="18435" name="Content Placeholder 1">
            <a:extLst>
              <a:ext uri="{FF2B5EF4-FFF2-40B4-BE49-F238E27FC236}">
                <a16:creationId xmlns:a16="http://schemas.microsoft.com/office/drawing/2014/main" id="{53A8D588-0998-9A44-9DC0-04585D9F4329}"/>
              </a:ext>
            </a:extLst>
          </p:cNvPr>
          <p:cNvSpPr>
            <a:spLocks noGrp="1"/>
          </p:cNvSpPr>
          <p:nvPr>
            <p:ph idx="1"/>
          </p:nvPr>
        </p:nvSpPr>
        <p:spPr>
          <a:xfrm>
            <a:off x="609600" y="1371600"/>
            <a:ext cx="8077200" cy="4572000"/>
          </a:xfrm>
        </p:spPr>
        <p:txBody>
          <a:bodyPr/>
          <a:lstStyle/>
          <a:p>
            <a:pPr eaLnBrk="1" hangingPunct="1"/>
            <a:r>
              <a:rPr lang="en-GB" altLang="en-US" b="1">
                <a:latin typeface="Times New Roman" panose="02020603050405020304" pitchFamily="18" charset="0"/>
                <a:cs typeface="Times New Roman" panose="02020603050405020304" pitchFamily="18" charset="0"/>
              </a:rPr>
              <a:t>Governance</a:t>
            </a:r>
            <a:r>
              <a:rPr lang="en-GB" altLang="en-US">
                <a:latin typeface="Times New Roman" panose="02020603050405020304" pitchFamily="18" charset="0"/>
                <a:cs typeface="Times New Roman" panose="02020603050405020304" pitchFamily="18" charset="0"/>
              </a:rPr>
              <a:t> ensures that enterprise objectives are achieved by </a:t>
            </a:r>
            <a:r>
              <a:rPr lang="en-GB" altLang="en-US" b="1">
                <a:latin typeface="Times New Roman" panose="02020603050405020304" pitchFamily="18" charset="0"/>
                <a:cs typeface="Times New Roman" panose="02020603050405020304" pitchFamily="18" charset="0"/>
              </a:rPr>
              <a:t>evaluating</a:t>
            </a:r>
            <a:r>
              <a:rPr lang="en-GB" altLang="en-US">
                <a:latin typeface="Times New Roman" panose="02020603050405020304" pitchFamily="18" charset="0"/>
                <a:cs typeface="Times New Roman" panose="02020603050405020304" pitchFamily="18" charset="0"/>
              </a:rPr>
              <a:t> stakeholder needs, conditions and options; setting </a:t>
            </a:r>
            <a:r>
              <a:rPr lang="en-GB" altLang="en-US" b="1">
                <a:latin typeface="Times New Roman" panose="02020603050405020304" pitchFamily="18" charset="0"/>
                <a:cs typeface="Times New Roman" panose="02020603050405020304" pitchFamily="18" charset="0"/>
              </a:rPr>
              <a:t>direction</a:t>
            </a:r>
            <a:r>
              <a:rPr lang="en-GB" altLang="en-US">
                <a:latin typeface="Times New Roman" panose="02020603050405020304" pitchFamily="18" charset="0"/>
                <a:cs typeface="Times New Roman" panose="02020603050405020304" pitchFamily="18" charset="0"/>
              </a:rPr>
              <a:t> through prioritisation and decision making; and </a:t>
            </a:r>
            <a:r>
              <a:rPr lang="en-GB" altLang="en-US" b="1">
                <a:latin typeface="Times New Roman" panose="02020603050405020304" pitchFamily="18" charset="0"/>
                <a:cs typeface="Times New Roman" panose="02020603050405020304" pitchFamily="18" charset="0"/>
              </a:rPr>
              <a:t>monitoring</a:t>
            </a:r>
            <a:r>
              <a:rPr lang="en-GB" altLang="en-US">
                <a:latin typeface="Times New Roman" panose="02020603050405020304" pitchFamily="18" charset="0"/>
                <a:cs typeface="Times New Roman" panose="02020603050405020304" pitchFamily="18" charset="0"/>
              </a:rPr>
              <a:t> performance, compliance and progress against </a:t>
            </a:r>
            <a:r>
              <a:rPr lang="en-US" altLang="en-US">
                <a:latin typeface="Times New Roman" panose="02020603050405020304" pitchFamily="18" charset="0"/>
                <a:cs typeface="Times New Roman" panose="02020603050405020304" pitchFamily="18" charset="0"/>
              </a:rPr>
              <a:t>agreed-on direction and objectives</a:t>
            </a:r>
            <a:r>
              <a:rPr lang="en-GB" altLang="en-US">
                <a:latin typeface="Times New Roman" panose="02020603050405020304" pitchFamily="18" charset="0"/>
                <a:cs typeface="Times New Roman" panose="02020603050405020304" pitchFamily="18" charset="0"/>
              </a:rPr>
              <a:t> </a:t>
            </a:r>
            <a:r>
              <a:rPr lang="en-GB" altLang="en-US" b="1">
                <a:latin typeface="Times New Roman" panose="02020603050405020304" pitchFamily="18" charset="0"/>
                <a:cs typeface="Times New Roman" panose="02020603050405020304" pitchFamily="18" charset="0"/>
              </a:rPr>
              <a:t>(EDM).</a:t>
            </a:r>
          </a:p>
          <a:p>
            <a:pPr eaLnBrk="1" hangingPunct="1"/>
            <a:r>
              <a:rPr lang="en-GB" altLang="en-US" b="1">
                <a:latin typeface="Times New Roman" panose="02020603050405020304" pitchFamily="18" charset="0"/>
                <a:cs typeface="Times New Roman" panose="02020603050405020304" pitchFamily="18" charset="0"/>
              </a:rPr>
              <a:t>Management</a:t>
            </a:r>
            <a:r>
              <a:rPr lang="en-GB" altLang="en-US">
                <a:latin typeface="Times New Roman" panose="02020603050405020304" pitchFamily="18" charset="0"/>
                <a:cs typeface="Times New Roman" panose="02020603050405020304" pitchFamily="18" charset="0"/>
              </a:rPr>
              <a:t> </a:t>
            </a:r>
            <a:r>
              <a:rPr lang="en-GB" altLang="en-US" b="1">
                <a:latin typeface="Times New Roman" panose="02020603050405020304" pitchFamily="18" charset="0"/>
                <a:cs typeface="Times New Roman" panose="02020603050405020304" pitchFamily="18" charset="0"/>
              </a:rPr>
              <a:t>plans, builds, runs </a:t>
            </a:r>
            <a:r>
              <a:rPr lang="en-GB" altLang="en-US">
                <a:latin typeface="Times New Roman" panose="02020603050405020304" pitchFamily="18" charset="0"/>
                <a:cs typeface="Times New Roman" panose="02020603050405020304" pitchFamily="18" charset="0"/>
              </a:rPr>
              <a:t>and </a:t>
            </a:r>
            <a:r>
              <a:rPr lang="en-GB" altLang="en-US" b="1">
                <a:latin typeface="Times New Roman" panose="02020603050405020304" pitchFamily="18" charset="0"/>
                <a:cs typeface="Times New Roman" panose="02020603050405020304" pitchFamily="18" charset="0"/>
              </a:rPr>
              <a:t>monitors</a:t>
            </a:r>
            <a:r>
              <a:rPr lang="en-GB" altLang="en-US">
                <a:latin typeface="Times New Roman" panose="02020603050405020304" pitchFamily="18" charset="0"/>
                <a:cs typeface="Times New Roman" panose="02020603050405020304" pitchFamily="18" charset="0"/>
              </a:rPr>
              <a:t> activities in alignment with the direction set by the governance body to achieve the enterprise objectives </a:t>
            </a:r>
            <a:r>
              <a:rPr lang="en-GB" altLang="en-US" b="1">
                <a:latin typeface="Times New Roman" panose="02020603050405020304" pitchFamily="18" charset="0"/>
                <a:cs typeface="Times New Roman" panose="02020603050405020304" pitchFamily="18" charset="0"/>
              </a:rPr>
              <a:t>(PBRM).</a:t>
            </a:r>
            <a:endParaRPr lang="en-US" altLang="en-US" b="1">
              <a:latin typeface="Times New Roman" panose="02020603050405020304" pitchFamily="18" charset="0"/>
              <a:cs typeface="Times New Roman" panose="02020603050405020304" pitchFamily="18" charset="0"/>
            </a:endParaRPr>
          </a:p>
        </p:txBody>
      </p:sp>
      <p:sp>
        <p:nvSpPr>
          <p:cNvPr id="18436" name="Rectangle 5">
            <a:extLst>
              <a:ext uri="{FF2B5EF4-FFF2-40B4-BE49-F238E27FC236}">
                <a16:creationId xmlns:a16="http://schemas.microsoft.com/office/drawing/2014/main" id="{8C6DB63C-1F8E-0348-8EA5-BD5C47A303B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Slide Number Placeholder 5">
            <a:extLst>
              <a:ext uri="{FF2B5EF4-FFF2-40B4-BE49-F238E27FC236}">
                <a16:creationId xmlns:a16="http://schemas.microsoft.com/office/drawing/2014/main" id="{7F789E17-A872-AA46-B34D-45009D82D77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E55298-34AE-9A4C-A52A-42E1917BBAB4}" type="slidenum">
              <a:rPr lang="en-US" altLang="en-US">
                <a:solidFill>
                  <a:srgbClr val="045C75"/>
                </a:solidFill>
              </a:rPr>
              <a:pPr eaLnBrk="1" hangingPunct="1"/>
              <a:t>11</a:t>
            </a:fld>
            <a:endParaRPr lang="en-US" altLang="en-US">
              <a:solidFill>
                <a:srgbClr val="045C7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id="{4EA47C19-8412-D84A-8F59-75E8D4E97247}"/>
              </a:ext>
            </a:extLst>
          </p:cNvPr>
          <p:cNvSpPr>
            <a:spLocks noGrp="1"/>
          </p:cNvSpPr>
          <p:nvPr>
            <p:ph type="title"/>
          </p:nvPr>
        </p:nvSpPr>
        <p:spPr>
          <a:xfrm>
            <a:off x="914400" y="0"/>
            <a:ext cx="8229600" cy="1143000"/>
          </a:xfrm>
        </p:spPr>
        <p:txBody>
          <a:bodyPr/>
          <a:lstStyle/>
          <a:p>
            <a:pPr eaLnBrk="1" hangingPunct="1"/>
            <a:r>
              <a:rPr lang="en-US" altLang="en-US"/>
              <a:t>In Summary …</a:t>
            </a:r>
          </a:p>
        </p:txBody>
      </p:sp>
      <p:sp>
        <p:nvSpPr>
          <p:cNvPr id="19459" name="Content Placeholder 1">
            <a:extLst>
              <a:ext uri="{FF2B5EF4-FFF2-40B4-BE49-F238E27FC236}">
                <a16:creationId xmlns:a16="http://schemas.microsoft.com/office/drawing/2014/main" id="{A6C05F9C-9211-514A-8BDC-7494C81F05E6}"/>
              </a:ext>
            </a:extLst>
          </p:cNvPr>
          <p:cNvSpPr>
            <a:spLocks noGrp="1"/>
          </p:cNvSpPr>
          <p:nvPr>
            <p:ph idx="1"/>
          </p:nvPr>
        </p:nvSpPr>
        <p:spPr>
          <a:xfrm>
            <a:off x="457200" y="1905000"/>
            <a:ext cx="7848600" cy="3429000"/>
          </a:xfrm>
        </p:spPr>
        <p:txBody>
          <a:bodyPr/>
          <a:lstStyle/>
          <a:p>
            <a:pPr marL="460375" indent="4763" eaLnBrk="1" hangingPunct="1">
              <a:buFontTx/>
              <a:buNone/>
            </a:pPr>
            <a:r>
              <a:rPr lang="en-GB" altLang="en-US" sz="2800" b="1">
                <a:latin typeface="Times New Roman" panose="02020603050405020304" pitchFamily="18" charset="0"/>
                <a:cs typeface="Times New Roman" panose="02020603050405020304" pitchFamily="18" charset="0"/>
              </a:rPr>
              <a:t>COBIT 5 </a:t>
            </a:r>
            <a:r>
              <a:rPr lang="en-GB" altLang="en-US" sz="2800">
                <a:latin typeface="Times New Roman" panose="02020603050405020304" pitchFamily="18" charset="0"/>
                <a:cs typeface="Times New Roman" panose="02020603050405020304" pitchFamily="18" charset="0"/>
              </a:rPr>
              <a:t>brings together the </a:t>
            </a:r>
            <a:r>
              <a:rPr lang="en-GB" altLang="en-US" sz="2800" b="1">
                <a:latin typeface="Times New Roman" panose="02020603050405020304" pitchFamily="18" charset="0"/>
                <a:cs typeface="Times New Roman" panose="02020603050405020304" pitchFamily="18" charset="0"/>
              </a:rPr>
              <a:t>five principles</a:t>
            </a:r>
            <a:r>
              <a:rPr lang="en-GB" altLang="en-US" sz="2800">
                <a:latin typeface="Times New Roman" panose="02020603050405020304" pitchFamily="18" charset="0"/>
                <a:cs typeface="Times New Roman" panose="02020603050405020304" pitchFamily="18" charset="0"/>
              </a:rPr>
              <a:t> that allow the enterprise to build an effective </a:t>
            </a:r>
            <a:r>
              <a:rPr lang="en-GB" altLang="en-US" sz="2800" b="1">
                <a:latin typeface="Times New Roman" panose="02020603050405020304" pitchFamily="18" charset="0"/>
                <a:cs typeface="Times New Roman" panose="02020603050405020304" pitchFamily="18" charset="0"/>
              </a:rPr>
              <a:t>governance</a:t>
            </a:r>
            <a:r>
              <a:rPr lang="en-GB" altLang="en-US" sz="2800">
                <a:latin typeface="Times New Roman" panose="02020603050405020304" pitchFamily="18" charset="0"/>
                <a:cs typeface="Times New Roman" panose="02020603050405020304" pitchFamily="18" charset="0"/>
              </a:rPr>
              <a:t> and </a:t>
            </a:r>
            <a:r>
              <a:rPr lang="en-GB" altLang="en-US" sz="2800" b="1">
                <a:latin typeface="Times New Roman" panose="02020603050405020304" pitchFamily="18" charset="0"/>
                <a:cs typeface="Times New Roman" panose="02020603050405020304" pitchFamily="18" charset="0"/>
              </a:rPr>
              <a:t>management</a:t>
            </a:r>
            <a:r>
              <a:rPr lang="en-GB" altLang="en-US" sz="2800">
                <a:latin typeface="Times New Roman" panose="02020603050405020304" pitchFamily="18" charset="0"/>
                <a:cs typeface="Times New Roman" panose="02020603050405020304" pitchFamily="18" charset="0"/>
              </a:rPr>
              <a:t> framework based on a holistic set of </a:t>
            </a:r>
            <a:r>
              <a:rPr lang="en-GB" altLang="en-US" sz="2800" b="1">
                <a:latin typeface="Times New Roman" panose="02020603050405020304" pitchFamily="18" charset="0"/>
                <a:cs typeface="Times New Roman" panose="02020603050405020304" pitchFamily="18" charset="0"/>
              </a:rPr>
              <a:t>seven enablers</a:t>
            </a:r>
            <a:r>
              <a:rPr lang="en-GB" altLang="en-US" sz="2800">
                <a:latin typeface="Times New Roman" panose="02020603050405020304" pitchFamily="18" charset="0"/>
                <a:cs typeface="Times New Roman" panose="02020603050405020304" pitchFamily="18" charset="0"/>
              </a:rPr>
              <a:t> that optimises </a:t>
            </a:r>
            <a:r>
              <a:rPr lang="en-GB" altLang="en-US" sz="2800" b="1">
                <a:latin typeface="Times New Roman" panose="02020603050405020304" pitchFamily="18" charset="0"/>
                <a:cs typeface="Times New Roman" panose="02020603050405020304" pitchFamily="18" charset="0"/>
              </a:rPr>
              <a:t>information</a:t>
            </a:r>
            <a:r>
              <a:rPr lang="en-GB" altLang="en-US" sz="2800">
                <a:latin typeface="Times New Roman" panose="02020603050405020304" pitchFamily="18" charset="0"/>
                <a:cs typeface="Times New Roman" panose="02020603050405020304" pitchFamily="18" charset="0"/>
              </a:rPr>
              <a:t> and </a:t>
            </a:r>
            <a:r>
              <a:rPr lang="en-GB" altLang="en-US" sz="2800" b="1">
                <a:latin typeface="Times New Roman" panose="02020603050405020304" pitchFamily="18" charset="0"/>
                <a:cs typeface="Times New Roman" panose="02020603050405020304" pitchFamily="18" charset="0"/>
              </a:rPr>
              <a:t>technology</a:t>
            </a:r>
            <a:r>
              <a:rPr lang="en-GB" altLang="en-US" sz="2800">
                <a:latin typeface="Times New Roman" panose="02020603050405020304" pitchFamily="18" charset="0"/>
                <a:cs typeface="Times New Roman" panose="02020603050405020304" pitchFamily="18" charset="0"/>
              </a:rPr>
              <a:t> investment and use for the benefit of stakeholders</a:t>
            </a:r>
            <a:r>
              <a:rPr lang="en-GB" altLang="en-US" sz="2800"/>
              <a:t>.</a:t>
            </a:r>
          </a:p>
        </p:txBody>
      </p:sp>
      <p:sp>
        <p:nvSpPr>
          <p:cNvPr id="7" name="Slide Number Placeholder 6">
            <a:extLst>
              <a:ext uri="{FF2B5EF4-FFF2-40B4-BE49-F238E27FC236}">
                <a16:creationId xmlns:a16="http://schemas.microsoft.com/office/drawing/2014/main" id="{5BC713D4-8908-6742-9483-F305A9EA2E7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87287D-4653-2547-8978-AAB15895DFE9}" type="slidenum">
              <a:rPr lang="en-US" altLang="en-US">
                <a:solidFill>
                  <a:srgbClr val="045C75"/>
                </a:solidFill>
              </a:rPr>
              <a:pPr eaLnBrk="1" hangingPunct="1"/>
              <a:t>12</a:t>
            </a:fld>
            <a:endParaRPr lang="en-US" altLang="en-US">
              <a:solidFill>
                <a:srgbClr val="045C7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32914F6-5F9B-F946-842A-79E9F9694924}"/>
              </a:ext>
            </a:extLst>
          </p:cNvPr>
          <p:cNvSpPr>
            <a:spLocks noGrp="1" noChangeArrowheads="1"/>
          </p:cNvSpPr>
          <p:nvPr>
            <p:ph type="ctrTitle"/>
          </p:nvPr>
        </p:nvSpPr>
        <p:spPr>
          <a:xfrm>
            <a:off x="685800" y="2667000"/>
            <a:ext cx="7772400" cy="1470025"/>
          </a:xfrm>
          <a:ln>
            <a:miter lim="800000"/>
            <a:headEnd/>
            <a:tailEnd/>
          </a:ln>
        </p:spPr>
        <p:txBody>
          <a:bodyPr>
            <a:normAutofit fontScale="90000"/>
          </a:bodyPr>
          <a:lstStyle/>
          <a:p>
            <a:pPr algn="ctr" eaLnBrk="1" fontAlgn="auto" hangingPunct="1">
              <a:spcAft>
                <a:spcPts val="0"/>
              </a:spcAft>
              <a:defRPr/>
            </a:pPr>
            <a:r>
              <a:rPr lang="en-US" dirty="0">
                <a:solidFill>
                  <a:schemeClr val="accent1">
                    <a:lumMod val="20000"/>
                    <a:lumOff val="80000"/>
                  </a:schemeClr>
                </a:solidFill>
              </a:rPr>
              <a:t>COBIT 5 </a:t>
            </a:r>
            <a:br>
              <a:rPr lang="en-US" dirty="0">
                <a:solidFill>
                  <a:schemeClr val="accent1">
                    <a:lumMod val="20000"/>
                    <a:lumOff val="80000"/>
                  </a:schemeClr>
                </a:solidFill>
              </a:rPr>
            </a:br>
            <a:r>
              <a:rPr lang="en-US" dirty="0">
                <a:solidFill>
                  <a:schemeClr val="accent1">
                    <a:lumMod val="20000"/>
                    <a:lumOff val="80000"/>
                  </a:schemeClr>
                </a:solidFill>
              </a:rPr>
              <a:t>Introduction </a:t>
            </a:r>
            <a:br>
              <a:rPr lang="en-US" dirty="0"/>
            </a:br>
            <a:endParaRPr lang="en-US" dirty="0"/>
          </a:p>
        </p:txBody>
      </p:sp>
      <p:sp>
        <p:nvSpPr>
          <p:cNvPr id="9219" name="Rectangle 3">
            <a:extLst>
              <a:ext uri="{FF2B5EF4-FFF2-40B4-BE49-F238E27FC236}">
                <a16:creationId xmlns:a16="http://schemas.microsoft.com/office/drawing/2014/main" id="{1F681524-C236-0C4A-9D5B-7E0C1E4CC2A1}"/>
              </a:ext>
            </a:extLst>
          </p:cNvPr>
          <p:cNvSpPr>
            <a:spLocks noChangeArrowheads="1"/>
          </p:cNvSpPr>
          <p:nvPr/>
        </p:nvSpPr>
        <p:spPr bwMode="auto">
          <a:xfrm>
            <a:off x="1905000" y="4114800"/>
            <a:ext cx="510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AU" altLang="en-US" sz="2000" b="1">
                <a:solidFill>
                  <a:schemeClr val="tx2"/>
                </a:solidFill>
                <a:latin typeface="Times New Roman" panose="02020603050405020304" pitchFamily="18" charset="0"/>
              </a:rPr>
              <a:t>     Presented by</a:t>
            </a:r>
          </a:p>
          <a:p>
            <a:pPr eaLnBrk="1" hangingPunct="1"/>
            <a:endParaRPr lang="en-AU" altLang="en-US" sz="2000" b="1">
              <a:solidFill>
                <a:schemeClr val="tx2"/>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2EAEBF5-E4E5-9845-ACCE-80CF24FC0E08}"/>
              </a:ext>
            </a:extLst>
          </p:cNvPr>
          <p:cNvSpPr>
            <a:spLocks noGrp="1" noChangeArrowheads="1"/>
          </p:cNvSpPr>
          <p:nvPr>
            <p:ph type="title"/>
          </p:nvPr>
        </p:nvSpPr>
        <p:spPr>
          <a:xfrm>
            <a:off x="914400" y="0"/>
            <a:ext cx="8229600" cy="1143000"/>
          </a:xfrm>
        </p:spPr>
        <p:txBody>
          <a:bodyPr/>
          <a:lstStyle/>
          <a:p>
            <a:pPr eaLnBrk="1" hangingPunct="1"/>
            <a:endParaRPr lang="en-US" altLang="en-US"/>
          </a:p>
        </p:txBody>
      </p:sp>
      <p:sp>
        <p:nvSpPr>
          <p:cNvPr id="8195" name="Rectangle 3">
            <a:extLst>
              <a:ext uri="{FF2B5EF4-FFF2-40B4-BE49-F238E27FC236}">
                <a16:creationId xmlns:a16="http://schemas.microsoft.com/office/drawing/2014/main" id="{2CFA00AB-CA1D-554A-BA5D-69E783559E37}"/>
              </a:ext>
            </a:extLst>
          </p:cNvPr>
          <p:cNvSpPr>
            <a:spLocks noGrp="1" noChangeArrowheads="1"/>
          </p:cNvSpPr>
          <p:nvPr>
            <p:ph idx="1"/>
          </p:nvPr>
        </p:nvSpPr>
        <p:spPr>
          <a:xfrm>
            <a:off x="838200" y="1600200"/>
            <a:ext cx="7848600" cy="4525963"/>
          </a:xfrm>
        </p:spPr>
        <p:txBody>
          <a:bodyPr>
            <a:normAutofit/>
          </a:bodyPr>
          <a:lstStyle/>
          <a:p>
            <a:pPr marL="274320" indent="-274320" eaLnBrk="1" fontAlgn="auto" hangingPunct="1">
              <a:lnSpc>
                <a:spcPct val="90000"/>
              </a:lnSpc>
              <a:spcAft>
                <a:spcPct val="10000"/>
              </a:spcAft>
              <a:buClr>
                <a:schemeClr val="accent3"/>
              </a:buClr>
              <a:buFont typeface="Wingdings 2" pitchFamily="18" charset="2"/>
              <a:buNone/>
              <a:defRPr/>
            </a:pPr>
            <a:r>
              <a:rPr lang="en-US" sz="2800"/>
              <a:t>© 2012 </a:t>
            </a:r>
            <a:r>
              <a:rPr lang="en-US" sz="2800" dirty="0"/>
              <a:t>ISACA. All rights reserved. No part of this publication may be used, copied, reproduced, modified, distributed, displayed, stored in a retrieval system or transmitted in any form by any means (electronic, mechanical, photocopying, recording or otherwise) without the prior written </a:t>
            </a:r>
            <a:r>
              <a:rPr lang="en-US" sz="2800" dirty="0" err="1"/>
              <a:t>authorisation</a:t>
            </a:r>
            <a:r>
              <a:rPr lang="en-US" sz="2800" dirty="0"/>
              <a:t> of ISACA. Use of this publication is permitted solely for personal use and must include full attribution of the material’s source. No other right or permission is granted with respect to this work.</a:t>
            </a:r>
          </a:p>
          <a:p>
            <a:pPr marL="274320" indent="-274320" eaLnBrk="1" fontAlgn="auto" hangingPunct="1">
              <a:lnSpc>
                <a:spcPct val="90000"/>
              </a:lnSpc>
              <a:spcAft>
                <a:spcPct val="10000"/>
              </a:spcAft>
              <a:buClr>
                <a:schemeClr val="accent3"/>
              </a:buClr>
              <a:buFont typeface="Wingdings 2"/>
              <a:buChar char=""/>
              <a:defRPr/>
            </a:pPr>
            <a:endParaRPr lang="en-US" sz="2800" dirty="0"/>
          </a:p>
        </p:txBody>
      </p:sp>
      <p:sp>
        <p:nvSpPr>
          <p:cNvPr id="5" name="Slide Number Placeholder 4">
            <a:extLst>
              <a:ext uri="{FF2B5EF4-FFF2-40B4-BE49-F238E27FC236}">
                <a16:creationId xmlns:a16="http://schemas.microsoft.com/office/drawing/2014/main" id="{35783A09-8425-6247-B3C8-D0F3DAC0320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653608-93E8-CD4E-829C-21C48C003EF8}" type="slidenum">
              <a:rPr lang="en-US" altLang="en-US">
                <a:solidFill>
                  <a:srgbClr val="045C75"/>
                </a:solidFill>
              </a:rPr>
              <a:pPr eaLnBrk="1" hangingPunct="1"/>
              <a:t>3</a:t>
            </a:fld>
            <a:endParaRPr lang="en-US" altLang="en-US">
              <a:solidFill>
                <a:srgbClr val="045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4A093E-D46B-4042-90AC-112931633B00}"/>
              </a:ext>
            </a:extLst>
          </p:cNvPr>
          <p:cNvSpPr>
            <a:spLocks noGrp="1" noChangeArrowheads="1"/>
          </p:cNvSpPr>
          <p:nvPr>
            <p:ph type="ctrTitle"/>
          </p:nvPr>
        </p:nvSpPr>
        <p:spPr>
          <a:xfrm>
            <a:off x="609600" y="2895600"/>
            <a:ext cx="7772400" cy="1470025"/>
          </a:xfrm>
          <a:ln>
            <a:miter lim="800000"/>
            <a:headEnd/>
            <a:tailEnd/>
          </a:ln>
        </p:spPr>
        <p:txBody>
          <a:bodyPr>
            <a:normAutofit fontScale="90000"/>
          </a:bodyPr>
          <a:lstStyle/>
          <a:p>
            <a:pPr algn="ctr" eaLnBrk="1" fontAlgn="auto" hangingPunct="1">
              <a:spcAft>
                <a:spcPts val="0"/>
              </a:spcAft>
              <a:defRPr/>
            </a:pPr>
            <a:r>
              <a:rPr lang="en-US" dirty="0">
                <a:solidFill>
                  <a:schemeClr val="accent1">
                    <a:lumMod val="20000"/>
                    <a:lumOff val="80000"/>
                  </a:schemeClr>
                </a:solidFill>
              </a:rPr>
              <a:t>COBIT 5 </a:t>
            </a:r>
            <a:br>
              <a:rPr lang="en-US" dirty="0">
                <a:solidFill>
                  <a:schemeClr val="accent1">
                    <a:lumMod val="20000"/>
                    <a:lumOff val="80000"/>
                  </a:schemeClr>
                </a:solidFill>
              </a:rPr>
            </a:br>
            <a:r>
              <a:rPr lang="en-US" dirty="0">
                <a:solidFill>
                  <a:schemeClr val="accent1">
                    <a:lumMod val="20000"/>
                    <a:lumOff val="80000"/>
                  </a:schemeClr>
                </a:solidFill>
              </a:rPr>
              <a:t>Executive Summary </a:t>
            </a:r>
            <a:br>
              <a:rPr lang="en-US" dirty="0"/>
            </a:b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68DC329-84E6-B447-B77A-FDFBCFB9B578}"/>
              </a:ext>
            </a:extLst>
          </p:cNvPr>
          <p:cNvSpPr>
            <a:spLocks noGrp="1" noChangeArrowheads="1"/>
          </p:cNvSpPr>
          <p:nvPr>
            <p:ph type="title"/>
          </p:nvPr>
        </p:nvSpPr>
        <p:spPr>
          <a:xfrm>
            <a:off x="914400" y="0"/>
            <a:ext cx="8229600" cy="1143000"/>
          </a:xfrm>
        </p:spPr>
        <p:txBody>
          <a:bodyPr/>
          <a:lstStyle/>
          <a:p>
            <a:pPr eaLnBrk="1" hangingPunct="1"/>
            <a:r>
              <a:rPr lang="en-US" altLang="en-US"/>
              <a:t>Information!</a:t>
            </a:r>
          </a:p>
        </p:txBody>
      </p:sp>
      <p:sp>
        <p:nvSpPr>
          <p:cNvPr id="8195" name="Rectangle 3">
            <a:extLst>
              <a:ext uri="{FF2B5EF4-FFF2-40B4-BE49-F238E27FC236}">
                <a16:creationId xmlns:a16="http://schemas.microsoft.com/office/drawing/2014/main" id="{805BEAFB-9F2A-F847-9ADF-1DC17BCE560C}"/>
              </a:ext>
            </a:extLst>
          </p:cNvPr>
          <p:cNvSpPr>
            <a:spLocks noGrp="1" noChangeArrowheads="1"/>
          </p:cNvSpPr>
          <p:nvPr>
            <p:ph idx="1"/>
          </p:nvPr>
        </p:nvSpPr>
        <p:spPr>
          <a:xfrm>
            <a:off x="838200" y="1600200"/>
            <a:ext cx="7848600" cy="4525963"/>
          </a:xfrm>
        </p:spPr>
        <p:txBody>
          <a:bodyPr>
            <a:normAutofit/>
          </a:bodyPr>
          <a:lstStyle/>
          <a:p>
            <a:pPr marL="274320" indent="-274320" eaLnBrk="1" fontAlgn="auto" hangingPunct="1">
              <a:lnSpc>
                <a:spcPct val="90000"/>
              </a:lnSpc>
              <a:spcAft>
                <a:spcPct val="10000"/>
              </a:spcAft>
              <a:buClr>
                <a:schemeClr val="accent3"/>
              </a:buClr>
              <a:buFont typeface="Wingdings 2"/>
              <a:buChar char=""/>
              <a:defRPr/>
            </a:pPr>
            <a:r>
              <a:rPr lang="en-GB" dirty="0">
                <a:latin typeface="Times New Roman" pitchFamily="18" charset="0"/>
                <a:cs typeface="Times New Roman" pitchFamily="18" charset="0"/>
              </a:rPr>
              <a:t>Information is a key resource for all enterprises.</a:t>
            </a:r>
            <a:endParaRPr lang="en-US" dirty="0">
              <a:latin typeface="Times New Roman" pitchFamily="18" charset="0"/>
              <a:cs typeface="Times New Roman" pitchFamily="18" charset="0"/>
            </a:endParaRPr>
          </a:p>
          <a:p>
            <a:pPr marL="274320" indent="-274320" eaLnBrk="1" fontAlgn="auto" hangingPunct="1">
              <a:lnSpc>
                <a:spcPct val="90000"/>
              </a:lnSpc>
              <a:spcAft>
                <a:spcPct val="10000"/>
              </a:spcAft>
              <a:buClr>
                <a:schemeClr val="accent3"/>
              </a:buClr>
              <a:buFont typeface="Wingdings 2"/>
              <a:buChar char=""/>
              <a:defRPr/>
            </a:pPr>
            <a:r>
              <a:rPr lang="en-US" dirty="0">
                <a:latin typeface="Times New Roman" pitchFamily="18" charset="0"/>
                <a:cs typeface="Times New Roman" pitchFamily="18" charset="0"/>
              </a:rPr>
              <a:t>Information is created, used, retained, disclosed and destroyed.</a:t>
            </a:r>
          </a:p>
          <a:p>
            <a:pPr marL="274320" indent="-274320" eaLnBrk="1" fontAlgn="auto" hangingPunct="1">
              <a:lnSpc>
                <a:spcPct val="90000"/>
              </a:lnSpc>
              <a:spcAft>
                <a:spcPct val="10000"/>
              </a:spcAft>
              <a:buClr>
                <a:schemeClr val="accent3"/>
              </a:buClr>
              <a:buFont typeface="Wingdings 2"/>
              <a:buChar char=""/>
              <a:defRPr/>
            </a:pPr>
            <a:r>
              <a:rPr lang="en-US" dirty="0">
                <a:latin typeface="Times New Roman" pitchFamily="18" charset="0"/>
                <a:cs typeface="Times New Roman" pitchFamily="18" charset="0"/>
              </a:rPr>
              <a:t>Technology plays a key role in these actions.</a:t>
            </a:r>
          </a:p>
          <a:p>
            <a:pPr marL="274320" indent="-274320" eaLnBrk="1" fontAlgn="auto" hangingPunct="1">
              <a:lnSpc>
                <a:spcPct val="90000"/>
              </a:lnSpc>
              <a:spcAft>
                <a:spcPct val="10000"/>
              </a:spcAft>
              <a:buClr>
                <a:schemeClr val="accent3"/>
              </a:buClr>
              <a:buFont typeface="Wingdings 2"/>
              <a:buChar char=""/>
              <a:defRPr/>
            </a:pPr>
            <a:r>
              <a:rPr lang="en-US" dirty="0">
                <a:latin typeface="Times New Roman" pitchFamily="18" charset="0"/>
                <a:cs typeface="Times New Roman" pitchFamily="18" charset="0"/>
              </a:rPr>
              <a:t>Technology is becoming pervasive in all aspects of business and personal life.</a:t>
            </a:r>
          </a:p>
          <a:p>
            <a:pPr marL="274320" indent="4763" eaLnBrk="1" fontAlgn="auto" hangingPunct="1">
              <a:lnSpc>
                <a:spcPct val="90000"/>
              </a:lnSpc>
              <a:spcAft>
                <a:spcPct val="10000"/>
              </a:spcAft>
              <a:buClr>
                <a:schemeClr val="accent3"/>
              </a:buClr>
              <a:buFontTx/>
              <a:buNone/>
              <a:defRPr/>
            </a:pPr>
            <a:endParaRPr lang="en-US" b="1" dirty="0">
              <a:latin typeface="Times New Roman" pitchFamily="18" charset="0"/>
              <a:cs typeface="Times New Roman" pitchFamily="18" charset="0"/>
            </a:endParaRPr>
          </a:p>
          <a:p>
            <a:pPr marL="53975" indent="4763" eaLnBrk="1" fontAlgn="auto" hangingPunct="1">
              <a:lnSpc>
                <a:spcPct val="90000"/>
              </a:lnSpc>
              <a:spcAft>
                <a:spcPct val="10000"/>
              </a:spcAft>
              <a:buClr>
                <a:schemeClr val="accent3"/>
              </a:buClr>
              <a:buFontTx/>
              <a:buNone/>
              <a:defRPr/>
            </a:pPr>
            <a:r>
              <a:rPr lang="en-US" b="1" dirty="0">
                <a:latin typeface="Times New Roman" pitchFamily="18" charset="0"/>
                <a:cs typeface="Times New Roman" pitchFamily="18" charset="0"/>
              </a:rPr>
              <a:t>What benefits do information and technology bring to enterprises? </a:t>
            </a:r>
          </a:p>
          <a:p>
            <a:pPr marL="274320" indent="-274320" eaLnBrk="1" fontAlgn="auto" hangingPunct="1">
              <a:lnSpc>
                <a:spcPct val="90000"/>
              </a:lnSpc>
              <a:spcAft>
                <a:spcPct val="10000"/>
              </a:spcAft>
              <a:buClr>
                <a:schemeClr val="accent3"/>
              </a:buClr>
              <a:buFont typeface="Wingdings 2"/>
              <a:buChar char=""/>
              <a:defRPr/>
            </a:pPr>
            <a:endParaRPr lang="en-US" sz="2800" dirty="0"/>
          </a:p>
        </p:txBody>
      </p:sp>
      <p:sp>
        <p:nvSpPr>
          <p:cNvPr id="5" name="Slide Number Placeholder 4">
            <a:extLst>
              <a:ext uri="{FF2B5EF4-FFF2-40B4-BE49-F238E27FC236}">
                <a16:creationId xmlns:a16="http://schemas.microsoft.com/office/drawing/2014/main" id="{3C487DAC-BE95-3F43-9417-2F0F1C679A9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5B5BA5-A199-1A40-836C-CE20BE0466D8}" type="slidenum">
              <a:rPr lang="en-US" altLang="en-US">
                <a:solidFill>
                  <a:srgbClr val="045C75"/>
                </a:solidFill>
              </a:rPr>
              <a:pPr eaLnBrk="1" hangingPunct="1"/>
              <a:t>5</a:t>
            </a:fld>
            <a:endParaRPr lang="en-US" altLang="en-US">
              <a:solidFill>
                <a:srgbClr val="045C7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7DCD75E-F4AF-0140-B2FB-868C33B6128A}"/>
              </a:ext>
            </a:extLst>
          </p:cNvPr>
          <p:cNvSpPr>
            <a:spLocks noGrp="1" noChangeArrowheads="1"/>
          </p:cNvSpPr>
          <p:nvPr>
            <p:ph type="title"/>
          </p:nvPr>
        </p:nvSpPr>
        <p:spPr>
          <a:xfrm>
            <a:off x="838200" y="0"/>
            <a:ext cx="8305800" cy="1143000"/>
          </a:xfrm>
        </p:spPr>
        <p:txBody>
          <a:bodyPr/>
          <a:lstStyle/>
          <a:p>
            <a:pPr eaLnBrk="1" hangingPunct="1"/>
            <a:r>
              <a:rPr lang="en-US" altLang="en-US"/>
              <a:t>Enterprise Benefits</a:t>
            </a:r>
          </a:p>
        </p:txBody>
      </p:sp>
      <p:sp>
        <p:nvSpPr>
          <p:cNvPr id="9219" name="Rectangle 3">
            <a:extLst>
              <a:ext uri="{FF2B5EF4-FFF2-40B4-BE49-F238E27FC236}">
                <a16:creationId xmlns:a16="http://schemas.microsoft.com/office/drawing/2014/main" id="{47B32699-BCAC-7442-9D1B-C4DFAEF6D1FA}"/>
              </a:ext>
            </a:extLst>
          </p:cNvPr>
          <p:cNvSpPr>
            <a:spLocks noGrp="1" noChangeArrowheads="1"/>
          </p:cNvSpPr>
          <p:nvPr>
            <p:ph idx="1"/>
          </p:nvPr>
        </p:nvSpPr>
        <p:spPr>
          <a:xfrm>
            <a:off x="762000" y="1371600"/>
            <a:ext cx="8077200" cy="4876800"/>
          </a:xfrm>
        </p:spPr>
        <p:txBody>
          <a:bodyPr>
            <a:normAutofit fontScale="92500" lnSpcReduction="20000"/>
          </a:bodyPr>
          <a:lstStyle/>
          <a:p>
            <a:pPr marL="274320" indent="-274320" eaLnBrk="1" fontAlgn="auto" hangingPunct="1">
              <a:spcAft>
                <a:spcPts val="0"/>
              </a:spcAft>
              <a:buClr>
                <a:schemeClr val="accent3"/>
              </a:buClr>
              <a:buFontTx/>
              <a:buNone/>
              <a:defRPr/>
            </a:pPr>
            <a:r>
              <a:rPr lang="en-GB" sz="2800" dirty="0">
                <a:latin typeface="Times New Roman" pitchFamily="18" charset="0"/>
                <a:cs typeface="Times New Roman" pitchFamily="18" charset="0"/>
              </a:rPr>
              <a:t>Enterprises and their executives strive to:</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Maintain quality information to support business decisions.</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Generate business value from IT-enabled investments, i.e., achieve strategic goals and realise business benefits through effective and innovative use of IT.</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Achieve operational excellence through reliable and efficient application of technology.</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Maintain IT-related risk at an acceptable level.</a:t>
            </a: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GB" sz="2800" dirty="0">
                <a:latin typeface="Times New Roman" pitchFamily="18" charset="0"/>
                <a:cs typeface="Times New Roman" pitchFamily="18" charset="0"/>
              </a:rPr>
              <a:t>Optimise the cost of IT services and technology.</a:t>
            </a:r>
          </a:p>
          <a:p>
            <a:pPr marL="0" indent="4763" eaLnBrk="1" fontAlgn="auto" hangingPunct="1">
              <a:spcAft>
                <a:spcPts val="0"/>
              </a:spcAft>
              <a:buClr>
                <a:schemeClr val="accent3"/>
              </a:buClr>
              <a:buFontTx/>
              <a:buNone/>
              <a:defRPr/>
            </a:pPr>
            <a:endParaRPr lang="en-US" sz="2800" b="1" dirty="0">
              <a:latin typeface="Times New Roman" pitchFamily="18" charset="0"/>
              <a:cs typeface="Times New Roman" pitchFamily="18" charset="0"/>
            </a:endParaRPr>
          </a:p>
          <a:p>
            <a:pPr marL="0" indent="4763" eaLnBrk="1" fontAlgn="auto" hangingPunct="1">
              <a:spcAft>
                <a:spcPts val="0"/>
              </a:spcAft>
              <a:buClr>
                <a:schemeClr val="accent3"/>
              </a:buClr>
              <a:buFontTx/>
              <a:buNone/>
              <a:defRPr/>
            </a:pPr>
            <a:r>
              <a:rPr lang="en-US" sz="2800" b="1" dirty="0">
                <a:latin typeface="Times New Roman" pitchFamily="18" charset="0"/>
                <a:cs typeface="Times New Roman" pitchFamily="18" charset="0"/>
              </a:rPr>
              <a:t>How can these benefits be </a:t>
            </a:r>
            <a:r>
              <a:rPr lang="en-US" sz="2800" b="1" dirty="0" err="1">
                <a:latin typeface="Times New Roman" pitchFamily="18" charset="0"/>
                <a:cs typeface="Times New Roman" pitchFamily="18" charset="0"/>
              </a:rPr>
              <a:t>realised</a:t>
            </a:r>
            <a:r>
              <a:rPr lang="en-US" sz="2800" b="1" dirty="0">
                <a:latin typeface="Times New Roman" pitchFamily="18" charset="0"/>
                <a:cs typeface="Times New Roman" pitchFamily="18" charset="0"/>
              </a:rPr>
              <a:t> to create enterprise stakeholder value?</a:t>
            </a:r>
          </a:p>
          <a:p>
            <a:pPr marL="274320" indent="-274320" eaLnBrk="1" fontAlgn="auto" hangingPunct="1">
              <a:spcAft>
                <a:spcPts val="0"/>
              </a:spcAft>
              <a:buClr>
                <a:schemeClr val="accent3"/>
              </a:buClr>
              <a:buFontTx/>
              <a:buNone/>
              <a:defRPr/>
            </a:pPr>
            <a:endParaRPr lang="en-AU" sz="2400" b="1" dirty="0"/>
          </a:p>
        </p:txBody>
      </p:sp>
      <p:sp>
        <p:nvSpPr>
          <p:cNvPr id="5" name="Slide Number Placeholder 4">
            <a:extLst>
              <a:ext uri="{FF2B5EF4-FFF2-40B4-BE49-F238E27FC236}">
                <a16:creationId xmlns:a16="http://schemas.microsoft.com/office/drawing/2014/main" id="{B627BAE6-81C9-3D4B-8466-609E4BC8C7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48F966-A4C9-0144-8BE8-EDEDBF6C5B99}" type="slidenum">
              <a:rPr lang="en-US" altLang="en-US">
                <a:solidFill>
                  <a:srgbClr val="045C75"/>
                </a:solidFill>
              </a:rPr>
              <a:pPr eaLnBrk="1" hangingPunct="1"/>
              <a:t>6</a:t>
            </a:fld>
            <a:endParaRPr lang="en-US" altLang="en-US">
              <a:solidFill>
                <a:srgbClr val="045C75"/>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7ABE2E2F-C44B-8D41-9C8B-EC8E524A354B}"/>
              </a:ext>
            </a:extLst>
          </p:cNvPr>
          <p:cNvSpPr>
            <a:spLocks noGrp="1"/>
          </p:cNvSpPr>
          <p:nvPr>
            <p:ph type="title"/>
          </p:nvPr>
        </p:nvSpPr>
        <p:spPr>
          <a:xfrm>
            <a:off x="685800" y="0"/>
            <a:ext cx="8458200" cy="1143000"/>
          </a:xfrm>
        </p:spPr>
        <p:txBody>
          <a:bodyPr/>
          <a:lstStyle/>
          <a:p>
            <a:pPr eaLnBrk="1" hangingPunct="1"/>
            <a:r>
              <a:rPr lang="en-US" altLang="en-US"/>
              <a:t>Stakeholder Value</a:t>
            </a:r>
          </a:p>
        </p:txBody>
      </p:sp>
      <p:sp>
        <p:nvSpPr>
          <p:cNvPr id="14339" name="Content Placeholder 1">
            <a:extLst>
              <a:ext uri="{FF2B5EF4-FFF2-40B4-BE49-F238E27FC236}">
                <a16:creationId xmlns:a16="http://schemas.microsoft.com/office/drawing/2014/main" id="{2D427FFB-5F74-2E48-9401-F5F8CEEC3D4C}"/>
              </a:ext>
            </a:extLst>
          </p:cNvPr>
          <p:cNvSpPr>
            <a:spLocks noGrp="1"/>
          </p:cNvSpPr>
          <p:nvPr>
            <p:ph idx="1"/>
          </p:nvPr>
        </p:nvSpPr>
        <p:spPr>
          <a:xfrm>
            <a:off x="609600" y="1219200"/>
            <a:ext cx="8229600" cy="5334000"/>
          </a:xfrm>
        </p:spPr>
        <p:txBody>
          <a:bodyPr/>
          <a:lstStyle/>
          <a:p>
            <a:pPr eaLnBrk="1" hangingPunct="1">
              <a:spcBef>
                <a:spcPts val="25"/>
              </a:spcBef>
            </a:pPr>
            <a:r>
              <a:rPr lang="en-US" altLang="en-US">
                <a:latin typeface="Times New Roman" panose="02020603050405020304" pitchFamily="18" charset="0"/>
                <a:cs typeface="Times New Roman" panose="02020603050405020304" pitchFamily="18" charset="0"/>
              </a:rPr>
              <a:t>Delivering enterprise stakeholder value requires good </a:t>
            </a:r>
            <a:r>
              <a:rPr lang="en-US" altLang="en-US" b="1">
                <a:latin typeface="Times New Roman" panose="02020603050405020304" pitchFamily="18" charset="0"/>
                <a:cs typeface="Times New Roman" panose="02020603050405020304" pitchFamily="18" charset="0"/>
              </a:rPr>
              <a:t>governance and management </a:t>
            </a:r>
            <a:r>
              <a:rPr lang="en-US" altLang="en-US">
                <a:latin typeface="Times New Roman" panose="02020603050405020304" pitchFamily="18" charset="0"/>
                <a:cs typeface="Times New Roman" panose="02020603050405020304" pitchFamily="18" charset="0"/>
              </a:rPr>
              <a:t>of information and technology (IT) assets.</a:t>
            </a:r>
          </a:p>
          <a:p>
            <a:pPr eaLnBrk="1" hangingPunct="1">
              <a:spcBef>
                <a:spcPts val="25"/>
              </a:spcBef>
            </a:pPr>
            <a:r>
              <a:rPr lang="en-US" altLang="en-US">
                <a:latin typeface="Times New Roman" panose="02020603050405020304" pitchFamily="18" charset="0"/>
                <a:cs typeface="Times New Roman" panose="02020603050405020304" pitchFamily="18" charset="0"/>
              </a:rPr>
              <a:t>Enterprise boards, executives and management have to </a:t>
            </a:r>
            <a:r>
              <a:rPr lang="en-US" altLang="en-US" b="1">
                <a:latin typeface="Times New Roman" panose="02020603050405020304" pitchFamily="18" charset="0"/>
                <a:cs typeface="Times New Roman" panose="02020603050405020304" pitchFamily="18" charset="0"/>
              </a:rPr>
              <a:t>embrace IT</a:t>
            </a:r>
            <a:r>
              <a:rPr lang="en-US" altLang="en-US">
                <a:latin typeface="Times New Roman" panose="02020603050405020304" pitchFamily="18" charset="0"/>
                <a:cs typeface="Times New Roman" panose="02020603050405020304" pitchFamily="18" charset="0"/>
              </a:rPr>
              <a:t> like any other significant part of the business.</a:t>
            </a:r>
          </a:p>
          <a:p>
            <a:pPr eaLnBrk="1" hangingPunct="1"/>
            <a:r>
              <a:rPr lang="en-US" altLang="en-US">
                <a:latin typeface="Times New Roman" panose="02020603050405020304" pitchFamily="18" charset="0"/>
                <a:cs typeface="Times New Roman" panose="02020603050405020304" pitchFamily="18" charset="0"/>
              </a:rPr>
              <a:t>External </a:t>
            </a:r>
            <a:r>
              <a:rPr lang="en-US" altLang="en-US" b="1">
                <a:latin typeface="Times New Roman" panose="02020603050405020304" pitchFamily="18" charset="0"/>
                <a:cs typeface="Times New Roman" panose="02020603050405020304" pitchFamily="18" charset="0"/>
              </a:rPr>
              <a:t>legal, regulatory and contractual compliance</a:t>
            </a:r>
            <a:r>
              <a:rPr lang="en-US" altLang="en-US">
                <a:latin typeface="Times New Roman" panose="02020603050405020304" pitchFamily="18" charset="0"/>
                <a:cs typeface="Times New Roman" panose="02020603050405020304" pitchFamily="18" charset="0"/>
              </a:rPr>
              <a:t> requirements related to enterprise use of information and technology are increasing, threatening value if breached.</a:t>
            </a:r>
          </a:p>
          <a:p>
            <a:pPr eaLnBrk="1" hangingPunct="1"/>
            <a:r>
              <a:rPr lang="en-GB" altLang="en-US" b="1">
                <a:latin typeface="Times New Roman" panose="02020603050405020304" pitchFamily="18" charset="0"/>
                <a:cs typeface="Times New Roman" panose="02020603050405020304" pitchFamily="18" charset="0"/>
              </a:rPr>
              <a:t>COBIT 5 provides a comprehensive framework that assists enterprises to achieve their goals and deliver value through effective governance and management of enterprise IT.</a:t>
            </a:r>
            <a:endParaRPr lang="en-US" altLang="en-US" b="1">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30FA489-8391-C24E-8FE5-C0DFAC816DF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3D8600-8E55-4146-B614-6DD8F370CFF9}" type="slidenum">
              <a:rPr lang="en-US" altLang="en-US">
                <a:solidFill>
                  <a:srgbClr val="045C75"/>
                </a:solidFill>
              </a:rPr>
              <a:pPr eaLnBrk="1" hangingPunct="1"/>
              <a:t>7</a:t>
            </a:fld>
            <a:endParaRPr lang="en-US" altLang="en-US">
              <a:solidFill>
                <a:srgbClr val="045C7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AF14A788-0EF1-DB41-83BF-55F2B8A75BE8}"/>
              </a:ext>
            </a:extLst>
          </p:cNvPr>
          <p:cNvSpPr>
            <a:spLocks noGrp="1"/>
          </p:cNvSpPr>
          <p:nvPr>
            <p:ph type="title"/>
          </p:nvPr>
        </p:nvSpPr>
        <p:spPr>
          <a:xfrm>
            <a:off x="914400" y="0"/>
            <a:ext cx="8229600" cy="1143000"/>
          </a:xfrm>
        </p:spPr>
        <p:txBody>
          <a:bodyPr/>
          <a:lstStyle/>
          <a:p>
            <a:pPr eaLnBrk="1" hangingPunct="1"/>
            <a:r>
              <a:rPr lang="en-US" altLang="en-US"/>
              <a:t>The COBIT 5 Framework</a:t>
            </a:r>
          </a:p>
        </p:txBody>
      </p:sp>
      <p:sp>
        <p:nvSpPr>
          <p:cNvPr id="15363" name="Content Placeholder 1">
            <a:extLst>
              <a:ext uri="{FF2B5EF4-FFF2-40B4-BE49-F238E27FC236}">
                <a16:creationId xmlns:a16="http://schemas.microsoft.com/office/drawing/2014/main" id="{C4063A52-B484-2744-9055-450E40147DC2}"/>
              </a:ext>
            </a:extLst>
          </p:cNvPr>
          <p:cNvSpPr>
            <a:spLocks noGrp="1"/>
          </p:cNvSpPr>
          <p:nvPr>
            <p:ph idx="1"/>
          </p:nvPr>
        </p:nvSpPr>
        <p:spPr>
          <a:xfrm>
            <a:off x="762000" y="1219200"/>
            <a:ext cx="8001000" cy="5029200"/>
          </a:xfrm>
        </p:spPr>
        <p:txBody>
          <a:bodyPr/>
          <a:lstStyle/>
          <a:p>
            <a:pPr eaLnBrk="1" hangingPunct="1"/>
            <a:r>
              <a:rPr lang="en-GB" altLang="en-US">
                <a:latin typeface="Times New Roman" panose="02020603050405020304" pitchFamily="18" charset="0"/>
                <a:cs typeface="Times New Roman" panose="02020603050405020304" pitchFamily="18" charset="0"/>
              </a:rPr>
              <a:t>Simply stated, COBIT 5 helps enterprises create optimal value from IT by maintaining a balance between realising benefits and optimising risk levels and resource use.</a:t>
            </a:r>
          </a:p>
          <a:p>
            <a:pPr eaLnBrk="1" hangingPunct="1"/>
            <a:r>
              <a:rPr lang="en-GB" altLang="en-US">
                <a:latin typeface="Times New Roman" panose="02020603050405020304" pitchFamily="18" charset="0"/>
                <a:cs typeface="Times New Roman" panose="02020603050405020304" pitchFamily="18" charset="0"/>
              </a:rPr>
              <a:t>COBIT 5 enables information and related technology to be governed and managed in a holistic manner for the entire enterprise, taking in the full end-to-end business and functional areas of responsibility, considering the IT-related interests of internal and external stakeholders.</a:t>
            </a:r>
          </a:p>
          <a:p>
            <a:pPr eaLnBrk="1" hangingPunct="1"/>
            <a:r>
              <a:rPr lang="en-GB" altLang="en-US">
                <a:latin typeface="Times New Roman" panose="02020603050405020304" pitchFamily="18" charset="0"/>
                <a:cs typeface="Times New Roman" panose="02020603050405020304" pitchFamily="18" charset="0"/>
              </a:rPr>
              <a:t>The COBIT 5 </a:t>
            </a:r>
            <a:r>
              <a:rPr lang="en-GB" altLang="en-US" b="1">
                <a:latin typeface="Times New Roman" panose="02020603050405020304" pitchFamily="18" charset="0"/>
                <a:cs typeface="Times New Roman" panose="02020603050405020304" pitchFamily="18" charset="0"/>
              </a:rPr>
              <a:t>principles</a:t>
            </a:r>
            <a:r>
              <a:rPr lang="en-GB" altLang="en-US">
                <a:latin typeface="Times New Roman" panose="02020603050405020304" pitchFamily="18" charset="0"/>
                <a:cs typeface="Times New Roman" panose="02020603050405020304" pitchFamily="18" charset="0"/>
              </a:rPr>
              <a:t> and </a:t>
            </a:r>
            <a:r>
              <a:rPr lang="en-GB" altLang="en-US" b="1">
                <a:latin typeface="Times New Roman" panose="02020603050405020304" pitchFamily="18" charset="0"/>
                <a:cs typeface="Times New Roman" panose="02020603050405020304" pitchFamily="18" charset="0"/>
              </a:rPr>
              <a:t>enablers</a:t>
            </a:r>
            <a:r>
              <a:rPr lang="en-GB" altLang="en-US">
                <a:latin typeface="Times New Roman" panose="02020603050405020304" pitchFamily="18" charset="0"/>
                <a:cs typeface="Times New Roman" panose="02020603050405020304" pitchFamily="18" charset="0"/>
              </a:rPr>
              <a:t> are generic and useful for enterprises of all sizes, whether commercial, not-for-profit or in the public sector.</a:t>
            </a:r>
            <a:endParaRPr lang="en-US" altLang="en-US">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0D5EFD17-4476-C947-A8F7-FB2ACDC0927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336F83-BC70-0F49-8552-2ECC86F91B44}" type="slidenum">
              <a:rPr lang="en-US" altLang="en-US">
                <a:solidFill>
                  <a:srgbClr val="045C75"/>
                </a:solidFill>
              </a:rPr>
              <a:pPr eaLnBrk="1" hangingPunct="1"/>
              <a:t>8</a:t>
            </a:fld>
            <a:endParaRPr lang="en-US" altLang="en-US">
              <a:solidFill>
                <a:srgbClr val="045C7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A80AABD4-C198-1141-9424-981322D2BCA4}"/>
              </a:ext>
            </a:extLst>
          </p:cNvPr>
          <p:cNvSpPr>
            <a:spLocks noGrp="1"/>
          </p:cNvSpPr>
          <p:nvPr>
            <p:ph type="title"/>
          </p:nvPr>
        </p:nvSpPr>
        <p:spPr>
          <a:xfrm>
            <a:off x="914400" y="0"/>
            <a:ext cx="8229600" cy="1143000"/>
          </a:xfrm>
        </p:spPr>
        <p:txBody>
          <a:bodyPr/>
          <a:lstStyle/>
          <a:p>
            <a:pPr eaLnBrk="1" hangingPunct="1"/>
            <a:r>
              <a:rPr lang="en-US" altLang="en-US"/>
              <a:t>COBIT 5 Principles</a:t>
            </a:r>
          </a:p>
        </p:txBody>
      </p:sp>
      <p:pic>
        <p:nvPicPr>
          <p:cNvPr id="16387" name="Picture 5">
            <a:extLst>
              <a:ext uri="{FF2B5EF4-FFF2-40B4-BE49-F238E27FC236}">
                <a16:creationId xmlns:a16="http://schemas.microsoft.com/office/drawing/2014/main" id="{BABF038F-F15B-0A4E-8DDE-E7C1CF0182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43000"/>
            <a:ext cx="5827713"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2C108FE0-F0E3-7E4C-857A-EB91BD4B45D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4CAE5C-0AA5-C147-BB07-F5D00665DD5F}" type="slidenum">
              <a:rPr lang="en-US" altLang="en-US">
                <a:solidFill>
                  <a:srgbClr val="045C75"/>
                </a:solidFill>
              </a:rPr>
              <a:pPr eaLnBrk="1" hangingPunct="1"/>
              <a:t>9</a:t>
            </a:fld>
            <a:endParaRPr lang="en-US" altLang="en-US">
              <a:solidFill>
                <a:srgbClr val="045C75"/>
              </a:solidFill>
            </a:endParaRPr>
          </a:p>
        </p:txBody>
      </p:sp>
      <p:sp>
        <p:nvSpPr>
          <p:cNvPr id="16389" name="Rectangle 6">
            <a:extLst>
              <a:ext uri="{FF2B5EF4-FFF2-40B4-BE49-F238E27FC236}">
                <a16:creationId xmlns:a16="http://schemas.microsoft.com/office/drawing/2014/main" id="{C9C30197-4F1C-8F43-8203-F136B775A2A1}"/>
              </a:ext>
            </a:extLst>
          </p:cNvPr>
          <p:cNvSpPr>
            <a:spLocks noChangeArrowheads="1"/>
          </p:cNvSpPr>
          <p:nvPr/>
        </p:nvSpPr>
        <p:spPr bwMode="auto">
          <a:xfrm>
            <a:off x="2743200" y="6172200"/>
            <a:ext cx="3886200"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Source:  COBIT</a:t>
            </a:r>
            <a:r>
              <a:rPr lang="en-US" altLang="en-US" sz="1000" baseline="30000"/>
              <a:t>®</a:t>
            </a:r>
            <a:r>
              <a:rPr lang="en-US" altLang="en-US" sz="1000"/>
              <a:t> 5, figure 2. © 2012 ISACA</a:t>
            </a:r>
            <a:r>
              <a:rPr lang="en-US" altLang="en-US" sz="1000" baseline="30000"/>
              <a:t>®</a:t>
            </a:r>
            <a:r>
              <a:rPr lang="en-US" altLang="en-US" sz="1000"/>
              <a:t>  All rights reserved.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SACA_Document" ma:contentTypeID="0x0101001313AFC711052F4DA4AF98AAB9523FE30092A3186D91F8D949BDF81CE5FB8A7DAF" ma:contentTypeVersion="8" ma:contentTypeDescription="" ma:contentTypeScope="" ma:versionID="fc6d664bae6ad6669436c6aead8f01dd">
  <xsd:schema xmlns:xsd="http://www.w3.org/2001/XMLSchema" xmlns:p="http://schemas.microsoft.com/office/2006/metadata/properties" xmlns:ns2="71a5cf2e-60ab-4eee-b8c1-fe76d8ab7c94" xmlns:ns3="e0d6eeb8-2f08-4c69-939f-dd44e764cd05" xmlns:ns4="0fbeaa97-7cb0-4486-832f-945e1aeed38d" targetNamespace="http://schemas.microsoft.com/office/2006/metadata/properties" ma:root="true" ma:fieldsID="61740a61cb2190e31eefdf91f288c6e5" ns2:_="" ns3:_="" ns4:_="">
    <xsd:import namespace="71a5cf2e-60ab-4eee-b8c1-fe76d8ab7c94"/>
    <xsd:import namespace="e0d6eeb8-2f08-4c69-939f-dd44e764cd05"/>
    <xsd:import namespace="0fbeaa97-7cb0-4486-832f-945e1aeed38d"/>
    <xsd:element name="properties">
      <xsd:complexType>
        <xsd:sequence>
          <xsd:element name="documentManagement">
            <xsd:complexType>
              <xsd:all>
                <xsd:element ref="ns2:SQTTaxonomy" minOccurs="0"/>
                <xsd:element ref="ns2:HomepageFeatured" minOccurs="0"/>
                <xsd:element ref="ns2:KnowledgeCenterFeatured" minOccurs="0"/>
                <xsd:element ref="ns2:KnowledgeCenterWorthy" minOccurs="0"/>
                <xsd:element ref="ns3:ContentFileID" minOccurs="0"/>
                <xsd:element ref="ns2:SusQtechRequiredMembership" minOccurs="0"/>
                <xsd:element ref="ns4:CoverImage" minOccurs="0"/>
                <xsd:element ref="ns4:FileSize" minOccurs="0"/>
                <xsd:element ref="ns4:PublicationReleaseDate" minOccurs="0"/>
                <xsd:element ref="ns2:Description" minOccurs="0"/>
                <xsd:element ref="ns4:RequiresLiteRegistration" minOccurs="0"/>
                <xsd:element ref="ns3:Role" minOccurs="0"/>
                <xsd:element ref="ns3:Organization Level" minOccurs="0"/>
                <xsd:element ref="ns3:Certification Types" minOccurs="0"/>
                <xsd:element ref="ns3:Conference" minOccurs="0"/>
                <xsd:element ref="ns3:Chapter" minOccurs="0"/>
                <xsd:element ref="ns3:Membership" minOccurs="0"/>
                <xsd:element ref="ns3:Content Types" minOccurs="0"/>
                <xsd:element ref="ns3:Newsletter" minOccurs="0"/>
                <xsd:element ref="ns3:Industry" minOccurs="0"/>
                <xsd:element ref="ns3:Language" minOccurs="0"/>
                <xsd:element ref="ns3:ISACA Region" minOccurs="0"/>
                <xsd:element ref="ns3:Continent" minOccurs="0"/>
                <xsd:element ref="ns3:Country" minOccurs="0"/>
                <xsd:element ref="ns3:Chapter Leader Topics" minOccurs="0"/>
                <xsd:element ref="ns3:ISACA Chapter Leader" minOccurs="0"/>
                <xsd:element ref="ns3:Areas of Interest" minOccurs="0"/>
                <xsd:element ref="ns3:Topics or Interests" minOccurs="0"/>
                <xsd:element ref="ns3:Appear on Page" minOccurs="0"/>
              </xsd:all>
            </xsd:complexType>
          </xsd:element>
        </xsd:sequence>
      </xsd:complexType>
    </xsd:element>
  </xsd:schema>
  <xsd:schema xmlns:xsd="http://www.w3.org/2001/XMLSchema" xmlns:dms="http://schemas.microsoft.com/office/2006/documentManagement/types" targetNamespace="71a5cf2e-60ab-4eee-b8c1-fe76d8ab7c94" elementFormDefault="qualified">
    <xsd:import namespace="http://schemas.microsoft.com/office/2006/documentManagement/types"/>
    <xsd:element name="SQTTaxonomy" ma:index="2" nillable="true" ma:displayName="Taxonomy" ma:internalName="SQTTaxonomy">
      <xsd:simpleType>
        <xsd:restriction base="dms:Unknown"/>
      </xsd:simpleType>
    </xsd:element>
    <xsd:element name="HomepageFeatured" ma:index="10" nillable="true" ma:displayName="Homepage Featured" ma:internalName="HomepageFeatured">
      <xsd:simpleType>
        <xsd:restriction base="dms:Boolean"/>
      </xsd:simpleType>
    </xsd:element>
    <xsd:element name="KnowledgeCenterFeatured" ma:index="11" nillable="true" ma:displayName="Knowledge Center Featured" ma:internalName="KnowledgeCenterFeatured">
      <xsd:simpleType>
        <xsd:restriction base="dms:Boolean"/>
      </xsd:simpleType>
    </xsd:element>
    <xsd:element name="KnowledgeCenterWorthy" ma:index="12" nillable="true" ma:displayName="Knowledge Center Worthy" ma:default="1" ma:internalName="KnowledgeCenterWorthy">
      <xsd:simpleType>
        <xsd:restriction base="dms:Boolean"/>
      </xsd:simpleType>
    </xsd:element>
    <xsd:element name="SusQtechRequiredMembership" ma:index="14" nillable="true" ma:displayName="Member Only" ma:internalName="SusQtechRequiredMembership">
      <xsd:simpleType>
        <xsd:restriction base="dms:Unknown"/>
      </xsd:simpleType>
    </xsd:element>
    <xsd:element name="Description" ma:index="18" nillable="true" ma:displayName="Description" ma:internalName="Description">
      <xsd:simpleType>
        <xsd:restriction base="dms:Note"/>
      </xsd:simpleType>
    </xsd:element>
  </xsd:schema>
  <xsd:schema xmlns:xsd="http://www.w3.org/2001/XMLSchema" xmlns:dms="http://schemas.microsoft.com/office/2006/documentManagement/types" targetNamespace="e0d6eeb8-2f08-4c69-939f-dd44e764cd05" elementFormDefault="qualified">
    <xsd:import namespace="http://schemas.microsoft.com/office/2006/documentManagement/types"/>
    <xsd:element name="ContentFileID" ma:index="13" nillable="true" ma:displayName="ContentFileID" ma:internalName="ContentFileID">
      <xsd:simpleType>
        <xsd:restriction base="dms:Text">
          <xsd:maxLength value="255"/>
        </xsd:restriction>
      </xsd:simpleType>
    </xsd:element>
    <xsd:element name="Role" ma:index="20" nillable="true" ma:displayName="Role" ma:internalName="BCCG_ISACA_Role" ma:readOnly="false">
      <xsd:complexType>
        <xsd:complexContent>
          <xsd:extension base="dms:MultiChoice">
            <xsd:sequence>
              <xsd:element name="Value" maxOccurs="unbounded" minOccurs="0" nillable="true">
                <xsd:simpleType>
                  <xsd:restriction base="dms:Choice">
                    <xsd:enumeration value="Academic Advocate"/>
                    <xsd:enumeration value="Accredited Trainer"/>
                    <xsd:enumeration value="Advertiser"/>
                    <xsd:enumeration value="Certification Applicant"/>
                    <xsd:enumeration value="Certified"/>
                    <xsd:enumeration value="Chapter Volunteer"/>
                    <xsd:enumeration value="COBIT User"/>
                    <xsd:enumeration value="Conference Sponsor"/>
                    <xsd:enumeration value="Content Licensee"/>
                    <xsd:enumeration value="Event Attendee"/>
                    <xsd:enumeration value="Event Speaker"/>
                    <xsd:enumeration value="Exam Passer non-applicant"/>
                    <xsd:enumeration value="Exam Registrant"/>
                    <xsd:enumeration value="Exhibitor"/>
                    <xsd:enumeration value="Former Member"/>
                    <xsd:enumeration value="ISACA Board of Directors"/>
                    <xsd:enumeration value="ISACA Chapter Administrator"/>
                    <xsd:enumeration value="ISACA Committee Member"/>
                    <xsd:enumeration value="ITGI Trustee"/>
                    <xsd:enumeration value="Member"/>
                    <xsd:enumeration value="Reporter (Media)"/>
                    <xsd:enumeration value="Student"/>
                    <xsd:enumeration value="Third-Party Trainer"/>
                    <xsd:enumeration value="Training Licensee"/>
                    <xsd:enumeration value="University Professor"/>
                  </xsd:restriction>
                </xsd:simpleType>
              </xsd:element>
            </xsd:sequence>
          </xsd:extension>
        </xsd:complexContent>
      </xsd:complexType>
    </xsd:element>
    <xsd:element name="Organization Level" ma:index="21" nillable="true" ma:displayName="Organization Level" ma:internalName="BCCG_ISACA_Organization_Level" ma:readOnly="false">
      <xsd:complexType>
        <xsd:complexContent>
          <xsd:extension base="dms:MultiChoice">
            <xsd:sequence>
              <xsd:element name="Value" maxOccurs="unbounded" minOccurs="0" nillable="true">
                <xsd:simpleType>
                  <xsd:restriction base="dms:Choice">
                    <xsd:enumeration value="Board of Directors"/>
                    <xsd:enumeration value="C-Suite"/>
                    <xsd:enumeration value="Management"/>
                    <xsd:enumeration value="Staff"/>
                  </xsd:restriction>
                </xsd:simpleType>
              </xsd:element>
            </xsd:sequence>
          </xsd:extension>
        </xsd:complexContent>
      </xsd:complexType>
    </xsd:element>
    <xsd:element name="Certification Types" ma:index="22" nillable="true" ma:displayName="Certification Types" ma:internalName="BCCG_ISACA_Certification_Types" ma:readOnly="false">
      <xsd:complexType>
        <xsd:complexContent>
          <xsd:extension base="dms:MultiChoice">
            <xsd:sequence>
              <xsd:element name="Value" maxOccurs="unbounded" minOccurs="0" nillable="true">
                <xsd:simpleType>
                  <xsd:restriction base="dms:Choice">
                    <xsd:enumeration value="CGEIT"/>
                    <xsd:enumeration value="CISA"/>
                    <xsd:enumeration value="CISM"/>
                    <xsd:enumeration value="CRISC"/>
                  </xsd:restriction>
                </xsd:simpleType>
              </xsd:element>
            </xsd:sequence>
          </xsd:extension>
        </xsd:complexContent>
      </xsd:complexType>
    </xsd:element>
    <xsd:element name="Conference" ma:index="23" nillable="true" ma:displayName="Conference" ma:internalName="BCCG_ISACA_Conference" ma:readOnly="false">
      <xsd:complexType>
        <xsd:complexContent>
          <xsd:extension base="dms:MultiChoice">
            <xsd:sequence>
              <xsd:element name="Value" maxOccurs="unbounded" minOccurs="0" nillable="true">
                <xsd:simpleType>
                  <xsd:restriction base="dms:Choice">
                    <xsd:enumeration value="Audit Management Forum"/>
                    <xsd:enumeration value="CACS Asia"/>
                    <xsd:enumeration value="CACS Europe"/>
                    <xsd:enumeration value="CACS Latin America"/>
                    <xsd:enumeration value="CACS North America"/>
                    <xsd:enumeration value="CACS Oceana"/>
                    <xsd:enumeration value="COBIT Foundation Level"/>
                    <xsd:enumeration value="COBIT Implementation Level"/>
                    <xsd:enumeration value="COBIT Train the Trainer"/>
                    <xsd:enumeration value="COBIT User Convention"/>
                    <xsd:enumeration value="Information Security"/>
                    <xsd:enumeration value="Information Security Management"/>
                    <xsd:enumeration value="International"/>
                    <xsd:enumeration value="ISACA Training Week"/>
                    <xsd:enumeration value="IT Governance and Compliance"/>
                    <xsd:enumeration value="IT Governance Summit"/>
                    <xsd:enumeration value="Network Security"/>
                    <xsd:enumeration value="Sarbanes-Oxley Symposia"/>
                    <xsd:enumeration value="Security Management Forum"/>
                    <xsd:enumeration value="Val IT Forum"/>
                    <xsd:enumeration value="World Congress"/>
                  </xsd:restriction>
                </xsd:simpleType>
              </xsd:element>
            </xsd:sequence>
          </xsd:extension>
        </xsd:complexContent>
      </xsd:complexType>
    </xsd:element>
    <xsd:element name="Chapter" ma:index="24" nillable="true" ma:displayName="Chapter" ma:internalName="BCCG_ISACA_Chapter" ma:readOnly="false">
      <xsd:complexType>
        <xsd:complexContent>
          <xsd:extension base="dms:MultiChoice">
            <xsd:sequence>
              <xsd:element name="Value" maxOccurs="unbounded" minOccurs="0" nillable="true">
                <xsd:simpleType>
                  <xsd:restriction base="dms:Choice">
                    <xsd:enumeration value="Classroom"/>
                    <xsd:enumeration value="Conference"/>
                    <xsd:enumeration value="Exam Review"/>
                    <xsd:enumeration value="Online"/>
                  </xsd:restriction>
                </xsd:simpleType>
              </xsd:element>
            </xsd:sequence>
          </xsd:extension>
        </xsd:complexContent>
      </xsd:complexType>
    </xsd:element>
    <xsd:element name="Membership" ma:index="25" nillable="true" ma:displayName="Membership" ma:internalName="BCCG_ISACA_Membership" ma:readOnly="false">
      <xsd:complexType>
        <xsd:complexContent>
          <xsd:extension base="dms:MultiChoice">
            <xsd:sequence>
              <xsd:element name="Value" maxOccurs="unbounded" minOccurs="0" nillable="true">
                <xsd:simpleType>
                  <xsd:restriction base="dms:Choice">
                    <xsd:enumeration value="Benefits"/>
                    <xsd:enumeration value="New Member Information"/>
                  </xsd:restriction>
                </xsd:simpleType>
              </xsd:element>
            </xsd:sequence>
          </xsd:extension>
        </xsd:complexContent>
      </xsd:complexType>
    </xsd:element>
    <xsd:element name="Content Types" ma:index="26" nillable="true" ma:displayName="Content Types" ma:internalName="BCCG_ISACA_Content_Types" ma:readOnly="false">
      <xsd:complexType>
        <xsd:complexContent>
          <xsd:extension base="dms:MultiChoice">
            <xsd:sequence>
              <xsd:element name="Value" maxOccurs="unbounded" minOccurs="0" nillable="true">
                <xsd:simpleType>
                  <xsd:restriction base="dms:Choice">
                    <xsd:enumeration value="Accolades"/>
                    <xsd:enumeration value="Blog Posts"/>
                    <xsd:enumeration value="Book Reviews"/>
                    <xsd:enumeration value="Books"/>
                    <xsd:enumeration value="Brochure"/>
                    <xsd:enumeration value="Case Studies"/>
                    <xsd:enumeration value="Cobit Related"/>
                    <xsd:enumeration value="CPE Credits"/>
                    <xsd:enumeration value="CPE Quizes"/>
                    <xsd:enumeration value="Downloads"/>
                    <xsd:enumeration value="E-book"/>
                    <xsd:enumeration value="E-Symposia"/>
                    <xsd:enumeration value="Events"/>
                    <xsd:enumeration value="Exam Preparation"/>
                    <xsd:enumeration value="FAQs"/>
                    <xsd:enumeration value="Form"/>
                    <xsd:enumeration value="ICQs and Audit Programs"/>
                    <xsd:enumeration value="ISACA Guidelines"/>
                    <xsd:enumeration value="ISACA Procedures"/>
                    <xsd:enumeration value="ISACA Standards"/>
                    <xsd:enumeration value="JOnline"/>
                    <xsd:enumeration value="Journal Articles"/>
                    <xsd:enumeration value="Link"/>
                    <xsd:enumeration value="News"/>
                    <xsd:enumeration value="Newsletter"/>
                    <xsd:enumeration value="Peer Content"/>
                    <xsd:enumeration value="Photos"/>
                    <xsd:enumeration value="Press Release"/>
                    <xsd:enumeration value="Recognition"/>
                    <xsd:enumeration value="Research"/>
                    <xsd:enumeration value="Software"/>
                    <xsd:enumeration value="Tutorial"/>
                    <xsd:enumeration value="Web Casts"/>
                    <xsd:enumeration value="White Papers"/>
                    <xsd:enumeration value="Wikis"/>
                  </xsd:restriction>
                </xsd:simpleType>
              </xsd:element>
            </xsd:sequence>
          </xsd:extension>
        </xsd:complexContent>
      </xsd:complexType>
    </xsd:element>
    <xsd:element name="Newsletter" ma:index="27" nillable="true" ma:displayName="Newsletter" ma:internalName="BCCG_ISACA_Newsletter" ma:readOnly="false">
      <xsd:complexType>
        <xsd:complexContent>
          <xsd:extension base="dms:MultiChoice">
            <xsd:sequence>
              <xsd:element name="Value" maxOccurs="unbounded" minOccurs="0" nillable="true">
                <xsd:simpleType>
                  <xsd:restriction base="dms:Choice">
                    <xsd:enumeration value="@ ISACA"/>
                    <xsd:enumeration value="@ a Glance"/>
                    <xsd:enumeration value="@ Your Service"/>
                    <xsd:enumeration value="COBIT Focus"/>
                    <xsd:enumeration value="ExpressLine"/>
                  </xsd:restriction>
                </xsd:simpleType>
              </xsd:element>
            </xsd:sequence>
          </xsd:extension>
        </xsd:complexContent>
      </xsd:complexType>
    </xsd:element>
    <xsd:element name="Industry" ma:index="28" nillable="true" ma:displayName="Industry" ma:internalName="BCCG_ISACA_Industry" ma:readOnly="false">
      <xsd:complexType>
        <xsd:complexContent>
          <xsd:extension base="dms:MultiChoice">
            <xsd:sequence>
              <xsd:element name="Value" maxOccurs="unbounded" minOccurs="0" nillable="true">
                <xsd:simpleType>
                  <xsd:restriction base="dms:Choice">
                    <xsd:enumeration value="Academia"/>
                    <xsd:enumeration value="Advertising/Marketing"/>
                    <xsd:enumeration value="Aerospace"/>
                    <xsd:enumeration value="Agriculture"/>
                    <xsd:enumeration value="Construction"/>
                    <xsd:enumeration value="Financial/Banking"/>
                    <xsd:enumeration value="Health Care/Medical"/>
                    <xsd:enumeration value="Insurance"/>
                    <xsd:enumeration value="Legal/Law"/>
                    <xsd:enumeration value="Manufacturing/Engineering"/>
                    <xsd:enumeration value="Media"/>
                    <xsd:enumeration value="Military"/>
                    <xsd:enumeration value="Mining"/>
                    <xsd:enumeration value="National Government"/>
                    <xsd:enumeration value="Petroleum"/>
                    <xsd:enumeration value="Pharmaceutical"/>
                    <xsd:enumeration value="Public Accounting"/>
                    <xsd:enumeration value="Real Estate"/>
                    <xsd:enumeration value="Regulator"/>
                    <xsd:enumeration value="Retail/Wholesale/Distribution"/>
                    <xsd:enumeration value="State/Local Government"/>
                    <xsd:enumeration value="Technology Services/Consulting"/>
                    <xsd:enumeration value="Telecommunications/Communication"/>
                    <xsd:enumeration value="Transportation"/>
                    <xsd:enumeration value="Utilities"/>
                  </xsd:restriction>
                </xsd:simpleType>
              </xsd:element>
            </xsd:sequence>
          </xsd:extension>
        </xsd:complexContent>
      </xsd:complexType>
    </xsd:element>
    <xsd:element name="Language" ma:index="29" nillable="true" ma:displayName="Language" ma:internalName="BCCG_ISACA_Language" ma:readOnly="false">
      <xsd:complexType>
        <xsd:complexContent>
          <xsd:extension base="dms:MultiChoice">
            <xsd:sequence>
              <xsd:element name="Value" maxOccurs="unbounded" minOccurs="0" nillable="true">
                <xsd:simpleType>
                  <xsd:restriction base="dms:Choice">
                    <xsd:enumeration value="Chinese Simplified"/>
                    <xsd:enumeration value="Chinese Traditional"/>
                    <xsd:enumeration value="Danish"/>
                    <xsd:enumeration value="Dutch"/>
                    <xsd:enumeration value="English"/>
                    <xsd:enumeration value="Estonian"/>
                    <xsd:enumeration value="Finnish"/>
                    <xsd:enumeration value="French"/>
                    <xsd:enumeration value="German"/>
                    <xsd:enumeration value="Hebrew"/>
                    <xsd:enumeration value="Hindi"/>
                    <xsd:enumeration value="Hungarian"/>
                    <xsd:enumeration value="Indonesian"/>
                    <xsd:enumeration value="Italian"/>
                    <xsd:enumeration value="Japanese"/>
                    <xsd:enumeration value="Korean"/>
                    <xsd:enumeration value="Malay"/>
                    <xsd:enumeration value="Norweigan"/>
                    <xsd:enumeration value="Polish"/>
                    <xsd:enumeration value="Portuguese"/>
                    <xsd:enumeration value="Romanian"/>
                    <xsd:enumeration value="Russian"/>
                    <xsd:enumeration value="Slovenian"/>
                    <xsd:enumeration value="Spanish"/>
                    <xsd:enumeration value="Swedish"/>
                    <xsd:enumeration value="Thai"/>
                    <xsd:enumeration value="Turkish"/>
                  </xsd:restriction>
                </xsd:simpleType>
              </xsd:element>
            </xsd:sequence>
          </xsd:extension>
        </xsd:complexContent>
      </xsd:complexType>
    </xsd:element>
    <xsd:element name="ISACA Region" ma:index="30" nillable="true" ma:displayName="ISACA Region" ma:internalName="BCCG_ISACA_ISACA_Region" ma:readOnly="false">
      <xsd:complexType>
        <xsd:complexContent>
          <xsd:extension base="dms:MultiChoice">
            <xsd:sequence>
              <xsd:element name="Value" maxOccurs="unbounded" minOccurs="0" nillable="true">
                <xsd:simpleType>
                  <xsd:restriction base="dms:Choice">
                    <xsd:enumeration value="Region 1 - Asia"/>
                    <xsd:enumeration value="Region 2 - Central/South America"/>
                    <xsd:enumeration value="Region 3 - Europe/Africa"/>
                    <xsd:enumeration value="Region 4 - North America"/>
                    <xsd:enumeration value="Region 5 - Oceania"/>
                  </xsd:restriction>
                </xsd:simpleType>
              </xsd:element>
            </xsd:sequence>
          </xsd:extension>
        </xsd:complexContent>
      </xsd:complexType>
    </xsd:element>
    <xsd:element name="Continent" ma:index="31" nillable="true" ma:displayName="Continent" ma:internalName="BCCG_ISACA_Continent" ma:readOnly="false">
      <xsd:complexType>
        <xsd:complexContent>
          <xsd:extension base="dms:MultiChoice">
            <xsd:sequence>
              <xsd:element name="Value" maxOccurs="unbounded" minOccurs="0" nillable="true">
                <xsd:simpleType>
                  <xsd:restriction base="dms:Choice">
                    <xsd:enumeration value="Africa"/>
                    <xsd:enumeration value="Asia"/>
                    <xsd:enumeration value="Australia/Oceania"/>
                    <xsd:enumeration value="Europe"/>
                    <xsd:enumeration value="North America"/>
                    <xsd:enumeration value="South America"/>
                  </xsd:restriction>
                </xsd:simpleType>
              </xsd:element>
            </xsd:sequence>
          </xsd:extension>
        </xsd:complexContent>
      </xsd:complexType>
    </xsd:element>
    <xsd:element name="Country" ma:index="32" nillable="true" ma:displayName="Country" ma:internalName="BCCG_ISACA_Country" ma:readOnly="false">
      <xsd:complexType>
        <xsd:complexContent>
          <xsd:extension base="dms:MultiChoice">
            <xsd:sequence>
              <xsd:element name="Value" maxOccurs="unbounded" minOccurs="0" nillable="true">
                <xsd:simpleType>
                  <xsd:restriction base="dms:Choice">
                    <xsd:enumeration value="Argentina (AR)"/>
                    <xsd:enumeration value="Australia (AU)"/>
                    <xsd:enumeration value="Austria (AT)"/>
                    <xsd:enumeration value="Belgium (BE)"/>
                    <xsd:enumeration value="Bermuda (BM)"/>
                    <xsd:enumeration value="Bolivia (BO)"/>
                    <xsd:enumeration value="Brazil (BR)"/>
                    <xsd:enumeration value="Bulgaria (BG)"/>
                    <xsd:enumeration value="Canada (CA)"/>
                    <xsd:enumeration value="Chile (CL)"/>
                    <xsd:enumeration value="China (CN)"/>
                    <xsd:enumeration value="Colombia (CO)"/>
                    <xsd:enumeration value="Costa Rica (CR)"/>
                    <xsd:enumeration value="Croatia (HR)"/>
                    <xsd:enumeration value="Czech Republic (CZ)"/>
                    <xsd:enumeration value="Denmark (DK)"/>
                    <xsd:enumeration value="Ecuador (EC)"/>
                    <xsd:enumeration value="Estonia (EE)"/>
                    <xsd:enumeration value="Finland (FI)"/>
                    <xsd:enumeration value="France (FR)"/>
                    <xsd:enumeration value="Germany (DE)"/>
                    <xsd:enumeration value="Greece (GR)"/>
                    <xsd:enumeration value="Hungary (HU)"/>
                    <xsd:enumeration value="India (IN)"/>
                    <xsd:enumeration value="Indonesia (ID)"/>
                    <xsd:enumeration value="Ireland (IE)"/>
                    <xsd:enumeration value="Israel (IL)"/>
                    <xsd:enumeration value="Italy (IT)"/>
                    <xsd:enumeration value="Japan (JP)"/>
                    <xsd:enumeration value="Kenya (KE)"/>
                    <xsd:enumeration value="Latvia (LV)"/>
                    <xsd:enumeration value="Lebanon (LB)"/>
                    <xsd:enumeration value="Lithuania (LT)"/>
                    <xsd:enumeration value="Luxembourg (LU)"/>
                    <xsd:enumeration value="Malaysia (MY)"/>
                    <xsd:enumeration value="Malta (MT)"/>
                    <xsd:enumeration value="México (MX)"/>
                    <xsd:enumeration value="Netherlands (NL)"/>
                    <xsd:enumeration value="New Zealand (NZ)"/>
                    <xsd:enumeration value="Nigeria (NG)"/>
                    <xsd:enumeration value="Norway (NO)"/>
                    <xsd:enumeration value="Oman (OM)"/>
                    <xsd:enumeration value="Pakistan (PK)"/>
                    <xsd:enumeration value="Panamá (PA)"/>
                    <xsd:enumeration value="Papua New Guinea (PG)"/>
                    <xsd:enumeration value="Paraguay (PY)"/>
                    <xsd:enumeration value="Perú (PE)"/>
                    <xsd:enumeration value="Philippines (PH)"/>
                    <xsd:enumeration value="Poland (PL)"/>
                    <xsd:enumeration value="Puerto Rico (PR)"/>
                    <xsd:enumeration value="Republic of Korea (KR)"/>
                    <xsd:enumeration value="Romania (RO)"/>
                    <xsd:enumeration value="Russia (Russion Federation)(RU)"/>
                    <xsd:enumeration value="Saudi Arabia (SA)"/>
                    <xsd:enumeration value="Singapore (SG)"/>
                    <xsd:enumeration value="Slovakia (SK)"/>
                    <xsd:enumeration value="Slovenia (SI)"/>
                    <xsd:enumeration value="South Africa (ZA)"/>
                    <xsd:enumeration value="Spain (ES)"/>
                    <xsd:enumeration value="Sri Lanka (LK)"/>
                    <xsd:enumeration value="Sweden (SE)"/>
                    <xsd:enumeration value="Switzerland (CH)"/>
                    <xsd:enumeration value="Taiwan (TW)"/>
                    <xsd:enumeration value="Thailand (TH)"/>
                    <xsd:enumeration value="Trinidad &amp; Tobago (TT)"/>
                    <xsd:enumeration value="United Arab Emirates (AE)"/>
                    <xsd:enumeration value="United Kingdom (UK)"/>
                    <xsd:enumeration value="United Republic of Tanzania (TZ)"/>
                    <xsd:enumeration value="United States (US)"/>
                    <xsd:enumeration value="Uruguay (UY)"/>
                    <xsd:enumeration value="Venezuela (VE)"/>
                  </xsd:restriction>
                </xsd:simpleType>
              </xsd:element>
            </xsd:sequence>
          </xsd:extension>
        </xsd:complexContent>
      </xsd:complexType>
    </xsd:element>
    <xsd:element name="Chapter Leader Topics" ma:index="33" nillable="true" ma:displayName="Chapter Leader Topics" ma:internalName="BCCG_ISACA_Chapter_Leader_Topics" ma:readOnly="false">
      <xsd:complexType>
        <xsd:complexContent>
          <xsd:extension base="dms:MultiChoice">
            <xsd:sequence>
              <xsd:element name="Value" maxOccurs="unbounded" minOccurs="0" nillable="true">
                <xsd:simpleType>
                  <xsd:restriction base="dms:Choice">
                    <xsd:enumeration value="Awards"/>
                    <xsd:enumeration value="Chapter Finances"/>
                    <xsd:enumeration value="Chapter Governance"/>
                    <xsd:enumeration value="Chapter Risk Management"/>
                    <xsd:enumeration value="Chapter Training"/>
                    <xsd:enumeration value="Forms and Templates"/>
                    <xsd:enumeration value="Incentives"/>
                    <xsd:enumeration value="Leader Orientation"/>
                    <xsd:enumeration value="Leadership Conference/PCM"/>
                    <xsd:enumeration value="Leadership Development"/>
                    <xsd:enumeration value="Marketing"/>
                    <xsd:enumeration value="Performance Standards"/>
                    <xsd:enumeration value="Planning Events"/>
                  </xsd:restriction>
                </xsd:simpleType>
              </xsd:element>
            </xsd:sequence>
          </xsd:extension>
        </xsd:complexContent>
      </xsd:complexType>
    </xsd:element>
    <xsd:element name="ISACA Chapter Leader" ma:index="34" nillable="true" ma:displayName="ISACA Chapter Leader" ma:internalName="BCCG_ISACA_ISACA_Chapter_Leader" ma:readOnly="false">
      <xsd:complexType>
        <xsd:complexContent>
          <xsd:extension base="dms:MultiChoice">
            <xsd:sequence>
              <xsd:element name="Value" maxOccurs="unbounded" minOccurs="0" nillable="true">
                <xsd:simpleType>
                  <xsd:restriction base="dms:Choice">
                    <xsd:enumeration value="AC - Audit Chair"/>
                    <xsd:enumeration value="AR - Academic Relations Coordinator"/>
                    <xsd:enumeration value="BD - Misc. Board Member"/>
                    <xsd:enumeration value="CC - CISA Coordinator"/>
                    <xsd:enumeration value="CG - CGEIT Coordinator"/>
                    <xsd:enumeration value="CM - CISM Coordinator"/>
                    <xsd:enumeration value="CP - President"/>
                    <xsd:enumeration value="CS - Secretary"/>
                    <xsd:enumeration value="CT - Treasurer"/>
                    <xsd:enumeration value="EC - Education Chair"/>
                    <xsd:enumeration value="IP - Immediate Past President"/>
                    <xsd:enumeration value="MC - Marketing Coordinator"/>
                    <xsd:enumeration value="MD - Membership Director"/>
                    <xsd:enumeration value="NE - Newsletter Editor"/>
                    <xsd:enumeration value="PC - Program Chair"/>
                    <xsd:enumeration value="PP - Past President"/>
                    <xsd:enumeration value="RL - Research Coordinator"/>
                    <xsd:enumeration value="SC - Standards  Coordinator"/>
                    <xsd:enumeration value="VP - Vice President"/>
                    <xsd:enumeration value="WM - Webmaster"/>
                  </xsd:restriction>
                </xsd:simpleType>
              </xsd:element>
            </xsd:sequence>
          </xsd:extension>
        </xsd:complexContent>
      </xsd:complexType>
    </xsd:element>
    <xsd:element name="Areas of Interest" ma:index="35" nillable="true" ma:displayName="Areas of Interest" ma:internalName="BCCG_ISACA_Areas_of_Interest" ma:readOnly="false">
      <xsd:complexType>
        <xsd:complexContent>
          <xsd:extension base="dms:MultiChoice">
            <xsd:sequence>
              <xsd:element name="Value" maxOccurs="unbounded" minOccurs="0" nillable="true">
                <xsd:simpleType>
                  <xsd:restriction base="dms:Choice">
                    <xsd:enumeration value="Assurance/Audit"/>
                    <xsd:enumeration value="Governance of Enterprise IT"/>
                    <xsd:enumeration value="Information Security"/>
                    <xsd:enumeration value="IT Compliance"/>
                    <xsd:enumeration value="IT Control"/>
                    <xsd:enumeration value="IT Value Delivery"/>
                    <xsd:enumeration value="Risk Management"/>
                  </xsd:restriction>
                </xsd:simpleType>
              </xsd:element>
            </xsd:sequence>
          </xsd:extension>
        </xsd:complexContent>
      </xsd:complexType>
    </xsd:element>
    <xsd:element name="Topics or Interests" ma:index="36" nillable="true" ma:displayName="Topics or Interests" ma:internalName="BCCG_ISACA_Topics_Interest" ma:readOnly="false">
      <xsd:complexType>
        <xsd:complexContent>
          <xsd:extension base="dms:MultiChoice">
            <xsd:sequence>
              <xsd:element name="Value" maxOccurs="unbounded" minOccurs="0" nillable="true">
                <xsd:simpleType>
                  <xsd:restriction base="dms:Choice">
                    <xsd:enumeration value=".NET"/>
                    <xsd:enumeration value="AA No Topic Tag"/>
                    <xsd:enumeration value="Academia"/>
                    <xsd:enumeration value="Access Control"/>
                    <xsd:enumeration value="Accounting Information Systems"/>
                    <xsd:enumeration value="ACF2"/>
                    <xsd:enumeration value="ACL"/>
                    <xsd:enumeration value="Active X"/>
                    <xsd:enumeration value="Apple"/>
                    <xsd:enumeration value="Application Controls"/>
                    <xsd:enumeration value="Application Security"/>
                    <xsd:enumeration value="AS 400"/>
                    <xsd:enumeration value="Audit Committee"/>
                    <xsd:enumeration value="Audit Function"/>
                    <xsd:enumeration value="Audit Policies &amp; Procedures"/>
                    <xsd:enumeration value="Authentication"/>
                    <xsd:enumeration value="Awareness Programs"/>
                    <xsd:enumeration value="BASEL II"/>
                    <xsd:enumeration value="Benchmarking"/>
                    <xsd:enumeration value="Biometrics"/>
                    <xsd:enumeration value="Blackberry"/>
                    <xsd:enumeration value="Blade Servers"/>
                    <xsd:enumeration value="Bluetooth"/>
                    <xsd:enumeration value="BMIS"/>
                    <xsd:enumeration value="Broadband"/>
                    <xsd:enumeration value="Browser/Server"/>
                    <xsd:enumeration value="Business Continuity Management"/>
                    <xsd:enumeration value="Business Process Management"/>
                    <xsd:enumeration value="CAATs - Audit Specific"/>
                    <xsd:enumeration value="CAATs - non-Audit"/>
                    <xsd:enumeration value="Career Planning"/>
                    <xsd:enumeration value="Certificate Authority"/>
                    <xsd:enumeration value="CGI"/>
                    <xsd:enumeration value="Change Management"/>
                    <xsd:enumeration value="Check Point"/>
                    <xsd:enumeration value="CISCO"/>
                    <xsd:enumeration value="Cloud Computing"/>
                    <xsd:enumeration value="COBIT"/>
                    <xsd:enumeration value="COBIT - Use it Effectively"/>
                    <xsd:enumeration value="Computer Crime"/>
                    <xsd:enumeration value="Continuous Auditing"/>
                    <xsd:enumeration value="Control Self-Assessment"/>
                    <xsd:enumeration value="Cryptography"/>
                    <xsd:enumeration value="Customer Information Control Systems (CICS)"/>
                    <xsd:enumeration value="Cybercrime"/>
                    <xsd:enumeration value="Cybersecurity"/>
                    <xsd:enumeration value="Data Center"/>
                    <xsd:enumeration value="Data Leakage"/>
                    <xsd:enumeration value="Data Management"/>
                    <xsd:enumeration value="Data Protection"/>
                    <xsd:enumeration value="Data Warehouse"/>
                    <xsd:enumeration value="Database Security"/>
                    <xsd:enumeration value="DB2"/>
                    <xsd:enumeration value="Digital Signatures"/>
                    <xsd:enumeration value="Disaster Recovery Management"/>
                    <xsd:enumeration value="E-commerce"/>
                    <xsd:enumeration value="EDI"/>
                    <xsd:enumeration value="E-mail"/>
                    <xsd:enumeration value="Encryption"/>
                    <xsd:enumeration value="End User Computing"/>
                    <xsd:enumeration value="Enterprise Architecture"/>
                    <xsd:enumeration value="Enterprise Management"/>
                    <xsd:enumeration value="Enterprise Resource Planning"/>
                    <xsd:enumeration value="Ethics"/>
                    <xsd:enumeration value="Executive Information System"/>
                    <xsd:enumeration value="Expert Systems"/>
                    <xsd:enumeration value="Financial Reporting"/>
                    <xsd:enumeration value="Financial Services"/>
                    <xsd:enumeration value="Firewall"/>
                    <xsd:enumeration value="Flowcharting Software"/>
                    <xsd:enumeration value="Forensics"/>
                    <xsd:enumeration value="Frameworks"/>
                    <xsd:enumeration value="Fraud"/>
                    <xsd:enumeration value="Gap Technology"/>
                    <xsd:enumeration value="GLBA"/>
                    <xsd:enumeration value="Green IT"/>
                    <xsd:enumeration value="Hacking"/>
                    <xsd:enumeration value="Healthcare"/>
                    <xsd:enumeration value="HIPAA"/>
                    <xsd:enumeration value="HTML"/>
                    <xsd:enumeration value="ICQ and Audit Programs"/>
                    <xsd:enumeration value="IDEA"/>
                    <xsd:enumeration value="Identity Management"/>
                    <xsd:enumeration value="IFRS"/>
                    <xsd:enumeration value="IM - Instant Messaging"/>
                    <xsd:enumeration value="Implementation/Monitoring"/>
                    <xsd:enumeration value="Incident Management"/>
                    <xsd:enumeration value="Info Security Governance"/>
                    <xsd:enumeration value="Information Integrity"/>
                    <xsd:enumeration value="Information Security Policies &amp; Procedures"/>
                    <xsd:enumeration value="Internet Explorer"/>
                    <xsd:enumeration value="Internet/Intranet"/>
                    <xsd:enumeration value="Intrusion Detection"/>
                    <xsd:enumeration value="Intrusion Prevention (IPS)"/>
                    <xsd:enumeration value="ISAE 3402"/>
                    <xsd:enumeration value="ISO 9000"/>
                    <xsd:enumeration value="ISO/IEC 17799"/>
                    <xsd:enumeration value="ISO/IEC 20000"/>
                    <xsd:enumeration value="ISO/IEC 27000 Series"/>
                    <xsd:enumeration value="ISO/IEC 38500"/>
                    <xsd:enumeration value="IT Implementation &amp; Management"/>
                    <xsd:enumeration value="IT Investment"/>
                    <xsd:enumeration value="IT Quality Management"/>
                    <xsd:enumeration value="IT Service Management"/>
                    <xsd:enumeration value="ITAF"/>
                    <xsd:enumeration value="ITIL"/>
                    <xsd:enumeration value="JAVA"/>
                    <xsd:enumeration value="J-SOX"/>
                    <xsd:enumeration value="Key Performance Indicators (KPI)"/>
                    <xsd:enumeration value="Knowledge Management"/>
                    <xsd:enumeration value="Legal Issues"/>
                    <xsd:enumeration value="LINUX"/>
                    <xsd:enumeration value="Local Area Network (LAN)"/>
                    <xsd:enumeration value="Lotus Notes"/>
                    <xsd:enumeration value="Mac OS X"/>
                    <xsd:enumeration value="Malware"/>
                    <xsd:enumeration value="Manufacturing"/>
                    <xsd:enumeration value="Mergers and Acquisitions"/>
                    <xsd:enumeration value="Messaging"/>
                    <xsd:enumeration value="Methodware"/>
                    <xsd:enumeration value="Metrics"/>
                    <xsd:enumeration value="Microsoft"/>
                    <xsd:enumeration value="Mobile Computing Devices"/>
                    <xsd:enumeration value="MVS"/>
                    <xsd:enumeration value="Netscape"/>
                    <xsd:enumeration value="Network Risk and Controls"/>
                    <xsd:enumeration value="Networking"/>
                    <xsd:enumeration value="Non-repudiation"/>
                    <xsd:enumeration value="Novell NetWare"/>
                    <xsd:enumeration value="O/S Security Issues"/>
                    <xsd:enumeration value="OLTP"/>
                    <xsd:enumeration value="Open Source"/>
                    <xsd:enumeration value="Open VMS"/>
                    <xsd:enumeration value="Oracle Applications"/>
                    <xsd:enumeration value="Oracle Database"/>
                    <xsd:enumeration value="Oracle E-Business Suite"/>
                    <xsd:enumeration value="OS/390"/>
                    <xsd:enumeration value="Outsourcing"/>
                    <xsd:enumeration value="P3MO"/>
                    <xsd:enumeration value="PBX Systems"/>
                    <xsd:enumeration value="PCI Compliance"/>
                    <xsd:enumeration value="Penetration Testing"/>
                    <xsd:enumeration value="PeopleSoft"/>
                    <xsd:enumeration value="Performance Measurement"/>
                    <xsd:enumeration value="PHP"/>
                    <xsd:enumeration value="Physical Security"/>
                    <xsd:enumeration value="Portfolio Management"/>
                    <xsd:enumeration value="Privacy"/>
                    <xsd:enumeration value="Program Management"/>
                    <xsd:enumeration value="Project Management"/>
                    <xsd:enumeration value="Public Key Infrastructure"/>
                    <xsd:enumeration value="RACF"/>
                    <xsd:enumeration value="Reengineering"/>
                    <xsd:enumeration value="Remote Access"/>
                    <xsd:enumeration value="Resource Management"/>
                    <xsd:enumeration value="Resumption Planning"/>
                    <xsd:enumeration value="RFID"/>
                    <xsd:enumeration value="Risk IT"/>
                    <xsd:enumeration value="Role Based Access Control"/>
                    <xsd:enumeration value="SAP ERP"/>
                    <xsd:enumeration value="SAP R/3"/>
                    <xsd:enumeration value="Sarbanes-Oxley"/>
                    <xsd:enumeration value="Security Tools"/>
                    <xsd:enumeration value="Security Trends"/>
                    <xsd:enumeration value="Segregation of Duties"/>
                    <xsd:enumeration value="Service Oriented Architecture"/>
                    <xsd:enumeration value="SharePoint"/>
                    <xsd:enumeration value="SMF"/>
                    <xsd:enumeration value="Social Media/Networking"/>
                    <xsd:enumeration value="Software"/>
                    <xsd:enumeration value="Software Piracy"/>
                    <xsd:enumeration value="Solvency II"/>
                    <xsd:enumeration value="SQL Servers"/>
                    <xsd:enumeration value="Strategic Planning"/>
                    <xsd:enumeration value="Sybase"/>
                    <xsd:enumeration value="System Administration"/>
                    <xsd:enumeration value="System Development"/>
                    <xsd:enumeration value="TCP/IP Networks"/>
                    <xsd:enumeration value="Team Development"/>
                    <xsd:enumeration value="Telecommuting"/>
                    <xsd:enumeration value="Time Management"/>
                    <xsd:enumeration value="Tivoli TME10"/>
                    <xsd:enumeration value="UNIX"/>
                    <xsd:enumeration value="Val IT"/>
                    <xsd:enumeration value="Value Added Auditing"/>
                    <xsd:enumeration value="Virtualization"/>
                    <xsd:enumeration value="Virus Protection"/>
                    <xsd:enumeration value="VoIP"/>
                    <xsd:enumeration value="VPN"/>
                    <xsd:enumeration value="Vulnerabilities"/>
                    <xsd:enumeration value="Web Applications"/>
                    <xsd:enumeration value="Web Services"/>
                    <xsd:enumeration value="Websphere"/>
                    <xsd:enumeration value="Windows 7"/>
                    <xsd:enumeration value="Windows Server"/>
                    <xsd:enumeration value="Windows Vista"/>
                    <xsd:enumeration value="Windows XP"/>
                    <xsd:enumeration value="Wireless"/>
                    <xsd:enumeration value="Workpaper Software"/>
                    <xsd:enumeration value="XBRL"/>
                    <xsd:enumeration value="XML"/>
                    <xsd:enumeration value="XSS"/>
                    <xsd:enumeration value="Young Professionals"/>
                    <xsd:enumeration value="z/OS"/>
                  </xsd:restriction>
                </xsd:simpleType>
              </xsd:element>
            </xsd:sequence>
          </xsd:extension>
        </xsd:complexContent>
      </xsd:complexType>
    </xsd:element>
    <xsd:element name="Appear on Page" ma:index="37" nillable="true" ma:displayName="Appear on Page" ma:internalName="BCCG_ISACA_Appear_on_Page" ma:readOnly="false">
      <xsd:complexType>
        <xsd:complexContent>
          <xsd:extension base="dms:MultiChoice">
            <xsd:sequence>
              <xsd:element name="Value" maxOccurs="unbounded" minOccurs="0" nillable="true">
                <xsd:simpleType>
                  <xsd:restriction base="dms:Choice">
                    <xsd:enumeration value="Download"/>
                  </xsd:restriction>
                </xsd:simpleType>
              </xsd:element>
            </xsd:sequence>
          </xsd:extension>
        </xsd:complexContent>
      </xsd:complexType>
    </xsd:element>
  </xsd:schema>
  <xsd:schema xmlns:xsd="http://www.w3.org/2001/XMLSchema" xmlns:dms="http://schemas.microsoft.com/office/2006/documentManagement/types" targetNamespace="0fbeaa97-7cb0-4486-832f-945e1aeed38d" elementFormDefault="qualified">
    <xsd:import namespace="http://schemas.microsoft.com/office/2006/documentManagement/types"/>
    <xsd:element name="CoverImage" ma:index="15" nillable="true" ma:displayName="Cover Image" ma:format="Image" ma:internalName="CoverImage">
      <xsd:complexType>
        <xsd:complexContent>
          <xsd:extension base="dms:URL">
            <xsd:sequence>
              <xsd:element name="Url" type="dms:ValidUrl" minOccurs="0" nillable="true"/>
              <xsd:element name="Description" type="xsd:string" nillable="true"/>
            </xsd:sequence>
          </xsd:extension>
        </xsd:complexContent>
      </xsd:complexType>
    </xsd:element>
    <xsd:element name="FileSize" ma:index="16" nillable="true" ma:displayName="File Size" ma:internalName="FileSize">
      <xsd:simpleType>
        <xsd:restriction base="dms:Text">
          <xsd:maxLength value="255"/>
        </xsd:restriction>
      </xsd:simpleType>
    </xsd:element>
    <xsd:element name="PublicationReleaseDate" ma:index="17" nillable="true" ma:displayName="Publication Release Date" ma:format="DateOnly" ma:internalName="PublicationReleaseDate">
      <xsd:simpleType>
        <xsd:restriction base="dms:DateTime"/>
      </xsd:simpleType>
    </xsd:element>
    <xsd:element name="RequiresLiteRegistration" ma:index="19" nillable="true" ma:displayName="Requires Lite Registration" ma:internalName="RequiresLiteRegistratio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AAB070-9585-49A5-B4CF-D198878A1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5cf2e-60ab-4eee-b8c1-fe76d8ab7c94"/>
    <ds:schemaRef ds:uri="e0d6eeb8-2f08-4c69-939f-dd44e764cd05"/>
    <ds:schemaRef ds:uri="0fbeaa97-7cb0-4486-832f-945e1aeed3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C31239D-27BA-4D0E-8058-A2289943E1D4}">
  <ds:schemaRefs>
    <ds:schemaRef ds:uri="http://schemas.microsoft.com/office/2006/metadata/longProperties"/>
  </ds:schemaRefs>
</ds:datastoreItem>
</file>

<file path=customXml/itemProps3.xml><?xml version="1.0" encoding="utf-8"?>
<ds:datastoreItem xmlns:ds="http://schemas.openxmlformats.org/officeDocument/2006/customXml" ds:itemID="{C16856BD-14ED-4B6D-91E5-E95E7EE75B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6095</TotalTime>
  <Words>586</Words>
  <Application>Microsoft Macintosh PowerPoint</Application>
  <PresentationFormat>On-screen Show (4:3)</PresentationFormat>
  <Paragraphs>62</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Constantia</vt:lpstr>
      <vt:lpstr>Wingdings 2</vt:lpstr>
      <vt:lpstr>Times New Roman</vt:lpstr>
      <vt:lpstr>Courier New</vt:lpstr>
      <vt:lpstr>Flow</vt:lpstr>
      <vt:lpstr>Dr. Fransiskus Adikara, S.Kom, MMSI</vt:lpstr>
      <vt:lpstr>COBIT 5  Introduction  </vt:lpstr>
      <vt:lpstr>PowerPoint Presentation</vt:lpstr>
      <vt:lpstr>COBIT 5  Executive Summary  </vt:lpstr>
      <vt:lpstr>Information!</vt:lpstr>
      <vt:lpstr>Enterprise Benefits</vt:lpstr>
      <vt:lpstr>Stakeholder Value</vt:lpstr>
      <vt:lpstr>The COBIT 5 Framework</vt:lpstr>
      <vt:lpstr>COBIT 5 Principles</vt:lpstr>
      <vt:lpstr>COBIT 5 Enablers</vt:lpstr>
      <vt:lpstr>Governance and Management</vt:lpstr>
      <vt:lpstr>In Summary …</vt:lpstr>
    </vt:vector>
  </TitlesOfParts>
  <Company>ISACA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COBIT 5  Introduction</dc:title>
  <dc:creator>ISACA www.isaca.org</dc:creator>
  <cp:lastModifiedBy>Fransiskus Adikara</cp:lastModifiedBy>
  <cp:revision>266</cp:revision>
  <dcterms:created xsi:type="dcterms:W3CDTF">2009-01-16T21:45:36Z</dcterms:created>
  <dcterms:modified xsi:type="dcterms:W3CDTF">2019-09-11T16:35:10Z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ISACA_Document</vt:lpwstr>
  </property>
  <property fmtid="{D5CDD505-2E9C-101B-9397-08002B2CF9AE}" pid="3" name="BCCG_ISACA_Role">
    <vt:lpwstr/>
  </property>
  <property fmtid="{D5CDD505-2E9C-101B-9397-08002B2CF9AE}" pid="4" name="BCCG_ISACA_Organization_Level">
    <vt:lpwstr/>
  </property>
  <property fmtid="{D5CDD505-2E9C-101B-9397-08002B2CF9AE}" pid="5" name="BCCG_ISACA_Certification_Types">
    <vt:lpwstr/>
  </property>
  <property fmtid="{D5CDD505-2E9C-101B-9397-08002B2CF9AE}" pid="6" name="BCCG_ISACA_Conference">
    <vt:lpwstr/>
  </property>
  <property fmtid="{D5CDD505-2E9C-101B-9397-08002B2CF9AE}" pid="7" name="BCCG_ISACA_Chapter">
    <vt:lpwstr/>
  </property>
  <property fmtid="{D5CDD505-2E9C-101B-9397-08002B2CF9AE}" pid="8" name="BCCG_ISACA_Membership">
    <vt:lpwstr/>
  </property>
  <property fmtid="{D5CDD505-2E9C-101B-9397-08002B2CF9AE}" pid="9" name="BCCG_ISACA_Content_Types">
    <vt:lpwstr/>
  </property>
  <property fmtid="{D5CDD505-2E9C-101B-9397-08002B2CF9AE}" pid="10" name="BCCG_ISACA_Newsletter">
    <vt:lpwstr/>
  </property>
  <property fmtid="{D5CDD505-2E9C-101B-9397-08002B2CF9AE}" pid="11" name="BCCG_ISACA_Industry">
    <vt:lpwstr/>
  </property>
  <property fmtid="{D5CDD505-2E9C-101B-9397-08002B2CF9AE}" pid="12" name="BCCG_ISACA_Language">
    <vt:lpwstr/>
  </property>
  <property fmtid="{D5CDD505-2E9C-101B-9397-08002B2CF9AE}" pid="13" name="BCCG_ISACA_ISACA_Region">
    <vt:lpwstr/>
  </property>
  <property fmtid="{D5CDD505-2E9C-101B-9397-08002B2CF9AE}" pid="14" name="BCCG_ISACA_Continent">
    <vt:lpwstr/>
  </property>
  <property fmtid="{D5CDD505-2E9C-101B-9397-08002B2CF9AE}" pid="15" name="BCCG_ISACA_Country">
    <vt:lpwstr/>
  </property>
  <property fmtid="{D5CDD505-2E9C-101B-9397-08002B2CF9AE}" pid="16" name="BCCG_ISACA_Chapter_Leader_Topics">
    <vt:lpwstr/>
  </property>
  <property fmtid="{D5CDD505-2E9C-101B-9397-08002B2CF9AE}" pid="17" name="BCCG_ISACA_ISACA_Chapter_Leader">
    <vt:lpwstr/>
  </property>
  <property fmtid="{D5CDD505-2E9C-101B-9397-08002B2CF9AE}" pid="18" name="BCCG_ISACA_Areas_of_Interest">
    <vt:lpwstr/>
  </property>
  <property fmtid="{D5CDD505-2E9C-101B-9397-08002B2CF9AE}" pid="19" name="BCCG_ISACA_Topics_Interest">
    <vt:lpwstr/>
  </property>
  <property fmtid="{D5CDD505-2E9C-101B-9397-08002B2CF9AE}" pid="20" name="BCCG_ISACA_Appear_on_Page">
    <vt:lpwstr/>
  </property>
  <property fmtid="{D5CDD505-2E9C-101B-9397-08002B2CF9AE}" pid="21" name="PublishingExpirationDate">
    <vt:lpwstr/>
  </property>
  <property fmtid="{D5CDD505-2E9C-101B-9397-08002B2CF9AE}" pid="22" name="PublishingStartDate">
    <vt:lpwstr/>
  </property>
  <property fmtid="{D5CDD505-2E9C-101B-9397-08002B2CF9AE}" pid="23" name="xd_Signature">
    <vt:lpwstr/>
  </property>
  <property fmtid="{D5CDD505-2E9C-101B-9397-08002B2CF9AE}" pid="24" name="HomepageFeatured">
    <vt:lpwstr>0</vt:lpwstr>
  </property>
  <property fmtid="{D5CDD505-2E9C-101B-9397-08002B2CF9AE}" pid="25" name="KnowledgeCenterWorthy">
    <vt:lpwstr>1</vt:lpwstr>
  </property>
  <property fmtid="{D5CDD505-2E9C-101B-9397-08002B2CF9AE}" pid="26" name="display_urn:schemas-microsoft-com:office:office#Editor">
    <vt:lpwstr>ISACA</vt:lpwstr>
  </property>
  <property fmtid="{D5CDD505-2E9C-101B-9397-08002B2CF9AE}" pid="27" name="xd_ProgID">
    <vt:lpwstr/>
  </property>
  <property fmtid="{D5CDD505-2E9C-101B-9397-08002B2CF9AE}" pid="28" name="display_urn:schemas-microsoft-com:office:office#Author">
    <vt:lpwstr>ISACA</vt:lpwstr>
  </property>
  <property fmtid="{D5CDD505-2E9C-101B-9397-08002B2CF9AE}" pid="29" name="TemplateUrl">
    <vt:lpwstr/>
  </property>
  <property fmtid="{D5CDD505-2E9C-101B-9397-08002B2CF9AE}" pid="30" name="RequiresLiteRegistration">
    <vt:lpwstr>0</vt:lpwstr>
  </property>
  <property fmtid="{D5CDD505-2E9C-101B-9397-08002B2CF9AE}" pid="31" name="SQTTaxonomy">
    <vt:lpwstr/>
  </property>
  <property fmtid="{D5CDD505-2E9C-101B-9397-08002B2CF9AE}" pid="32" name="ContentTypeId">
    <vt:lpwstr>0x01010087A3E98FEAF1A740A8DE79525222C04E</vt:lpwstr>
  </property>
  <property fmtid="{D5CDD505-2E9C-101B-9397-08002B2CF9AE}" pid="33" name="CoverImage">
    <vt:lpwstr/>
  </property>
  <property fmtid="{D5CDD505-2E9C-101B-9397-08002B2CF9AE}" pid="34" name="KnowledgeCenterFeatured">
    <vt:lpwstr>0</vt:lpwstr>
  </property>
  <property fmtid="{D5CDD505-2E9C-101B-9397-08002B2CF9AE}" pid="35" name="ContentFileID">
    <vt:lpwstr/>
  </property>
  <property fmtid="{D5CDD505-2E9C-101B-9397-08002B2CF9AE}" pid="36" name="SusQtechRequiredMembership">
    <vt:lpwstr/>
  </property>
  <property fmtid="{D5CDD505-2E9C-101B-9397-08002B2CF9AE}" pid="37" name="FileSize">
    <vt:lpwstr/>
  </property>
  <property fmtid="{D5CDD505-2E9C-101B-9397-08002B2CF9AE}" pid="38" name="_SourceUrl">
    <vt:lpwstr/>
  </property>
</Properties>
</file>