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compatMode="1" saveSubsetFonts="1">
  <p:sldMasterIdLst>
    <p:sldMasterId id="2147484469" r:id="rId4"/>
  </p:sldMasterIdLst>
  <p:notesMasterIdLst>
    <p:notesMasterId r:id="rId27"/>
  </p:notesMasterIdLst>
  <p:handoutMasterIdLst>
    <p:handoutMasterId r:id="rId28"/>
  </p:handoutMasterIdLst>
  <p:sldIdLst>
    <p:sldId id="261" r:id="rId5"/>
    <p:sldId id="361" r:id="rId6"/>
    <p:sldId id="400" r:id="rId7"/>
    <p:sldId id="362" r:id="rId8"/>
    <p:sldId id="383" r:id="rId9"/>
    <p:sldId id="363" r:id="rId10"/>
    <p:sldId id="364" r:id="rId11"/>
    <p:sldId id="369" r:id="rId12"/>
    <p:sldId id="370" r:id="rId13"/>
    <p:sldId id="371" r:id="rId14"/>
    <p:sldId id="365" r:id="rId15"/>
    <p:sldId id="372" r:id="rId16"/>
    <p:sldId id="366" r:id="rId17"/>
    <p:sldId id="368" r:id="rId18"/>
    <p:sldId id="373" r:id="rId19"/>
    <p:sldId id="374" r:id="rId20"/>
    <p:sldId id="375" r:id="rId21"/>
    <p:sldId id="376" r:id="rId22"/>
    <p:sldId id="367" r:id="rId23"/>
    <p:sldId id="378" r:id="rId24"/>
    <p:sldId id="379" r:id="rId25"/>
    <p:sldId id="380" r:id="rId2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87" autoAdjust="0"/>
    <p:restoredTop sz="92102" autoAdjust="0"/>
  </p:normalViewPr>
  <p:slideViewPr>
    <p:cSldViewPr>
      <p:cViewPr varScale="1">
        <p:scale>
          <a:sx n="116" d="100"/>
          <a:sy n="116" d="100"/>
        </p:scale>
        <p:origin x="155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3954"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DDCA8DF4-B76F-EF4F-BBDE-AA339EE7A010}"/>
              </a:ext>
            </a:extLst>
          </p:cNvPr>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pPr>
              <a:defRPr/>
            </a:pPr>
            <a:endParaRPr lang="en-US"/>
          </a:p>
        </p:txBody>
      </p:sp>
      <p:sp>
        <p:nvSpPr>
          <p:cNvPr id="31747" name="Rectangle 3">
            <a:extLst>
              <a:ext uri="{FF2B5EF4-FFF2-40B4-BE49-F238E27FC236}">
                <a16:creationId xmlns:a16="http://schemas.microsoft.com/office/drawing/2014/main" id="{7DD3CC5A-69D7-514B-A98F-A24AB45E2DAF}"/>
              </a:ext>
            </a:extLst>
          </p:cNvPr>
          <p:cNvSpPr>
            <a:spLocks noGrp="1" noChangeArrowheads="1"/>
          </p:cNvSpPr>
          <p:nvPr>
            <p:ph type="dt" sz="quarter" idx="1"/>
          </p:nvPr>
        </p:nvSpPr>
        <p:spPr bwMode="auto">
          <a:xfrm>
            <a:off x="3971925" y="0"/>
            <a:ext cx="303688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fld id="{4F7617E1-17E5-2C46-B36A-C2FDAE0F96A3}" type="datetimeFigureOut">
              <a:rPr lang="en-US"/>
              <a:pPr>
                <a:defRPr/>
              </a:pPr>
              <a:t>9/11/19</a:t>
            </a:fld>
            <a:endParaRPr lang="en-US"/>
          </a:p>
        </p:txBody>
      </p:sp>
      <p:sp>
        <p:nvSpPr>
          <p:cNvPr id="31748" name="Rectangle 4">
            <a:extLst>
              <a:ext uri="{FF2B5EF4-FFF2-40B4-BE49-F238E27FC236}">
                <a16:creationId xmlns:a16="http://schemas.microsoft.com/office/drawing/2014/main" id="{83B434BA-7310-3945-BACE-C32E977A6A0A}"/>
              </a:ext>
            </a:extLst>
          </p:cNvPr>
          <p:cNvSpPr>
            <a:spLocks noGrp="1" noChangeArrowheads="1"/>
          </p:cNvSpPr>
          <p:nvPr>
            <p:ph type="ftr" sz="quarter" idx="2"/>
          </p:nvPr>
        </p:nvSpPr>
        <p:spPr bwMode="auto">
          <a:xfrm>
            <a:off x="0" y="8829675"/>
            <a:ext cx="303688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pPr>
              <a:defRPr/>
            </a:pPr>
            <a:endParaRPr lang="en-US"/>
          </a:p>
        </p:txBody>
      </p:sp>
      <p:sp>
        <p:nvSpPr>
          <p:cNvPr id="31749" name="Rectangle 5">
            <a:extLst>
              <a:ext uri="{FF2B5EF4-FFF2-40B4-BE49-F238E27FC236}">
                <a16:creationId xmlns:a16="http://schemas.microsoft.com/office/drawing/2014/main" id="{E1846DBB-4591-A64A-8084-B4DCD24E5A2F}"/>
              </a:ext>
            </a:extLst>
          </p:cNvPr>
          <p:cNvSpPr>
            <a:spLocks noGrp="1" noChangeArrowheads="1"/>
          </p:cNvSpPr>
          <p:nvPr>
            <p:ph type="sldNum" sz="quarter" idx="3"/>
          </p:nvPr>
        </p:nvSpPr>
        <p:spPr bwMode="auto">
          <a:xfrm>
            <a:off x="3971925" y="8829675"/>
            <a:ext cx="303688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D16FFFC1-6039-5D4F-A215-CB030C7BDEF4}"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FD5CD9B-09E6-FB4F-81F0-73ABD286E0F3}"/>
              </a:ext>
            </a:extLst>
          </p:cNvPr>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s-ES"/>
          </a:p>
        </p:txBody>
      </p:sp>
      <p:sp>
        <p:nvSpPr>
          <p:cNvPr id="5123" name="Rectangle 3">
            <a:extLst>
              <a:ext uri="{FF2B5EF4-FFF2-40B4-BE49-F238E27FC236}">
                <a16:creationId xmlns:a16="http://schemas.microsoft.com/office/drawing/2014/main" id="{3E82B896-C45D-3E46-A4C3-C7C3E54619BF}"/>
              </a:ext>
            </a:extLst>
          </p:cNvPr>
          <p:cNvSpPr>
            <a:spLocks noGrp="1" noChangeArrowheads="1"/>
          </p:cNvSpPr>
          <p:nvPr>
            <p:ph type="dt" idx="1"/>
          </p:nvPr>
        </p:nvSpPr>
        <p:spPr bwMode="auto">
          <a:xfrm>
            <a:off x="3971925" y="0"/>
            <a:ext cx="303688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s-ES"/>
          </a:p>
        </p:txBody>
      </p:sp>
      <p:sp>
        <p:nvSpPr>
          <p:cNvPr id="55300" name="Rectangle 4">
            <a:extLst>
              <a:ext uri="{FF2B5EF4-FFF2-40B4-BE49-F238E27FC236}">
                <a16:creationId xmlns:a16="http://schemas.microsoft.com/office/drawing/2014/main" id="{89BEAB40-9130-8C4E-A23D-ADD9A3B80DA8}"/>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52404B0B-C871-F245-ADC2-C8B2B9B420E4}"/>
              </a:ext>
            </a:extLst>
          </p:cNvPr>
          <p:cNvSpPr>
            <a:spLocks noGrp="1" noChangeArrowheads="1"/>
          </p:cNvSpPr>
          <p:nvPr>
            <p:ph type="body" sz="quarter" idx="3"/>
          </p:nvPr>
        </p:nvSpPr>
        <p:spPr bwMode="auto">
          <a:xfrm>
            <a:off x="700088" y="4416425"/>
            <a:ext cx="5610225"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a:t>Click to edit Master text styles</a:t>
            </a:r>
          </a:p>
          <a:p>
            <a:pPr lvl="1"/>
            <a:r>
              <a:rPr lang="es-ES" noProof="0"/>
              <a:t>Second level</a:t>
            </a:r>
          </a:p>
          <a:p>
            <a:pPr lvl="2"/>
            <a:r>
              <a:rPr lang="es-ES" noProof="0"/>
              <a:t>Third level</a:t>
            </a:r>
          </a:p>
          <a:p>
            <a:pPr lvl="3"/>
            <a:r>
              <a:rPr lang="es-ES" noProof="0"/>
              <a:t>Fourth level</a:t>
            </a:r>
          </a:p>
          <a:p>
            <a:pPr lvl="4"/>
            <a:r>
              <a:rPr lang="es-ES" noProof="0"/>
              <a:t>Fifth level</a:t>
            </a:r>
          </a:p>
        </p:txBody>
      </p:sp>
      <p:sp>
        <p:nvSpPr>
          <p:cNvPr id="5126" name="Rectangle 6">
            <a:extLst>
              <a:ext uri="{FF2B5EF4-FFF2-40B4-BE49-F238E27FC236}">
                <a16:creationId xmlns:a16="http://schemas.microsoft.com/office/drawing/2014/main" id="{6581C975-E5DC-C447-BD6B-515B6E57D843}"/>
              </a:ext>
            </a:extLst>
          </p:cNvPr>
          <p:cNvSpPr>
            <a:spLocks noGrp="1" noChangeArrowheads="1"/>
          </p:cNvSpPr>
          <p:nvPr>
            <p:ph type="ftr" sz="quarter" idx="4"/>
          </p:nvPr>
        </p:nvSpPr>
        <p:spPr bwMode="auto">
          <a:xfrm>
            <a:off x="0" y="8829675"/>
            <a:ext cx="303688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s-ES"/>
          </a:p>
        </p:txBody>
      </p:sp>
      <p:sp>
        <p:nvSpPr>
          <p:cNvPr id="5127" name="Rectangle 7">
            <a:extLst>
              <a:ext uri="{FF2B5EF4-FFF2-40B4-BE49-F238E27FC236}">
                <a16:creationId xmlns:a16="http://schemas.microsoft.com/office/drawing/2014/main" id="{F6779993-B1D3-FD41-AB0F-9D8D1248B6A6}"/>
              </a:ext>
            </a:extLst>
          </p:cNvPr>
          <p:cNvSpPr>
            <a:spLocks noGrp="1" noChangeArrowheads="1"/>
          </p:cNvSpPr>
          <p:nvPr>
            <p:ph type="sldNum" sz="quarter" idx="5"/>
          </p:nvPr>
        </p:nvSpPr>
        <p:spPr bwMode="auto">
          <a:xfrm>
            <a:off x="3971925" y="8829675"/>
            <a:ext cx="303688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C5667B7-13D1-0541-9767-17D38CF1F15C}" type="slidenum">
              <a:rPr lang="es-ES" altLang="en-US"/>
              <a:pPr/>
              <a:t>‹#›</a:t>
            </a:fld>
            <a:endParaRPr lang="es-E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83007E25-271C-F242-BC8A-230DC7DB3AC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5AFCDC4-1902-0349-862D-21B3BC176DD7}" type="slidenum">
              <a:rPr lang="es-ES" altLang="en-US"/>
              <a:pPr eaLnBrk="1" hangingPunct="1"/>
              <a:t>2</a:t>
            </a:fld>
            <a:endParaRPr lang="es-ES" altLang="en-US"/>
          </a:p>
        </p:txBody>
      </p:sp>
      <p:sp>
        <p:nvSpPr>
          <p:cNvPr id="67587" name="Rectangle 2">
            <a:extLst>
              <a:ext uri="{FF2B5EF4-FFF2-40B4-BE49-F238E27FC236}">
                <a16:creationId xmlns:a16="http://schemas.microsoft.com/office/drawing/2014/main" id="{6498E172-263E-2C42-9EAA-10EEEFD7F76D}"/>
              </a:ext>
            </a:extLst>
          </p:cNvPr>
          <p:cNvSpPr>
            <a:spLocks noGrp="1" noRot="1" noChangeAspect="1" noChangeArrowheads="1" noTextEdit="1"/>
          </p:cNvSpPr>
          <p:nvPr>
            <p:ph type="sldImg"/>
          </p:nvPr>
        </p:nvSpPr>
        <p:spPr>
          <a:ln/>
        </p:spPr>
      </p:sp>
      <p:sp>
        <p:nvSpPr>
          <p:cNvPr id="67588" name="Rectangle 3">
            <a:extLst>
              <a:ext uri="{FF2B5EF4-FFF2-40B4-BE49-F238E27FC236}">
                <a16:creationId xmlns:a16="http://schemas.microsoft.com/office/drawing/2014/main" id="{1BFE81EE-FEF0-384B-8DF5-031BD246BBD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30B00EE6-9FA7-144E-87FB-663BD3A966E4}"/>
              </a:ext>
            </a:extLst>
          </p:cNvPr>
          <p:cNvSpPr>
            <a:spLocks noGrp="1" noRot="1" noChangeAspect="1" noTextEdit="1"/>
          </p:cNvSpPr>
          <p:nvPr>
            <p:ph type="sldImg"/>
          </p:nvPr>
        </p:nvSpPr>
        <p:spPr>
          <a:ln/>
        </p:spPr>
      </p:sp>
      <p:sp>
        <p:nvSpPr>
          <p:cNvPr id="76803" name="Notes Placeholder 2">
            <a:extLst>
              <a:ext uri="{FF2B5EF4-FFF2-40B4-BE49-F238E27FC236}">
                <a16:creationId xmlns:a16="http://schemas.microsoft.com/office/drawing/2014/main" id="{4C58BBBB-17E4-9C4E-8D8B-F68A51B09FA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6804" name="Slide Number Placeholder 3">
            <a:extLst>
              <a:ext uri="{FF2B5EF4-FFF2-40B4-BE49-F238E27FC236}">
                <a16:creationId xmlns:a16="http://schemas.microsoft.com/office/drawing/2014/main" id="{3282DE74-D527-8B4E-A3CF-08F60D29844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15B7F40-D08A-A544-9298-D46A90A6AD79}" type="slidenum">
              <a:rPr lang="es-ES" altLang="en-US"/>
              <a:pPr eaLnBrk="1" hangingPunct="1"/>
              <a:t>11</a:t>
            </a:fld>
            <a:endParaRPr lang="es-E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E80835EE-1CC0-C946-91AE-80D256DF6ABB}"/>
              </a:ext>
            </a:extLst>
          </p:cNvPr>
          <p:cNvSpPr>
            <a:spLocks noGrp="1" noRot="1" noChangeAspect="1" noTextEdit="1"/>
          </p:cNvSpPr>
          <p:nvPr>
            <p:ph type="sldImg"/>
          </p:nvPr>
        </p:nvSpPr>
        <p:spPr>
          <a:ln/>
        </p:spPr>
      </p:sp>
      <p:sp>
        <p:nvSpPr>
          <p:cNvPr id="77827" name="Notes Placeholder 2">
            <a:extLst>
              <a:ext uri="{FF2B5EF4-FFF2-40B4-BE49-F238E27FC236}">
                <a16:creationId xmlns:a16="http://schemas.microsoft.com/office/drawing/2014/main" id="{FD38A2C0-0E77-9E49-9E18-FF1F8FDBFF2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7828" name="Slide Number Placeholder 3">
            <a:extLst>
              <a:ext uri="{FF2B5EF4-FFF2-40B4-BE49-F238E27FC236}">
                <a16:creationId xmlns:a16="http://schemas.microsoft.com/office/drawing/2014/main" id="{0124C576-A218-3440-8F50-425CD40958C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2650B39-8827-AA44-81FA-CEA7425354FC}" type="slidenum">
              <a:rPr lang="es-ES" altLang="en-US"/>
              <a:pPr eaLnBrk="1" hangingPunct="1"/>
              <a:t>12</a:t>
            </a:fld>
            <a:endParaRPr lang="es-E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07E259E2-8D4F-024F-A46B-8003343A1E39}"/>
              </a:ext>
            </a:extLst>
          </p:cNvPr>
          <p:cNvSpPr>
            <a:spLocks noGrp="1" noRot="1" noChangeAspect="1" noTextEdit="1"/>
          </p:cNvSpPr>
          <p:nvPr>
            <p:ph type="sldImg"/>
          </p:nvPr>
        </p:nvSpPr>
        <p:spPr>
          <a:ln/>
        </p:spPr>
      </p:sp>
      <p:sp>
        <p:nvSpPr>
          <p:cNvPr id="78851" name="Notes Placeholder 2">
            <a:extLst>
              <a:ext uri="{FF2B5EF4-FFF2-40B4-BE49-F238E27FC236}">
                <a16:creationId xmlns:a16="http://schemas.microsoft.com/office/drawing/2014/main" id="{842CEA7E-95B5-324D-A4C5-B947CE2B236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8852" name="Slide Number Placeholder 3">
            <a:extLst>
              <a:ext uri="{FF2B5EF4-FFF2-40B4-BE49-F238E27FC236}">
                <a16:creationId xmlns:a16="http://schemas.microsoft.com/office/drawing/2014/main" id="{2334DAD6-D343-5D4F-81E9-5E6B15E740C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A225CA7-CF28-A249-9DD0-C314B937B330}" type="slidenum">
              <a:rPr lang="es-ES" altLang="en-US"/>
              <a:pPr eaLnBrk="1" hangingPunct="1"/>
              <a:t>13</a:t>
            </a:fld>
            <a:endParaRPr lang="es-E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0A4F70E1-0BEF-5F47-9909-1C7B3610F75D}"/>
              </a:ext>
            </a:extLst>
          </p:cNvPr>
          <p:cNvSpPr>
            <a:spLocks noGrp="1" noRot="1" noChangeAspect="1" noTextEdit="1"/>
          </p:cNvSpPr>
          <p:nvPr>
            <p:ph type="sldImg"/>
          </p:nvPr>
        </p:nvSpPr>
        <p:spPr>
          <a:ln/>
        </p:spPr>
      </p:sp>
      <p:sp>
        <p:nvSpPr>
          <p:cNvPr id="79875" name="Notes Placeholder 2">
            <a:extLst>
              <a:ext uri="{FF2B5EF4-FFF2-40B4-BE49-F238E27FC236}">
                <a16:creationId xmlns:a16="http://schemas.microsoft.com/office/drawing/2014/main" id="{E0DD1B7A-B796-B744-A4A0-3962179CF7E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9876" name="Slide Number Placeholder 3">
            <a:extLst>
              <a:ext uri="{FF2B5EF4-FFF2-40B4-BE49-F238E27FC236}">
                <a16:creationId xmlns:a16="http://schemas.microsoft.com/office/drawing/2014/main" id="{942198EF-229A-1449-9437-A619236FC26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1A0E53-C221-A945-83EB-1180E1EF72D2}" type="slidenum">
              <a:rPr lang="es-ES" altLang="en-US"/>
              <a:pPr eaLnBrk="1" hangingPunct="1"/>
              <a:t>14</a:t>
            </a:fld>
            <a:endParaRPr lang="es-E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47192E72-775A-1A4A-9BB7-2A036CE1A7C6}"/>
              </a:ext>
            </a:extLst>
          </p:cNvPr>
          <p:cNvSpPr>
            <a:spLocks noGrp="1" noRot="1" noChangeAspect="1" noTextEdit="1"/>
          </p:cNvSpPr>
          <p:nvPr>
            <p:ph type="sldImg"/>
          </p:nvPr>
        </p:nvSpPr>
        <p:spPr>
          <a:ln/>
        </p:spPr>
      </p:sp>
      <p:sp>
        <p:nvSpPr>
          <p:cNvPr id="80899" name="Notes Placeholder 2">
            <a:extLst>
              <a:ext uri="{FF2B5EF4-FFF2-40B4-BE49-F238E27FC236}">
                <a16:creationId xmlns:a16="http://schemas.microsoft.com/office/drawing/2014/main" id="{36F8B3D7-E834-6646-9D22-ED30C48341C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80900" name="Slide Number Placeholder 3">
            <a:extLst>
              <a:ext uri="{FF2B5EF4-FFF2-40B4-BE49-F238E27FC236}">
                <a16:creationId xmlns:a16="http://schemas.microsoft.com/office/drawing/2014/main" id="{63AE6D7F-F120-D947-86E7-98ACDB54378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D2C5ACF-A2AC-A94A-9269-3241803DD0D8}" type="slidenum">
              <a:rPr lang="es-ES" altLang="en-US"/>
              <a:pPr eaLnBrk="1" hangingPunct="1"/>
              <a:t>15</a:t>
            </a:fld>
            <a:endParaRPr lang="es-E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59F61DAC-4CCC-1D42-969D-C68AFB3B1DF2}"/>
              </a:ext>
            </a:extLst>
          </p:cNvPr>
          <p:cNvSpPr>
            <a:spLocks noGrp="1" noRot="1" noChangeAspect="1" noTextEdit="1"/>
          </p:cNvSpPr>
          <p:nvPr>
            <p:ph type="sldImg"/>
          </p:nvPr>
        </p:nvSpPr>
        <p:spPr>
          <a:ln/>
        </p:spPr>
      </p:sp>
      <p:sp>
        <p:nvSpPr>
          <p:cNvPr id="81923" name="Notes Placeholder 2">
            <a:extLst>
              <a:ext uri="{FF2B5EF4-FFF2-40B4-BE49-F238E27FC236}">
                <a16:creationId xmlns:a16="http://schemas.microsoft.com/office/drawing/2014/main" id="{BFA8D24C-DE44-7A48-886B-0817BAC3DAB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81924" name="Slide Number Placeholder 3">
            <a:extLst>
              <a:ext uri="{FF2B5EF4-FFF2-40B4-BE49-F238E27FC236}">
                <a16:creationId xmlns:a16="http://schemas.microsoft.com/office/drawing/2014/main" id="{E64D2430-67FF-1147-8F28-99D3B5A2B79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F835797-5A60-8342-863C-DABA1E0C0B8B}" type="slidenum">
              <a:rPr lang="es-ES" altLang="en-US"/>
              <a:pPr eaLnBrk="1" hangingPunct="1"/>
              <a:t>16</a:t>
            </a:fld>
            <a:endParaRPr lang="es-E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FC90126D-B3E4-8545-95D2-751067D95D24}"/>
              </a:ext>
            </a:extLst>
          </p:cNvPr>
          <p:cNvSpPr>
            <a:spLocks noGrp="1" noRot="1" noChangeAspect="1" noTextEdit="1"/>
          </p:cNvSpPr>
          <p:nvPr>
            <p:ph type="sldImg"/>
          </p:nvPr>
        </p:nvSpPr>
        <p:spPr>
          <a:ln/>
        </p:spPr>
      </p:sp>
      <p:sp>
        <p:nvSpPr>
          <p:cNvPr id="82947" name="Notes Placeholder 2">
            <a:extLst>
              <a:ext uri="{FF2B5EF4-FFF2-40B4-BE49-F238E27FC236}">
                <a16:creationId xmlns:a16="http://schemas.microsoft.com/office/drawing/2014/main" id="{3E59ADB8-FABC-D14F-86C9-BAB19A28698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82948" name="Slide Number Placeholder 3">
            <a:extLst>
              <a:ext uri="{FF2B5EF4-FFF2-40B4-BE49-F238E27FC236}">
                <a16:creationId xmlns:a16="http://schemas.microsoft.com/office/drawing/2014/main" id="{18E00A0D-39AA-1D4F-8771-C3F9DB277EF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332A52E-1868-E341-92A3-611CF29D27F2}" type="slidenum">
              <a:rPr lang="es-ES" altLang="en-US"/>
              <a:pPr eaLnBrk="1" hangingPunct="1"/>
              <a:t>17</a:t>
            </a:fld>
            <a:endParaRPr lang="es-E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9B603BB4-AC3B-9B4D-974E-76644C913656}"/>
              </a:ext>
            </a:extLst>
          </p:cNvPr>
          <p:cNvSpPr>
            <a:spLocks noGrp="1" noRot="1" noChangeAspect="1" noTextEdit="1"/>
          </p:cNvSpPr>
          <p:nvPr>
            <p:ph type="sldImg"/>
          </p:nvPr>
        </p:nvSpPr>
        <p:spPr>
          <a:ln/>
        </p:spPr>
      </p:sp>
      <p:sp>
        <p:nvSpPr>
          <p:cNvPr id="83971" name="Notes Placeholder 2">
            <a:extLst>
              <a:ext uri="{FF2B5EF4-FFF2-40B4-BE49-F238E27FC236}">
                <a16:creationId xmlns:a16="http://schemas.microsoft.com/office/drawing/2014/main" id="{69636254-3858-A545-BA9A-14CC5CFC6F1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83972" name="Slide Number Placeholder 3">
            <a:extLst>
              <a:ext uri="{FF2B5EF4-FFF2-40B4-BE49-F238E27FC236}">
                <a16:creationId xmlns:a16="http://schemas.microsoft.com/office/drawing/2014/main" id="{53245664-02D2-0B40-8AFD-7F5D1869351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26AC625-DA90-BE4A-A678-A7FEFA93A26F}" type="slidenum">
              <a:rPr lang="es-ES" altLang="en-US"/>
              <a:pPr eaLnBrk="1" hangingPunct="1"/>
              <a:t>18</a:t>
            </a:fld>
            <a:endParaRPr lang="es-E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29F498D2-8BE4-274E-8FD5-70670A9CBF95}"/>
              </a:ext>
            </a:extLst>
          </p:cNvPr>
          <p:cNvSpPr>
            <a:spLocks noGrp="1" noRot="1" noChangeAspect="1" noTextEdit="1"/>
          </p:cNvSpPr>
          <p:nvPr>
            <p:ph type="sldImg"/>
          </p:nvPr>
        </p:nvSpPr>
        <p:spPr>
          <a:ln/>
        </p:spPr>
      </p:sp>
      <p:sp>
        <p:nvSpPr>
          <p:cNvPr id="84995" name="Notes Placeholder 2">
            <a:extLst>
              <a:ext uri="{FF2B5EF4-FFF2-40B4-BE49-F238E27FC236}">
                <a16:creationId xmlns:a16="http://schemas.microsoft.com/office/drawing/2014/main" id="{18351169-081F-9444-BB23-67867D0FADB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84996" name="Slide Number Placeholder 3">
            <a:extLst>
              <a:ext uri="{FF2B5EF4-FFF2-40B4-BE49-F238E27FC236}">
                <a16:creationId xmlns:a16="http://schemas.microsoft.com/office/drawing/2014/main" id="{41948F68-A359-174F-8318-81218690052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09484D3-5266-4341-AF9D-6C8805E9A89F}" type="slidenum">
              <a:rPr lang="es-ES" altLang="en-US"/>
              <a:pPr eaLnBrk="1" hangingPunct="1"/>
              <a:t>19</a:t>
            </a:fld>
            <a:endParaRPr lang="es-E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BCEDE877-4A3D-0442-9FFD-21A16AEAD404}"/>
              </a:ext>
            </a:extLst>
          </p:cNvPr>
          <p:cNvSpPr>
            <a:spLocks noGrp="1" noRot="1" noChangeAspect="1" noTextEdit="1"/>
          </p:cNvSpPr>
          <p:nvPr>
            <p:ph type="sldImg"/>
          </p:nvPr>
        </p:nvSpPr>
        <p:spPr>
          <a:ln/>
        </p:spPr>
      </p:sp>
      <p:sp>
        <p:nvSpPr>
          <p:cNvPr id="86019" name="Notes Placeholder 2">
            <a:extLst>
              <a:ext uri="{FF2B5EF4-FFF2-40B4-BE49-F238E27FC236}">
                <a16:creationId xmlns:a16="http://schemas.microsoft.com/office/drawing/2014/main" id="{0C522B71-77F5-2049-A545-853319E95BB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86020" name="Slide Number Placeholder 3">
            <a:extLst>
              <a:ext uri="{FF2B5EF4-FFF2-40B4-BE49-F238E27FC236}">
                <a16:creationId xmlns:a16="http://schemas.microsoft.com/office/drawing/2014/main" id="{05F6D05A-7BAC-AE41-801F-AB76D37EA61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E5DBDA3-1BDA-494C-A33F-88C9EE85AB4A}" type="slidenum">
              <a:rPr lang="es-ES" altLang="en-US"/>
              <a:pPr eaLnBrk="1" hangingPunct="1"/>
              <a:t>20</a:t>
            </a:fld>
            <a:endParaRPr lang="es-E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4DC52D78-8D3C-F644-8F62-B4676F3A2BE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6815D4D-43FC-4341-AA26-4E0E150458E5}" type="slidenum">
              <a:rPr lang="en-US" altLang="en-US"/>
              <a:pPr eaLnBrk="1" hangingPunct="1"/>
              <a:t>3</a:t>
            </a:fld>
            <a:endParaRPr lang="en-US" altLang="en-US"/>
          </a:p>
        </p:txBody>
      </p:sp>
      <p:sp>
        <p:nvSpPr>
          <p:cNvPr id="68611" name="Rectangle 2">
            <a:extLst>
              <a:ext uri="{FF2B5EF4-FFF2-40B4-BE49-F238E27FC236}">
                <a16:creationId xmlns:a16="http://schemas.microsoft.com/office/drawing/2014/main" id="{5D21C669-8877-F148-8111-AE0AB1B9739D}"/>
              </a:ext>
            </a:extLst>
          </p:cNvPr>
          <p:cNvSpPr>
            <a:spLocks noGrp="1" noRot="1" noChangeAspect="1" noChangeArrowheads="1" noTextEdit="1"/>
          </p:cNvSpPr>
          <p:nvPr>
            <p:ph type="sldImg"/>
          </p:nvPr>
        </p:nvSpPr>
        <p:spPr>
          <a:xfrm>
            <a:off x="1182688" y="727075"/>
            <a:ext cx="4648200" cy="3486150"/>
          </a:xfrm>
          <a:ln/>
        </p:spPr>
      </p:sp>
      <p:sp>
        <p:nvSpPr>
          <p:cNvPr id="68612" name="Rectangle 3">
            <a:extLst>
              <a:ext uri="{FF2B5EF4-FFF2-40B4-BE49-F238E27FC236}">
                <a16:creationId xmlns:a16="http://schemas.microsoft.com/office/drawing/2014/main" id="{662643DF-3470-6242-95CC-B8AF88B20B01}"/>
              </a:ext>
            </a:extLst>
          </p:cNvPr>
          <p:cNvSpPr>
            <a:spLocks noGrp="1" noChangeArrowheads="1"/>
          </p:cNvSpPr>
          <p:nvPr>
            <p:ph type="body" idx="1"/>
          </p:nvPr>
        </p:nvSpPr>
        <p:spPr>
          <a:xfrm>
            <a:off x="933450" y="4432300"/>
            <a:ext cx="5145088" cy="4140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40A7178E-0AF9-114F-B0ED-54E4F20C8246}"/>
              </a:ext>
            </a:extLst>
          </p:cNvPr>
          <p:cNvSpPr>
            <a:spLocks noGrp="1" noRot="1" noChangeAspect="1" noTextEdit="1"/>
          </p:cNvSpPr>
          <p:nvPr>
            <p:ph type="sldImg"/>
          </p:nvPr>
        </p:nvSpPr>
        <p:spPr>
          <a:ln/>
        </p:spPr>
      </p:sp>
      <p:sp>
        <p:nvSpPr>
          <p:cNvPr id="87043" name="Notes Placeholder 2">
            <a:extLst>
              <a:ext uri="{FF2B5EF4-FFF2-40B4-BE49-F238E27FC236}">
                <a16:creationId xmlns:a16="http://schemas.microsoft.com/office/drawing/2014/main" id="{2DF27FB1-8953-D54B-92A2-43E2B4485F0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87044" name="Slide Number Placeholder 3">
            <a:extLst>
              <a:ext uri="{FF2B5EF4-FFF2-40B4-BE49-F238E27FC236}">
                <a16:creationId xmlns:a16="http://schemas.microsoft.com/office/drawing/2014/main" id="{D0165432-807D-DA4A-9878-60E7D97112C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4D0584C-17DE-6542-AE74-E164F2ECE450}" type="slidenum">
              <a:rPr lang="es-ES" altLang="en-US"/>
              <a:pPr eaLnBrk="1" hangingPunct="1"/>
              <a:t>21</a:t>
            </a:fld>
            <a:endParaRPr lang="es-E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6E554F39-2D83-6548-A9FA-B11B1DA6B8DF}"/>
              </a:ext>
            </a:extLst>
          </p:cNvPr>
          <p:cNvSpPr>
            <a:spLocks noGrp="1" noRot="1" noChangeAspect="1" noTextEdit="1"/>
          </p:cNvSpPr>
          <p:nvPr>
            <p:ph type="sldImg"/>
          </p:nvPr>
        </p:nvSpPr>
        <p:spPr>
          <a:ln/>
        </p:spPr>
      </p:sp>
      <p:sp>
        <p:nvSpPr>
          <p:cNvPr id="88067" name="Notes Placeholder 2">
            <a:extLst>
              <a:ext uri="{FF2B5EF4-FFF2-40B4-BE49-F238E27FC236}">
                <a16:creationId xmlns:a16="http://schemas.microsoft.com/office/drawing/2014/main" id="{4DF6385F-2F49-E44E-BB5D-157A9128907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88068" name="Slide Number Placeholder 3">
            <a:extLst>
              <a:ext uri="{FF2B5EF4-FFF2-40B4-BE49-F238E27FC236}">
                <a16:creationId xmlns:a16="http://schemas.microsoft.com/office/drawing/2014/main" id="{AD95D4D6-A190-8B4E-8D30-EE7ED2CB92D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6B9BAE7-7F53-AB41-B740-970BAC47E610}" type="slidenum">
              <a:rPr lang="es-ES" altLang="en-US"/>
              <a:pPr eaLnBrk="1" hangingPunct="1"/>
              <a:t>22</a:t>
            </a:fld>
            <a:endParaRPr lang="es-E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D56A9D39-8105-3D47-A126-8DC66E0E055C}"/>
              </a:ext>
            </a:extLst>
          </p:cNvPr>
          <p:cNvSpPr>
            <a:spLocks noGrp="1" noRot="1" noChangeAspect="1" noTextEdit="1"/>
          </p:cNvSpPr>
          <p:nvPr>
            <p:ph type="sldImg"/>
          </p:nvPr>
        </p:nvSpPr>
        <p:spPr>
          <a:ln/>
        </p:spPr>
      </p:sp>
      <p:sp>
        <p:nvSpPr>
          <p:cNvPr id="69635" name="Notes Placeholder 2">
            <a:extLst>
              <a:ext uri="{FF2B5EF4-FFF2-40B4-BE49-F238E27FC236}">
                <a16:creationId xmlns:a16="http://schemas.microsoft.com/office/drawing/2014/main" id="{2EE96834-EE2A-2940-82F8-711E1BD66F3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9636" name="Slide Number Placeholder 3">
            <a:extLst>
              <a:ext uri="{FF2B5EF4-FFF2-40B4-BE49-F238E27FC236}">
                <a16:creationId xmlns:a16="http://schemas.microsoft.com/office/drawing/2014/main" id="{35C38F5F-C322-A24A-97B8-AA11E734C19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BB0D727-19A4-6A45-879C-45900E81DCFC}" type="slidenum">
              <a:rPr lang="es-ES" altLang="en-US"/>
              <a:pPr eaLnBrk="1" hangingPunct="1"/>
              <a:t>4</a:t>
            </a:fld>
            <a:endParaRPr lang="es-E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DD23A147-339B-4940-A7FD-BC85F63E4039}"/>
              </a:ext>
            </a:extLst>
          </p:cNvPr>
          <p:cNvSpPr>
            <a:spLocks noGrp="1" noRot="1" noChangeAspect="1" noTextEdit="1"/>
          </p:cNvSpPr>
          <p:nvPr>
            <p:ph type="sldImg"/>
          </p:nvPr>
        </p:nvSpPr>
        <p:spPr>
          <a:ln/>
        </p:spPr>
      </p:sp>
      <p:sp>
        <p:nvSpPr>
          <p:cNvPr id="70659" name="Notes Placeholder 2">
            <a:extLst>
              <a:ext uri="{FF2B5EF4-FFF2-40B4-BE49-F238E27FC236}">
                <a16:creationId xmlns:a16="http://schemas.microsoft.com/office/drawing/2014/main" id="{4C3F08E6-60C7-404A-B902-CC846BC192B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0660" name="Slide Number Placeholder 3">
            <a:extLst>
              <a:ext uri="{FF2B5EF4-FFF2-40B4-BE49-F238E27FC236}">
                <a16:creationId xmlns:a16="http://schemas.microsoft.com/office/drawing/2014/main" id="{86168FBA-58B6-BA4D-9CA2-2C741594D66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AE9571B-91B3-1D4E-AEE7-80B690A2D168}" type="slidenum">
              <a:rPr lang="es-ES" altLang="en-US"/>
              <a:pPr eaLnBrk="1" hangingPunct="1"/>
              <a:t>5</a:t>
            </a:fld>
            <a:endParaRPr lang="es-E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F2990F17-DF31-864D-B347-6255D28AA75A}"/>
              </a:ext>
            </a:extLst>
          </p:cNvPr>
          <p:cNvSpPr>
            <a:spLocks noGrp="1" noRot="1" noChangeAspect="1" noTextEdit="1"/>
          </p:cNvSpPr>
          <p:nvPr>
            <p:ph type="sldImg"/>
          </p:nvPr>
        </p:nvSpPr>
        <p:spPr>
          <a:ln/>
        </p:spPr>
      </p:sp>
      <p:sp>
        <p:nvSpPr>
          <p:cNvPr id="71683" name="Notes Placeholder 2">
            <a:extLst>
              <a:ext uri="{FF2B5EF4-FFF2-40B4-BE49-F238E27FC236}">
                <a16:creationId xmlns:a16="http://schemas.microsoft.com/office/drawing/2014/main" id="{E87D8867-CCE4-9948-A5EC-1699B5D41FD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1684" name="Slide Number Placeholder 3">
            <a:extLst>
              <a:ext uri="{FF2B5EF4-FFF2-40B4-BE49-F238E27FC236}">
                <a16:creationId xmlns:a16="http://schemas.microsoft.com/office/drawing/2014/main" id="{2E6FF7D5-7107-D54B-A71A-48D69BFE665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BFF83AB-D6D9-E240-8DF2-B6EEAF16E106}" type="slidenum">
              <a:rPr lang="es-ES" altLang="en-US"/>
              <a:pPr eaLnBrk="1" hangingPunct="1"/>
              <a:t>6</a:t>
            </a:fld>
            <a:endParaRPr lang="es-E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D4565C61-7E60-C940-8050-EF977D26F804}"/>
              </a:ext>
            </a:extLst>
          </p:cNvPr>
          <p:cNvSpPr>
            <a:spLocks noGrp="1" noRot="1" noChangeAspect="1" noTextEdit="1"/>
          </p:cNvSpPr>
          <p:nvPr>
            <p:ph type="sldImg"/>
          </p:nvPr>
        </p:nvSpPr>
        <p:spPr>
          <a:ln/>
        </p:spPr>
      </p:sp>
      <p:sp>
        <p:nvSpPr>
          <p:cNvPr id="72707" name="Notes Placeholder 2">
            <a:extLst>
              <a:ext uri="{FF2B5EF4-FFF2-40B4-BE49-F238E27FC236}">
                <a16:creationId xmlns:a16="http://schemas.microsoft.com/office/drawing/2014/main" id="{B201E1CA-4419-124C-B750-21D523C05FE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2708" name="Slide Number Placeholder 3">
            <a:extLst>
              <a:ext uri="{FF2B5EF4-FFF2-40B4-BE49-F238E27FC236}">
                <a16:creationId xmlns:a16="http://schemas.microsoft.com/office/drawing/2014/main" id="{08793B64-B643-424D-8A24-DD8F1735E64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CD6609-DDD5-204D-A462-FA277A10D3FC}" type="slidenum">
              <a:rPr lang="es-ES" altLang="en-US"/>
              <a:pPr eaLnBrk="1" hangingPunct="1"/>
              <a:t>7</a:t>
            </a:fld>
            <a:endParaRPr lang="es-E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6BCD1F98-196A-F84C-97DD-4895B76D6748}"/>
              </a:ext>
            </a:extLst>
          </p:cNvPr>
          <p:cNvSpPr>
            <a:spLocks noGrp="1" noRot="1" noChangeAspect="1" noTextEdit="1"/>
          </p:cNvSpPr>
          <p:nvPr>
            <p:ph type="sldImg"/>
          </p:nvPr>
        </p:nvSpPr>
        <p:spPr>
          <a:ln/>
        </p:spPr>
      </p:sp>
      <p:sp>
        <p:nvSpPr>
          <p:cNvPr id="73731" name="Notes Placeholder 2">
            <a:extLst>
              <a:ext uri="{FF2B5EF4-FFF2-40B4-BE49-F238E27FC236}">
                <a16:creationId xmlns:a16="http://schemas.microsoft.com/office/drawing/2014/main" id="{35684537-2C91-724D-BFD8-A18A9A6CC9B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3732" name="Slide Number Placeholder 3">
            <a:extLst>
              <a:ext uri="{FF2B5EF4-FFF2-40B4-BE49-F238E27FC236}">
                <a16:creationId xmlns:a16="http://schemas.microsoft.com/office/drawing/2014/main" id="{E4DDA6DB-789C-4F4B-A38B-C888D5DA306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1E24AA7-BFD7-0A4C-B59B-48F8F64EE1BF}" type="slidenum">
              <a:rPr lang="es-ES" altLang="en-US"/>
              <a:pPr eaLnBrk="1" hangingPunct="1"/>
              <a:t>8</a:t>
            </a:fld>
            <a:endParaRPr lang="es-E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7CD6F8CF-0B78-1246-9420-4956388E9F53}"/>
              </a:ext>
            </a:extLst>
          </p:cNvPr>
          <p:cNvSpPr>
            <a:spLocks noGrp="1" noRot="1" noChangeAspect="1" noTextEdit="1"/>
          </p:cNvSpPr>
          <p:nvPr>
            <p:ph type="sldImg"/>
          </p:nvPr>
        </p:nvSpPr>
        <p:spPr>
          <a:ln/>
        </p:spPr>
      </p:sp>
      <p:sp>
        <p:nvSpPr>
          <p:cNvPr id="74755" name="Notes Placeholder 2">
            <a:extLst>
              <a:ext uri="{FF2B5EF4-FFF2-40B4-BE49-F238E27FC236}">
                <a16:creationId xmlns:a16="http://schemas.microsoft.com/office/drawing/2014/main" id="{05D489F9-DF45-E944-A85C-7E75E358B3F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4756" name="Slide Number Placeholder 3">
            <a:extLst>
              <a:ext uri="{FF2B5EF4-FFF2-40B4-BE49-F238E27FC236}">
                <a16:creationId xmlns:a16="http://schemas.microsoft.com/office/drawing/2014/main" id="{013A64AD-0DBA-DB44-985A-A84C000D9C5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76D622-A079-544A-BDBD-902A1B6FBA5D}" type="slidenum">
              <a:rPr lang="es-ES" altLang="en-US"/>
              <a:pPr eaLnBrk="1" hangingPunct="1"/>
              <a:t>9</a:t>
            </a:fld>
            <a:endParaRPr lang="es-E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01A0C2C7-613B-324D-9285-86C243AABDD2}"/>
              </a:ext>
            </a:extLst>
          </p:cNvPr>
          <p:cNvSpPr>
            <a:spLocks noGrp="1" noRot="1" noChangeAspect="1" noTextEdit="1"/>
          </p:cNvSpPr>
          <p:nvPr>
            <p:ph type="sldImg"/>
          </p:nvPr>
        </p:nvSpPr>
        <p:spPr>
          <a:ln/>
        </p:spPr>
      </p:sp>
      <p:sp>
        <p:nvSpPr>
          <p:cNvPr id="75779" name="Notes Placeholder 2">
            <a:extLst>
              <a:ext uri="{FF2B5EF4-FFF2-40B4-BE49-F238E27FC236}">
                <a16:creationId xmlns:a16="http://schemas.microsoft.com/office/drawing/2014/main" id="{3B39BA53-7E52-0B48-9198-D142CAD4E72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5780" name="Slide Number Placeholder 3">
            <a:extLst>
              <a:ext uri="{FF2B5EF4-FFF2-40B4-BE49-F238E27FC236}">
                <a16:creationId xmlns:a16="http://schemas.microsoft.com/office/drawing/2014/main" id="{7BE1BCCE-50B1-6449-A656-E6D465866C7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B8E0C5C-D153-1547-86BC-545A0A53EA9F}" type="slidenum">
              <a:rPr lang="es-ES" altLang="en-US"/>
              <a:pPr eaLnBrk="1" hangingPunct="1"/>
              <a:t>10</a:t>
            </a:fld>
            <a:endParaRPr lang="es-E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a:extLst>
              <a:ext uri="{FF2B5EF4-FFF2-40B4-BE49-F238E27FC236}">
                <a16:creationId xmlns:a16="http://schemas.microsoft.com/office/drawing/2014/main" id="{CBE3CDAC-A28F-E34E-8897-EC52FAB99951}"/>
              </a:ext>
            </a:extLst>
          </p:cNvPr>
          <p:cNvSpPr>
            <a:spLocks noGrp="1"/>
          </p:cNvSpPr>
          <p:nvPr>
            <p:ph type="dt" sz="half" idx="10"/>
          </p:nvPr>
        </p:nvSpPr>
        <p:spPr/>
        <p:txBody>
          <a:bodyPr/>
          <a:lstStyle>
            <a:lvl1pPr>
              <a:defRPr/>
            </a:lvl1pPr>
          </a:lstStyle>
          <a:p>
            <a:pPr>
              <a:defRPr/>
            </a:pPr>
            <a:r>
              <a:rPr lang="en-US"/>
              <a:t>3/28/2012</a:t>
            </a:r>
          </a:p>
        </p:txBody>
      </p:sp>
      <p:sp>
        <p:nvSpPr>
          <p:cNvPr id="5" name="Footer Placeholder 18">
            <a:extLst>
              <a:ext uri="{FF2B5EF4-FFF2-40B4-BE49-F238E27FC236}">
                <a16:creationId xmlns:a16="http://schemas.microsoft.com/office/drawing/2014/main" id="{F5FB2039-4FF1-2D4C-9367-BA0DDA1C2CD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6">
            <a:extLst>
              <a:ext uri="{FF2B5EF4-FFF2-40B4-BE49-F238E27FC236}">
                <a16:creationId xmlns:a16="http://schemas.microsoft.com/office/drawing/2014/main" id="{AA6CCF1B-E7CC-0742-8CF2-75907376E00A}"/>
              </a:ext>
            </a:extLst>
          </p:cNvPr>
          <p:cNvSpPr>
            <a:spLocks noGrp="1"/>
          </p:cNvSpPr>
          <p:nvPr>
            <p:ph type="sldNum" sz="quarter" idx="12"/>
          </p:nvPr>
        </p:nvSpPr>
        <p:spPr/>
        <p:txBody>
          <a:bodyPr/>
          <a:lstStyle>
            <a:lvl1pPr>
              <a:defRPr>
                <a:solidFill>
                  <a:srgbClr val="D1EAEE"/>
                </a:solidFill>
              </a:defRPr>
            </a:lvl1pPr>
          </a:lstStyle>
          <a:p>
            <a:fld id="{A4195178-E800-7E41-B236-3693ECAD9241}" type="slidenum">
              <a:rPr lang="en-US" altLang="en-US"/>
              <a:pPr/>
              <a:t>‹#›</a:t>
            </a:fld>
            <a:endParaRPr lang="en-US" altLang="en-US"/>
          </a:p>
        </p:txBody>
      </p:sp>
    </p:spTree>
    <p:extLst>
      <p:ext uri="{BB962C8B-B14F-4D97-AF65-F5344CB8AC3E}">
        <p14:creationId xmlns:p14="http://schemas.microsoft.com/office/powerpoint/2010/main" val="51035110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6D9994C8-CE9D-AD4D-A846-818BEF860343}"/>
              </a:ext>
            </a:extLst>
          </p:cNvPr>
          <p:cNvSpPr>
            <a:spLocks noGrp="1"/>
          </p:cNvSpPr>
          <p:nvPr>
            <p:ph type="dt" sz="half" idx="10"/>
          </p:nvPr>
        </p:nvSpPr>
        <p:spPr/>
        <p:txBody>
          <a:bodyPr/>
          <a:lstStyle>
            <a:lvl1pPr>
              <a:defRPr/>
            </a:lvl1pPr>
          </a:lstStyle>
          <a:p>
            <a:pPr>
              <a:defRPr/>
            </a:pPr>
            <a:r>
              <a:rPr lang="en-US"/>
              <a:t>3/28/2012</a:t>
            </a:r>
            <a:endParaRPr lang="en-US" dirty="0"/>
          </a:p>
        </p:txBody>
      </p:sp>
      <p:sp>
        <p:nvSpPr>
          <p:cNvPr id="5" name="Footer Placeholder 21">
            <a:extLst>
              <a:ext uri="{FF2B5EF4-FFF2-40B4-BE49-F238E27FC236}">
                <a16:creationId xmlns:a16="http://schemas.microsoft.com/office/drawing/2014/main" id="{AF805EC5-EA55-D245-9184-3EE7059255F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206D56A8-A825-254B-A4A6-F349209BA3A6}"/>
              </a:ext>
            </a:extLst>
          </p:cNvPr>
          <p:cNvSpPr>
            <a:spLocks noGrp="1"/>
          </p:cNvSpPr>
          <p:nvPr>
            <p:ph type="sldNum" sz="quarter" idx="12"/>
          </p:nvPr>
        </p:nvSpPr>
        <p:spPr/>
        <p:txBody>
          <a:bodyPr/>
          <a:lstStyle>
            <a:lvl1pPr>
              <a:defRPr/>
            </a:lvl1pPr>
          </a:lstStyle>
          <a:p>
            <a:fld id="{88B80D80-F76D-A345-93D9-F9503DFC9517}" type="slidenum">
              <a:rPr lang="en-US" altLang="en-US"/>
              <a:pPr/>
              <a:t>‹#›</a:t>
            </a:fld>
            <a:endParaRPr lang="en-US" altLang="en-US"/>
          </a:p>
        </p:txBody>
      </p:sp>
    </p:spTree>
    <p:extLst>
      <p:ext uri="{BB962C8B-B14F-4D97-AF65-F5344CB8AC3E}">
        <p14:creationId xmlns:p14="http://schemas.microsoft.com/office/powerpoint/2010/main" val="2293505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AE2DA8DA-3ED2-674B-BEE9-836F7F554ECA}"/>
              </a:ext>
            </a:extLst>
          </p:cNvPr>
          <p:cNvSpPr>
            <a:spLocks noGrp="1"/>
          </p:cNvSpPr>
          <p:nvPr>
            <p:ph type="dt" sz="half" idx="10"/>
          </p:nvPr>
        </p:nvSpPr>
        <p:spPr/>
        <p:txBody>
          <a:bodyPr/>
          <a:lstStyle>
            <a:lvl1pPr>
              <a:defRPr/>
            </a:lvl1pPr>
          </a:lstStyle>
          <a:p>
            <a:pPr>
              <a:defRPr/>
            </a:pPr>
            <a:r>
              <a:rPr lang="en-US"/>
              <a:t>3/28/2012</a:t>
            </a:r>
            <a:endParaRPr lang="en-US" dirty="0"/>
          </a:p>
        </p:txBody>
      </p:sp>
      <p:sp>
        <p:nvSpPr>
          <p:cNvPr id="5" name="Footer Placeholder 21">
            <a:extLst>
              <a:ext uri="{FF2B5EF4-FFF2-40B4-BE49-F238E27FC236}">
                <a16:creationId xmlns:a16="http://schemas.microsoft.com/office/drawing/2014/main" id="{E51D0BFF-E369-244E-84BD-A20882F28F1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370F3F5C-544D-214C-8402-D6628F6947D6}"/>
              </a:ext>
            </a:extLst>
          </p:cNvPr>
          <p:cNvSpPr>
            <a:spLocks noGrp="1"/>
          </p:cNvSpPr>
          <p:nvPr>
            <p:ph type="sldNum" sz="quarter" idx="12"/>
          </p:nvPr>
        </p:nvSpPr>
        <p:spPr/>
        <p:txBody>
          <a:bodyPr/>
          <a:lstStyle>
            <a:lvl1pPr>
              <a:defRPr/>
            </a:lvl1pPr>
          </a:lstStyle>
          <a:p>
            <a:fld id="{BEB99257-A632-764E-8E59-C3BE38BFB697}" type="slidenum">
              <a:rPr lang="en-US" altLang="en-US"/>
              <a:pPr/>
              <a:t>‹#›</a:t>
            </a:fld>
            <a:endParaRPr lang="en-US" altLang="en-US"/>
          </a:p>
        </p:txBody>
      </p:sp>
    </p:spTree>
    <p:extLst>
      <p:ext uri="{BB962C8B-B14F-4D97-AF65-F5344CB8AC3E}">
        <p14:creationId xmlns:p14="http://schemas.microsoft.com/office/powerpoint/2010/main" val="1964864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93296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F7894A-76BF-664A-BA71-239A7D6EC695}"/>
              </a:ext>
            </a:extLst>
          </p:cNvPr>
          <p:cNvSpPr>
            <a:spLocks noGrp="1" noChangeArrowheads="1"/>
          </p:cNvSpPr>
          <p:nvPr>
            <p:ph type="dt" sz="half" idx="10"/>
          </p:nvPr>
        </p:nvSpPr>
        <p:spPr>
          <a:xfrm>
            <a:off x="457200" y="6245225"/>
            <a:ext cx="2133600" cy="476250"/>
          </a:xfrm>
        </p:spPr>
        <p:txBody>
          <a:bodyPr/>
          <a:lstStyle>
            <a:lvl1pPr>
              <a:defRPr/>
            </a:lvl1pPr>
          </a:lstStyle>
          <a:p>
            <a:pPr>
              <a:defRPr/>
            </a:pPr>
            <a:r>
              <a:rPr lang="en-US"/>
              <a:t>3/28/2012</a:t>
            </a:r>
          </a:p>
        </p:txBody>
      </p:sp>
      <p:sp>
        <p:nvSpPr>
          <p:cNvPr id="4" name="Footer Placeholder 3">
            <a:extLst>
              <a:ext uri="{FF2B5EF4-FFF2-40B4-BE49-F238E27FC236}">
                <a16:creationId xmlns:a16="http://schemas.microsoft.com/office/drawing/2014/main" id="{9B6AA1CB-D464-C34E-AB72-F4A056C5F961}"/>
              </a:ext>
            </a:extLst>
          </p:cNvPr>
          <p:cNvSpPr>
            <a:spLocks noGrp="1" noChangeArrowheads="1"/>
          </p:cNvSpPr>
          <p:nvPr>
            <p:ph type="ftr" sz="quarter" idx="11"/>
          </p:nvPr>
        </p:nvSpPr>
        <p:spPr>
          <a:xfrm>
            <a:off x="3124200" y="6245225"/>
            <a:ext cx="2895600" cy="476250"/>
          </a:xfrm>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0B1C89C6-ADFE-6346-8E39-448E8C66F837}"/>
              </a:ext>
            </a:extLst>
          </p:cNvPr>
          <p:cNvSpPr>
            <a:spLocks noGrp="1" noChangeArrowheads="1"/>
          </p:cNvSpPr>
          <p:nvPr>
            <p:ph type="sldNum" sz="quarter" idx="12"/>
          </p:nvPr>
        </p:nvSpPr>
        <p:spPr>
          <a:xfrm>
            <a:off x="6553200" y="6245225"/>
            <a:ext cx="2133600" cy="476250"/>
          </a:xfrm>
        </p:spPr>
        <p:txBody>
          <a:bodyPr/>
          <a:lstStyle>
            <a:lvl1pPr>
              <a:defRPr/>
            </a:lvl1pPr>
          </a:lstStyle>
          <a:p>
            <a:fld id="{9A9DD270-B1DE-3C4C-9CFF-A9BDA53294B0}" type="slidenum">
              <a:rPr lang="en-US" altLang="en-US"/>
              <a:pPr/>
              <a:t>‹#›</a:t>
            </a:fld>
            <a:endParaRPr lang="en-US" altLang="en-US"/>
          </a:p>
        </p:txBody>
      </p:sp>
    </p:spTree>
    <p:extLst>
      <p:ext uri="{BB962C8B-B14F-4D97-AF65-F5344CB8AC3E}">
        <p14:creationId xmlns:p14="http://schemas.microsoft.com/office/powerpoint/2010/main" val="14550321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138941-F31A-3F49-85FB-1A627469CC96}"/>
              </a:ext>
            </a:extLst>
          </p:cNvPr>
          <p:cNvSpPr>
            <a:spLocks noGrp="1"/>
          </p:cNvSpPr>
          <p:nvPr>
            <p:ph type="dt" sz="half" idx="10"/>
          </p:nvPr>
        </p:nvSpPr>
        <p:spPr>
          <a:xfrm>
            <a:off x="457200" y="6245225"/>
            <a:ext cx="2133600" cy="476250"/>
          </a:xfrm>
        </p:spPr>
        <p:txBody>
          <a:bodyPr/>
          <a:lstStyle>
            <a:lvl1pPr>
              <a:defRPr/>
            </a:lvl1pPr>
          </a:lstStyle>
          <a:p>
            <a:pPr>
              <a:defRPr/>
            </a:pPr>
            <a:r>
              <a:rPr lang="en-US"/>
              <a:t>3/28/2012</a:t>
            </a:r>
          </a:p>
        </p:txBody>
      </p:sp>
      <p:sp>
        <p:nvSpPr>
          <p:cNvPr id="4" name="Footer Placeholder 3">
            <a:extLst>
              <a:ext uri="{FF2B5EF4-FFF2-40B4-BE49-F238E27FC236}">
                <a16:creationId xmlns:a16="http://schemas.microsoft.com/office/drawing/2014/main" id="{ABC49335-D135-6B45-B2D4-5DD737D7F63D}"/>
              </a:ext>
            </a:extLst>
          </p:cNvPr>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CA8F31DD-1587-F145-8F1E-53634FE75E2E}"/>
              </a:ext>
            </a:extLst>
          </p:cNvPr>
          <p:cNvSpPr>
            <a:spLocks noGrp="1"/>
          </p:cNvSpPr>
          <p:nvPr>
            <p:ph type="sldNum" sz="quarter" idx="12"/>
          </p:nvPr>
        </p:nvSpPr>
        <p:spPr>
          <a:xfrm>
            <a:off x="6553200" y="6245225"/>
            <a:ext cx="2133600" cy="476250"/>
          </a:xfrm>
        </p:spPr>
        <p:txBody>
          <a:bodyPr/>
          <a:lstStyle>
            <a:lvl1pPr>
              <a:defRPr/>
            </a:lvl1pPr>
          </a:lstStyle>
          <a:p>
            <a:fld id="{B8915DCF-C3D6-AC49-B930-82A13B176285}" type="slidenum">
              <a:rPr lang="en-US" altLang="en-US"/>
              <a:pPr/>
              <a:t>‹#›</a:t>
            </a:fld>
            <a:endParaRPr lang="en-US" altLang="en-US"/>
          </a:p>
        </p:txBody>
      </p:sp>
    </p:spTree>
    <p:extLst>
      <p:ext uri="{BB962C8B-B14F-4D97-AF65-F5344CB8AC3E}">
        <p14:creationId xmlns:p14="http://schemas.microsoft.com/office/powerpoint/2010/main" val="35875657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330500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896952" y="1124744"/>
            <a:ext cx="5542384" cy="1037977"/>
          </a:xfrm>
          <a:prstGeom prst="rect">
            <a:avLst/>
          </a:prstGeom>
        </p:spPr>
        <p:txBody>
          <a:bodyPr/>
          <a:lstStyle>
            <a:lvl1pPr>
              <a:defRPr>
                <a:solidFill>
                  <a:schemeClr val="bg1"/>
                </a:solidFill>
              </a:defRPr>
            </a:lvl1pPr>
          </a:lstStyle>
          <a:p>
            <a:r>
              <a:rPr lang="en-US" dirty="0" err="1"/>
              <a:t>Nama</a:t>
            </a:r>
            <a:r>
              <a:rPr lang="en-US" dirty="0"/>
              <a:t> </a:t>
            </a:r>
            <a:r>
              <a:rPr lang="en-US" dirty="0" err="1"/>
              <a:t>Dosen</a:t>
            </a:r>
            <a:endParaRPr lang="en-US" dirty="0"/>
          </a:p>
        </p:txBody>
      </p:sp>
      <p:sp>
        <p:nvSpPr>
          <p:cNvPr id="3" name="Subtitle 2"/>
          <p:cNvSpPr>
            <a:spLocks noGrp="1"/>
          </p:cNvSpPr>
          <p:nvPr>
            <p:ph type="subTitle" idx="1" hasCustomPrompt="1"/>
          </p:nvPr>
        </p:nvSpPr>
        <p:spPr>
          <a:xfrm>
            <a:off x="3059832" y="3573016"/>
            <a:ext cx="5360640" cy="432048"/>
          </a:xfrm>
          <a:prstGeom prst="rect">
            <a:avLst/>
          </a:prstGeo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dirty="0"/>
              <a:t>SESI PERKULIHAN</a:t>
            </a:r>
            <a:endParaRPr lang="en-US" dirty="0"/>
          </a:p>
        </p:txBody>
      </p:sp>
      <p:sp>
        <p:nvSpPr>
          <p:cNvPr id="4" name="Subtitle 2"/>
          <p:cNvSpPr txBox="1">
            <a:spLocks/>
          </p:cNvSpPr>
          <p:nvPr userDrawn="1"/>
        </p:nvSpPr>
        <p:spPr>
          <a:xfrm>
            <a:off x="2987824" y="5132412"/>
            <a:ext cx="5360640" cy="45682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solidFill>
                <a:schemeClr val="tx1"/>
              </a:solidFill>
            </a:endParaRPr>
          </a:p>
        </p:txBody>
      </p:sp>
      <p:sp>
        <p:nvSpPr>
          <p:cNvPr id="5" name="Subtitle 2"/>
          <p:cNvSpPr txBox="1">
            <a:spLocks/>
          </p:cNvSpPr>
          <p:nvPr userDrawn="1"/>
        </p:nvSpPr>
        <p:spPr>
          <a:xfrm>
            <a:off x="2969888" y="4916388"/>
            <a:ext cx="5360640" cy="43204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p>
        </p:txBody>
      </p:sp>
      <p:sp>
        <p:nvSpPr>
          <p:cNvPr id="8" name="Text Placeholder 7"/>
          <p:cNvSpPr>
            <a:spLocks noGrp="1"/>
          </p:cNvSpPr>
          <p:nvPr>
            <p:ph type="body" sz="quarter" idx="10" hasCustomPrompt="1"/>
          </p:nvPr>
        </p:nvSpPr>
        <p:spPr>
          <a:xfrm>
            <a:off x="3635896" y="2204864"/>
            <a:ext cx="4176713" cy="720725"/>
          </a:xfrm>
          <a:prstGeom prst="rect">
            <a:avLst/>
          </a:prstGeom>
        </p:spPr>
        <p:txBody>
          <a:bodyPr/>
          <a:lstStyle>
            <a:lvl1pPr>
              <a:defRPr baseline="0">
                <a:solidFill>
                  <a:schemeClr val="bg1"/>
                </a:solidFill>
              </a:defRPr>
            </a:lvl1pPr>
          </a:lstStyle>
          <a:p>
            <a:pPr lvl="0"/>
            <a:r>
              <a:rPr lang="id-ID" dirty="0"/>
              <a:t>MATA KULIAH</a:t>
            </a:r>
            <a:endParaRPr lang="en-US" dirty="0"/>
          </a:p>
        </p:txBody>
      </p:sp>
      <p:sp>
        <p:nvSpPr>
          <p:cNvPr id="10" name="Text Placeholder 9"/>
          <p:cNvSpPr>
            <a:spLocks noGrp="1"/>
          </p:cNvSpPr>
          <p:nvPr>
            <p:ph type="body" sz="quarter" idx="11" hasCustomPrompt="1"/>
          </p:nvPr>
        </p:nvSpPr>
        <p:spPr>
          <a:xfrm>
            <a:off x="3203575" y="4149725"/>
            <a:ext cx="5127625" cy="1198563"/>
          </a:xfrm>
          <a:prstGeom prst="rect">
            <a:avLst/>
          </a:prstGeom>
        </p:spPr>
        <p:txBody>
          <a:bodyPr/>
          <a:lstStyle>
            <a:lvl1pPr>
              <a:defRPr sz="3600" baseline="0">
                <a:solidFill>
                  <a:schemeClr val="tx1"/>
                </a:solidFill>
              </a:defRPr>
            </a:lvl1pPr>
          </a:lstStyle>
          <a:p>
            <a:pPr lvl="0"/>
            <a:r>
              <a:rPr lang="id-ID" dirty="0"/>
              <a:t>Topik Perkuliahan</a:t>
            </a:r>
            <a:endParaRPr lang="en-US" dirty="0"/>
          </a:p>
        </p:txBody>
      </p:sp>
    </p:spTree>
    <p:extLst>
      <p:ext uri="{BB962C8B-B14F-4D97-AF65-F5344CB8AC3E}">
        <p14:creationId xmlns:p14="http://schemas.microsoft.com/office/powerpoint/2010/main" val="2776538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B1B0664E-6647-874C-8EE3-E71F73D2C028}"/>
              </a:ext>
            </a:extLst>
          </p:cNvPr>
          <p:cNvSpPr>
            <a:spLocks noGrp="1"/>
          </p:cNvSpPr>
          <p:nvPr>
            <p:ph type="dt" sz="half" idx="10"/>
          </p:nvPr>
        </p:nvSpPr>
        <p:spPr/>
        <p:txBody>
          <a:bodyPr/>
          <a:lstStyle>
            <a:lvl1pPr>
              <a:defRPr/>
            </a:lvl1pPr>
          </a:lstStyle>
          <a:p>
            <a:pPr>
              <a:defRPr/>
            </a:pPr>
            <a:r>
              <a:rPr lang="en-US"/>
              <a:t>3/28/2012</a:t>
            </a:r>
            <a:endParaRPr lang="en-US" dirty="0"/>
          </a:p>
        </p:txBody>
      </p:sp>
      <p:sp>
        <p:nvSpPr>
          <p:cNvPr id="5" name="Footer Placeholder 21">
            <a:extLst>
              <a:ext uri="{FF2B5EF4-FFF2-40B4-BE49-F238E27FC236}">
                <a16:creationId xmlns:a16="http://schemas.microsoft.com/office/drawing/2014/main" id="{02A91203-EAF8-FD47-87CF-903800B4B8D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75134EE8-675A-3F47-AC19-B97E5CD740FA}"/>
              </a:ext>
            </a:extLst>
          </p:cNvPr>
          <p:cNvSpPr>
            <a:spLocks noGrp="1"/>
          </p:cNvSpPr>
          <p:nvPr>
            <p:ph type="sldNum" sz="quarter" idx="12"/>
          </p:nvPr>
        </p:nvSpPr>
        <p:spPr/>
        <p:txBody>
          <a:bodyPr/>
          <a:lstStyle>
            <a:lvl1pPr>
              <a:defRPr/>
            </a:lvl1pPr>
          </a:lstStyle>
          <a:p>
            <a:fld id="{DAC6DEE2-2B1A-4540-8208-E64920DF1652}" type="slidenum">
              <a:rPr lang="en-US" altLang="en-US"/>
              <a:pPr/>
              <a:t>‹#›</a:t>
            </a:fld>
            <a:endParaRPr lang="en-US" altLang="en-US"/>
          </a:p>
        </p:txBody>
      </p:sp>
    </p:spTree>
    <p:extLst>
      <p:ext uri="{BB962C8B-B14F-4D97-AF65-F5344CB8AC3E}">
        <p14:creationId xmlns:p14="http://schemas.microsoft.com/office/powerpoint/2010/main" val="2181405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9C0B6A25-4263-C940-9162-454285F882AD}"/>
              </a:ext>
            </a:extLst>
          </p:cNvPr>
          <p:cNvSpPr>
            <a:spLocks noGrp="1"/>
          </p:cNvSpPr>
          <p:nvPr>
            <p:ph type="dt" sz="half" idx="10"/>
          </p:nvPr>
        </p:nvSpPr>
        <p:spPr/>
        <p:txBody>
          <a:bodyPr/>
          <a:lstStyle>
            <a:lvl1pPr>
              <a:defRPr/>
            </a:lvl1pPr>
          </a:lstStyle>
          <a:p>
            <a:pPr>
              <a:defRPr/>
            </a:pPr>
            <a:r>
              <a:rPr lang="en-US"/>
              <a:t>3/28/2012</a:t>
            </a:r>
          </a:p>
        </p:txBody>
      </p:sp>
      <p:sp>
        <p:nvSpPr>
          <p:cNvPr id="5" name="Footer Placeholder 4">
            <a:extLst>
              <a:ext uri="{FF2B5EF4-FFF2-40B4-BE49-F238E27FC236}">
                <a16:creationId xmlns:a16="http://schemas.microsoft.com/office/drawing/2014/main" id="{43DECE74-A7E2-334B-A7C9-BBF1A512D1D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36CA4B0-E7FA-E746-B74D-9286DE51E8BC}"/>
              </a:ext>
            </a:extLst>
          </p:cNvPr>
          <p:cNvSpPr>
            <a:spLocks noGrp="1"/>
          </p:cNvSpPr>
          <p:nvPr>
            <p:ph type="sldNum" sz="quarter" idx="12"/>
          </p:nvPr>
        </p:nvSpPr>
        <p:spPr/>
        <p:txBody>
          <a:bodyPr/>
          <a:lstStyle>
            <a:lvl1pPr>
              <a:defRPr>
                <a:solidFill>
                  <a:srgbClr val="D1EAEE"/>
                </a:solidFill>
              </a:defRPr>
            </a:lvl1pPr>
          </a:lstStyle>
          <a:p>
            <a:fld id="{2A15A2FC-08CC-E74A-B05A-E59F73D1E6BC}" type="slidenum">
              <a:rPr lang="en-US" altLang="en-US"/>
              <a:pPr/>
              <a:t>‹#›</a:t>
            </a:fld>
            <a:endParaRPr lang="en-US" altLang="en-US"/>
          </a:p>
        </p:txBody>
      </p:sp>
    </p:spTree>
    <p:extLst>
      <p:ext uri="{BB962C8B-B14F-4D97-AF65-F5344CB8AC3E}">
        <p14:creationId xmlns:p14="http://schemas.microsoft.com/office/powerpoint/2010/main" val="616636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CDD856DA-8661-7E42-A799-D60FD8753514}"/>
              </a:ext>
            </a:extLst>
          </p:cNvPr>
          <p:cNvSpPr>
            <a:spLocks noGrp="1"/>
          </p:cNvSpPr>
          <p:nvPr>
            <p:ph type="dt" sz="half" idx="10"/>
          </p:nvPr>
        </p:nvSpPr>
        <p:spPr/>
        <p:txBody>
          <a:bodyPr/>
          <a:lstStyle>
            <a:lvl1pPr>
              <a:defRPr/>
            </a:lvl1pPr>
          </a:lstStyle>
          <a:p>
            <a:pPr>
              <a:defRPr/>
            </a:pPr>
            <a:r>
              <a:rPr lang="en-US"/>
              <a:t>3/28/2012</a:t>
            </a:r>
            <a:endParaRPr lang="en-US" dirty="0"/>
          </a:p>
        </p:txBody>
      </p:sp>
      <p:sp>
        <p:nvSpPr>
          <p:cNvPr id="6" name="Footer Placeholder 21">
            <a:extLst>
              <a:ext uri="{FF2B5EF4-FFF2-40B4-BE49-F238E27FC236}">
                <a16:creationId xmlns:a16="http://schemas.microsoft.com/office/drawing/2014/main" id="{EF6369DD-333D-D94E-B01F-1035CC21A79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9CDE77C6-0B93-114E-9243-2154886F5738}"/>
              </a:ext>
            </a:extLst>
          </p:cNvPr>
          <p:cNvSpPr>
            <a:spLocks noGrp="1"/>
          </p:cNvSpPr>
          <p:nvPr>
            <p:ph type="sldNum" sz="quarter" idx="12"/>
          </p:nvPr>
        </p:nvSpPr>
        <p:spPr/>
        <p:txBody>
          <a:bodyPr/>
          <a:lstStyle>
            <a:lvl1pPr>
              <a:defRPr/>
            </a:lvl1pPr>
          </a:lstStyle>
          <a:p>
            <a:fld id="{F4F4F16C-CC24-644B-A401-E125CEA09CE6}" type="slidenum">
              <a:rPr lang="en-US" altLang="en-US"/>
              <a:pPr/>
              <a:t>‹#›</a:t>
            </a:fld>
            <a:endParaRPr lang="en-US" altLang="en-US"/>
          </a:p>
        </p:txBody>
      </p:sp>
    </p:spTree>
    <p:extLst>
      <p:ext uri="{BB962C8B-B14F-4D97-AF65-F5344CB8AC3E}">
        <p14:creationId xmlns:p14="http://schemas.microsoft.com/office/powerpoint/2010/main" val="3171424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id="{FB1397AD-916F-9B4F-80ED-3400C6CEC73B}"/>
              </a:ext>
            </a:extLst>
          </p:cNvPr>
          <p:cNvSpPr>
            <a:spLocks noGrp="1"/>
          </p:cNvSpPr>
          <p:nvPr>
            <p:ph type="dt" sz="half" idx="10"/>
          </p:nvPr>
        </p:nvSpPr>
        <p:spPr/>
        <p:txBody>
          <a:bodyPr/>
          <a:lstStyle>
            <a:lvl1pPr>
              <a:defRPr/>
            </a:lvl1pPr>
          </a:lstStyle>
          <a:p>
            <a:pPr>
              <a:defRPr/>
            </a:pPr>
            <a:r>
              <a:rPr lang="en-US"/>
              <a:t>3/28/2012</a:t>
            </a:r>
            <a:endParaRPr lang="en-US" dirty="0"/>
          </a:p>
        </p:txBody>
      </p:sp>
      <p:sp>
        <p:nvSpPr>
          <p:cNvPr id="8" name="Footer Placeholder 21">
            <a:extLst>
              <a:ext uri="{FF2B5EF4-FFF2-40B4-BE49-F238E27FC236}">
                <a16:creationId xmlns:a16="http://schemas.microsoft.com/office/drawing/2014/main" id="{D024422C-ACE0-7946-8B66-7B1BF4309EA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7">
            <a:extLst>
              <a:ext uri="{FF2B5EF4-FFF2-40B4-BE49-F238E27FC236}">
                <a16:creationId xmlns:a16="http://schemas.microsoft.com/office/drawing/2014/main" id="{14D9063A-69A4-E542-8DBE-25C38DE0EAA6}"/>
              </a:ext>
            </a:extLst>
          </p:cNvPr>
          <p:cNvSpPr>
            <a:spLocks noGrp="1"/>
          </p:cNvSpPr>
          <p:nvPr>
            <p:ph type="sldNum" sz="quarter" idx="12"/>
          </p:nvPr>
        </p:nvSpPr>
        <p:spPr/>
        <p:txBody>
          <a:bodyPr/>
          <a:lstStyle>
            <a:lvl1pPr>
              <a:defRPr/>
            </a:lvl1pPr>
          </a:lstStyle>
          <a:p>
            <a:fld id="{95C9F57B-C003-CE4C-BA00-6E0F558E6740}" type="slidenum">
              <a:rPr lang="en-US" altLang="en-US"/>
              <a:pPr/>
              <a:t>‹#›</a:t>
            </a:fld>
            <a:endParaRPr lang="en-US" altLang="en-US"/>
          </a:p>
        </p:txBody>
      </p:sp>
    </p:spTree>
    <p:extLst>
      <p:ext uri="{BB962C8B-B14F-4D97-AF65-F5344CB8AC3E}">
        <p14:creationId xmlns:p14="http://schemas.microsoft.com/office/powerpoint/2010/main" val="4207320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a:extLst>
              <a:ext uri="{FF2B5EF4-FFF2-40B4-BE49-F238E27FC236}">
                <a16:creationId xmlns:a16="http://schemas.microsoft.com/office/drawing/2014/main" id="{D1B7B085-B1AF-D643-947A-A3BB9B1920CD}"/>
              </a:ext>
            </a:extLst>
          </p:cNvPr>
          <p:cNvSpPr>
            <a:spLocks noGrp="1"/>
          </p:cNvSpPr>
          <p:nvPr>
            <p:ph type="dt" sz="half" idx="10"/>
          </p:nvPr>
        </p:nvSpPr>
        <p:spPr/>
        <p:txBody>
          <a:bodyPr/>
          <a:lstStyle>
            <a:lvl1pPr>
              <a:defRPr/>
            </a:lvl1pPr>
          </a:lstStyle>
          <a:p>
            <a:pPr>
              <a:defRPr/>
            </a:pPr>
            <a:r>
              <a:rPr lang="en-US"/>
              <a:t>3/28/2012</a:t>
            </a:r>
            <a:endParaRPr lang="en-US" dirty="0"/>
          </a:p>
        </p:txBody>
      </p:sp>
      <p:sp>
        <p:nvSpPr>
          <p:cNvPr id="4" name="Footer Placeholder 21">
            <a:extLst>
              <a:ext uri="{FF2B5EF4-FFF2-40B4-BE49-F238E27FC236}">
                <a16:creationId xmlns:a16="http://schemas.microsoft.com/office/drawing/2014/main" id="{DBBC74BC-A1C7-DE41-AC3C-AA92E3A1364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7">
            <a:extLst>
              <a:ext uri="{FF2B5EF4-FFF2-40B4-BE49-F238E27FC236}">
                <a16:creationId xmlns:a16="http://schemas.microsoft.com/office/drawing/2014/main" id="{FCAB4BFF-9804-8043-AF28-0181243F7097}"/>
              </a:ext>
            </a:extLst>
          </p:cNvPr>
          <p:cNvSpPr>
            <a:spLocks noGrp="1"/>
          </p:cNvSpPr>
          <p:nvPr>
            <p:ph type="sldNum" sz="quarter" idx="12"/>
          </p:nvPr>
        </p:nvSpPr>
        <p:spPr/>
        <p:txBody>
          <a:bodyPr/>
          <a:lstStyle>
            <a:lvl1pPr>
              <a:defRPr/>
            </a:lvl1pPr>
          </a:lstStyle>
          <a:p>
            <a:fld id="{521C78A9-A766-1140-BCCE-567C49D688C6}" type="slidenum">
              <a:rPr lang="en-US" altLang="en-US"/>
              <a:pPr/>
              <a:t>‹#›</a:t>
            </a:fld>
            <a:endParaRPr lang="en-US" altLang="en-US"/>
          </a:p>
        </p:txBody>
      </p:sp>
    </p:spTree>
    <p:extLst>
      <p:ext uri="{BB962C8B-B14F-4D97-AF65-F5344CB8AC3E}">
        <p14:creationId xmlns:p14="http://schemas.microsoft.com/office/powerpoint/2010/main" val="400116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EC829FDD-4A80-F248-8A62-AB7A94045C5F}"/>
              </a:ext>
            </a:extLst>
          </p:cNvPr>
          <p:cNvSpPr>
            <a:spLocks noGrp="1"/>
          </p:cNvSpPr>
          <p:nvPr>
            <p:ph type="dt" sz="half" idx="10"/>
          </p:nvPr>
        </p:nvSpPr>
        <p:spPr/>
        <p:txBody>
          <a:bodyPr/>
          <a:lstStyle>
            <a:lvl1pPr>
              <a:defRPr/>
            </a:lvl1pPr>
          </a:lstStyle>
          <a:p>
            <a:pPr>
              <a:defRPr/>
            </a:pPr>
            <a:r>
              <a:rPr lang="en-US"/>
              <a:t>3/28/2012</a:t>
            </a:r>
            <a:endParaRPr lang="en-US" dirty="0"/>
          </a:p>
        </p:txBody>
      </p:sp>
      <p:sp>
        <p:nvSpPr>
          <p:cNvPr id="3" name="Footer Placeholder 21">
            <a:extLst>
              <a:ext uri="{FF2B5EF4-FFF2-40B4-BE49-F238E27FC236}">
                <a16:creationId xmlns:a16="http://schemas.microsoft.com/office/drawing/2014/main" id="{667598AB-EB09-FE47-99C9-D75D38F6A2E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391AA98D-D5CF-A44D-9EE4-D213BE1437D2}"/>
              </a:ext>
            </a:extLst>
          </p:cNvPr>
          <p:cNvSpPr>
            <a:spLocks noGrp="1"/>
          </p:cNvSpPr>
          <p:nvPr>
            <p:ph type="sldNum" sz="quarter" idx="12"/>
          </p:nvPr>
        </p:nvSpPr>
        <p:spPr/>
        <p:txBody>
          <a:bodyPr/>
          <a:lstStyle>
            <a:lvl1pPr>
              <a:defRPr/>
            </a:lvl1pPr>
          </a:lstStyle>
          <a:p>
            <a:fld id="{39F876FB-4DD5-674D-990B-F2D3A59BCF60}" type="slidenum">
              <a:rPr lang="en-US" altLang="en-US"/>
              <a:pPr/>
              <a:t>‹#›</a:t>
            </a:fld>
            <a:endParaRPr lang="en-US" altLang="en-US"/>
          </a:p>
        </p:txBody>
      </p:sp>
    </p:spTree>
    <p:extLst>
      <p:ext uri="{BB962C8B-B14F-4D97-AF65-F5344CB8AC3E}">
        <p14:creationId xmlns:p14="http://schemas.microsoft.com/office/powerpoint/2010/main" val="2763700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BB923388-63CF-B84C-A214-7A72F75976E4}"/>
              </a:ext>
            </a:extLst>
          </p:cNvPr>
          <p:cNvSpPr>
            <a:spLocks noGrp="1"/>
          </p:cNvSpPr>
          <p:nvPr>
            <p:ph type="dt" sz="half" idx="10"/>
          </p:nvPr>
        </p:nvSpPr>
        <p:spPr/>
        <p:txBody>
          <a:bodyPr/>
          <a:lstStyle>
            <a:lvl1pPr>
              <a:defRPr/>
            </a:lvl1pPr>
          </a:lstStyle>
          <a:p>
            <a:pPr>
              <a:defRPr/>
            </a:pPr>
            <a:r>
              <a:rPr lang="en-US"/>
              <a:t>3/28/2012</a:t>
            </a:r>
            <a:endParaRPr lang="en-US" dirty="0"/>
          </a:p>
        </p:txBody>
      </p:sp>
      <p:sp>
        <p:nvSpPr>
          <p:cNvPr id="6" name="Footer Placeholder 21">
            <a:extLst>
              <a:ext uri="{FF2B5EF4-FFF2-40B4-BE49-F238E27FC236}">
                <a16:creationId xmlns:a16="http://schemas.microsoft.com/office/drawing/2014/main" id="{095F9AA2-D300-1E48-A8A5-7E337FD9CCA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13A80113-9EB2-1047-94CE-8C04EE1E7A2F}"/>
              </a:ext>
            </a:extLst>
          </p:cNvPr>
          <p:cNvSpPr>
            <a:spLocks noGrp="1"/>
          </p:cNvSpPr>
          <p:nvPr>
            <p:ph type="sldNum" sz="quarter" idx="12"/>
          </p:nvPr>
        </p:nvSpPr>
        <p:spPr/>
        <p:txBody>
          <a:bodyPr/>
          <a:lstStyle>
            <a:lvl1pPr>
              <a:defRPr/>
            </a:lvl1pPr>
          </a:lstStyle>
          <a:p>
            <a:fld id="{9969F101-72EE-4145-9312-0CAB7FCE403E}" type="slidenum">
              <a:rPr lang="en-US" altLang="en-US"/>
              <a:pPr/>
              <a:t>‹#›</a:t>
            </a:fld>
            <a:endParaRPr lang="en-US" altLang="en-US"/>
          </a:p>
        </p:txBody>
      </p:sp>
    </p:spTree>
    <p:extLst>
      <p:ext uri="{BB962C8B-B14F-4D97-AF65-F5344CB8AC3E}">
        <p14:creationId xmlns:p14="http://schemas.microsoft.com/office/powerpoint/2010/main" val="1036635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a:extLst>
              <a:ext uri="{FF2B5EF4-FFF2-40B4-BE49-F238E27FC236}">
                <a16:creationId xmlns:a16="http://schemas.microsoft.com/office/drawing/2014/main" id="{38E9CC46-6A22-EF4B-A3ED-A648E81A1B8F}"/>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a:extLst>
              <a:ext uri="{FF2B5EF4-FFF2-40B4-BE49-F238E27FC236}">
                <a16:creationId xmlns:a16="http://schemas.microsoft.com/office/drawing/2014/main" id="{A41A98CF-990F-5241-B80B-C82A9627A94C}"/>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a:extLst>
              <a:ext uri="{FF2B5EF4-FFF2-40B4-BE49-F238E27FC236}">
                <a16:creationId xmlns:a16="http://schemas.microsoft.com/office/drawing/2014/main" id="{459EE0C8-290A-9B44-B2E7-4AD22A078F7E}"/>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a:extLst>
              <a:ext uri="{FF2B5EF4-FFF2-40B4-BE49-F238E27FC236}">
                <a16:creationId xmlns:a16="http://schemas.microsoft.com/office/drawing/2014/main" id="{2E194BF0-6BC8-0A4F-AED3-AAE15BDFEE14}"/>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a:extLst>
              <a:ext uri="{FF2B5EF4-FFF2-40B4-BE49-F238E27FC236}">
                <a16:creationId xmlns:a16="http://schemas.microsoft.com/office/drawing/2014/main" id="{5C8D9571-B6E9-A140-9E6A-B2EB27703028}"/>
              </a:ext>
            </a:extLst>
          </p:cNvPr>
          <p:cNvSpPr>
            <a:spLocks noGrp="1"/>
          </p:cNvSpPr>
          <p:nvPr>
            <p:ph type="dt" sz="half" idx="10"/>
          </p:nvPr>
        </p:nvSpPr>
        <p:spPr/>
        <p:txBody>
          <a:bodyPr/>
          <a:lstStyle>
            <a:lvl1pPr>
              <a:defRPr/>
            </a:lvl1pPr>
          </a:lstStyle>
          <a:p>
            <a:pPr>
              <a:defRPr/>
            </a:pPr>
            <a:r>
              <a:rPr lang="en-US"/>
              <a:t>3/28/2012</a:t>
            </a:r>
          </a:p>
        </p:txBody>
      </p:sp>
      <p:sp>
        <p:nvSpPr>
          <p:cNvPr id="10" name="Footer Placeholder 5">
            <a:extLst>
              <a:ext uri="{FF2B5EF4-FFF2-40B4-BE49-F238E27FC236}">
                <a16:creationId xmlns:a16="http://schemas.microsoft.com/office/drawing/2014/main" id="{9C723F52-D8E7-4541-98A8-FC7D144C3A23}"/>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6">
            <a:extLst>
              <a:ext uri="{FF2B5EF4-FFF2-40B4-BE49-F238E27FC236}">
                <a16:creationId xmlns:a16="http://schemas.microsoft.com/office/drawing/2014/main" id="{B06EA238-7B22-3148-A47E-F108B5353DBD}"/>
              </a:ext>
            </a:extLst>
          </p:cNvPr>
          <p:cNvSpPr>
            <a:spLocks noGrp="1"/>
          </p:cNvSpPr>
          <p:nvPr>
            <p:ph type="sldNum" sz="quarter" idx="12"/>
          </p:nvPr>
        </p:nvSpPr>
        <p:spPr>
          <a:xfrm>
            <a:off x="8077200" y="6356350"/>
            <a:ext cx="609600" cy="365125"/>
          </a:xfrm>
        </p:spPr>
        <p:txBody>
          <a:bodyPr/>
          <a:lstStyle>
            <a:lvl1pPr>
              <a:defRPr/>
            </a:lvl1pPr>
          </a:lstStyle>
          <a:p>
            <a:fld id="{4C3AA7FF-9C54-1540-9383-59C623746D70}" type="slidenum">
              <a:rPr lang="en-US" altLang="en-US"/>
              <a:pPr/>
              <a:t>‹#›</a:t>
            </a:fld>
            <a:endParaRPr lang="en-US" altLang="en-US"/>
          </a:p>
        </p:txBody>
      </p:sp>
    </p:spTree>
    <p:extLst>
      <p:ext uri="{BB962C8B-B14F-4D97-AF65-F5344CB8AC3E}">
        <p14:creationId xmlns:p14="http://schemas.microsoft.com/office/powerpoint/2010/main" val="295498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E7717799-ABDC-EC47-99F9-C9AD73456F58}"/>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a:extLst>
              <a:ext uri="{FF2B5EF4-FFF2-40B4-BE49-F238E27FC236}">
                <a16:creationId xmlns:a16="http://schemas.microsoft.com/office/drawing/2014/main" id="{418B28F0-D4D4-854A-A57B-B3F600C36860}"/>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Title Placeholder 8">
            <a:extLst>
              <a:ext uri="{FF2B5EF4-FFF2-40B4-BE49-F238E27FC236}">
                <a16:creationId xmlns:a16="http://schemas.microsoft.com/office/drawing/2014/main" id="{C0D0C82A-2400-C946-A08A-9946F76D7745}"/>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84BD5DBF-877C-7249-8CF9-C4750C0D8B67}"/>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B57F3DE9-C056-0F47-AC14-C26EFE3A0FCF}"/>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a:defRPr/>
            </a:pPr>
            <a:r>
              <a:rPr lang="en-US"/>
              <a:t>3/28/2012</a:t>
            </a:r>
            <a:endParaRPr lang="en-US" dirty="0"/>
          </a:p>
        </p:txBody>
      </p:sp>
      <p:sp>
        <p:nvSpPr>
          <p:cNvPr id="22" name="Footer Placeholder 21">
            <a:extLst>
              <a:ext uri="{FF2B5EF4-FFF2-40B4-BE49-F238E27FC236}">
                <a16:creationId xmlns:a16="http://schemas.microsoft.com/office/drawing/2014/main" id="{F12CF118-4176-F443-B194-C6E22220BA72}"/>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a:defRPr/>
            </a:pPr>
            <a:endParaRPr lang="en-US"/>
          </a:p>
        </p:txBody>
      </p:sp>
      <p:sp>
        <p:nvSpPr>
          <p:cNvPr id="18" name="Slide Number Placeholder 17">
            <a:extLst>
              <a:ext uri="{FF2B5EF4-FFF2-40B4-BE49-F238E27FC236}">
                <a16:creationId xmlns:a16="http://schemas.microsoft.com/office/drawing/2014/main" id="{18C5C06C-FBFB-2042-9578-13365F45C915}"/>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fld id="{42BF306C-3F25-F847-9714-0E8F349902D1}" type="slidenum">
              <a:rPr lang="en-US" altLang="en-US"/>
              <a:pPr/>
              <a:t>‹#›</a:t>
            </a:fld>
            <a:endParaRPr lang="en-US" altLang="en-US"/>
          </a:p>
        </p:txBody>
      </p:sp>
      <p:grpSp>
        <p:nvGrpSpPr>
          <p:cNvPr id="1033" name="Group 1">
            <a:extLst>
              <a:ext uri="{FF2B5EF4-FFF2-40B4-BE49-F238E27FC236}">
                <a16:creationId xmlns:a16="http://schemas.microsoft.com/office/drawing/2014/main" id="{42FA9F5C-B29E-4E41-8B68-1270276F4ADF}"/>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6282371C-BAD8-974F-8E6B-A6AE5E3D2595}"/>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Arial" charset="0"/>
              </a:endParaRPr>
            </a:p>
          </p:txBody>
        </p:sp>
        <p:sp>
          <p:nvSpPr>
            <p:cNvPr id="13" name="Freeform 12">
              <a:extLst>
                <a:ext uri="{FF2B5EF4-FFF2-40B4-BE49-F238E27FC236}">
                  <a16:creationId xmlns:a16="http://schemas.microsoft.com/office/drawing/2014/main" id="{7AD04CBF-C441-EB46-A621-27EE8B5D8DEA}"/>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Arial" charset="0"/>
              </a:endParaRPr>
            </a:p>
          </p:txBody>
        </p:sp>
      </p:grpSp>
    </p:spTree>
  </p:cSld>
  <p:clrMap bg1="lt1" tx1="dk1" bg2="lt2" tx2="dk2" accent1="accent1" accent2="accent2" accent3="accent3" accent4="accent4" accent5="accent5" accent6="accent6" hlink="hlink" folHlink="folHlink"/>
  <p:sldLayoutIdLst>
    <p:sldLayoutId id="2147484760" r:id="rId1"/>
    <p:sldLayoutId id="2147484752" r:id="rId2"/>
    <p:sldLayoutId id="2147484761" r:id="rId3"/>
    <p:sldLayoutId id="2147484753" r:id="rId4"/>
    <p:sldLayoutId id="2147484754" r:id="rId5"/>
    <p:sldLayoutId id="2147484755" r:id="rId6"/>
    <p:sldLayoutId id="2147484756" r:id="rId7"/>
    <p:sldLayoutId id="2147484757" r:id="rId8"/>
    <p:sldLayoutId id="2147484762" r:id="rId9"/>
    <p:sldLayoutId id="2147484758" r:id="rId10"/>
    <p:sldLayoutId id="2147484759" r:id="rId11"/>
    <p:sldLayoutId id="2147484763" r:id="rId12"/>
    <p:sldLayoutId id="2147484764" r:id="rId13"/>
    <p:sldLayoutId id="2147484765" r:id="rId14"/>
    <p:sldLayoutId id="2147484766" r:id="rId15"/>
    <p:sldLayoutId id="2147484767" r:id="rId16"/>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2"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2"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2"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2"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2"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2806" y="2179887"/>
            <a:ext cx="6145657" cy="648072"/>
          </a:xfrm>
        </p:spPr>
        <p:txBody>
          <a:bodyPr/>
          <a:lstStyle/>
          <a:p>
            <a:pPr algn="l"/>
            <a:r>
              <a:rPr lang="en-US" sz="2800" dirty="0">
                <a:latin typeface="Arial" panose="020B0604020202020204" pitchFamily="34" charset="0"/>
                <a:cs typeface="Arial" panose="020B0604020202020204" pitchFamily="34" charset="0"/>
              </a:rPr>
              <a:t>Dr. Fransiskus Adikara, </a:t>
            </a:r>
            <a:r>
              <a:rPr lang="en-US" sz="2800" dirty="0" err="1">
                <a:latin typeface="Arial" panose="020B0604020202020204" pitchFamily="34" charset="0"/>
                <a:cs typeface="Arial" panose="020B0604020202020204" pitchFamily="34" charset="0"/>
              </a:rPr>
              <a:t>S.Kom</a:t>
            </a:r>
            <a:r>
              <a:rPr lang="en-US" sz="2800" dirty="0">
                <a:latin typeface="Arial" panose="020B0604020202020204" pitchFamily="34" charset="0"/>
                <a:cs typeface="Arial" panose="020B0604020202020204" pitchFamily="34" charset="0"/>
              </a:rPr>
              <a:t>, MMSI</a:t>
            </a:r>
          </a:p>
        </p:txBody>
      </p:sp>
      <p:sp>
        <p:nvSpPr>
          <p:cNvPr id="3" name="Subtitle 2"/>
          <p:cNvSpPr>
            <a:spLocks noGrp="1"/>
          </p:cNvSpPr>
          <p:nvPr>
            <p:ph type="subTitle" idx="1"/>
          </p:nvPr>
        </p:nvSpPr>
        <p:spPr>
          <a:xfrm>
            <a:off x="2987824" y="3573016"/>
            <a:ext cx="5688632" cy="432048"/>
          </a:xfrm>
        </p:spPr>
        <p:txBody>
          <a:bodyPr/>
          <a:lstStyle/>
          <a:p>
            <a:r>
              <a:rPr lang="en-US" sz="2400" dirty="0" err="1">
                <a:latin typeface="Arial" panose="020B0604020202020204" pitchFamily="34" charset="0"/>
                <a:cs typeface="Arial" panose="020B0604020202020204" pitchFamily="34" charset="0"/>
              </a:rPr>
              <a:t>Sesi</a:t>
            </a:r>
            <a:r>
              <a:rPr lang="en-US" sz="2400" dirty="0">
                <a:latin typeface="Arial" panose="020B0604020202020204" pitchFamily="34" charset="0"/>
                <a:cs typeface="Arial" panose="020B0604020202020204" pitchFamily="34" charset="0"/>
              </a:rPr>
              <a:t> 13</a:t>
            </a:r>
          </a:p>
        </p:txBody>
      </p:sp>
      <p:sp>
        <p:nvSpPr>
          <p:cNvPr id="4" name="Text Placeholder 3"/>
          <p:cNvSpPr>
            <a:spLocks noGrp="1"/>
          </p:cNvSpPr>
          <p:nvPr>
            <p:ph type="body" sz="quarter" idx="10"/>
          </p:nvPr>
        </p:nvSpPr>
        <p:spPr>
          <a:xfrm>
            <a:off x="2597341" y="980728"/>
            <a:ext cx="6151123" cy="1080120"/>
          </a:xfrm>
        </p:spPr>
        <p:txBody>
          <a:bodyPr/>
          <a:lstStyle/>
          <a:p>
            <a:pPr marL="0" indent="0" algn="l">
              <a:buNone/>
            </a:pPr>
            <a:r>
              <a:rPr lang="en-US" sz="3200" dirty="0">
                <a:latin typeface="Arial" panose="020B0604020202020204" pitchFamily="34" charset="0"/>
                <a:cs typeface="Arial" panose="020B0604020202020204" pitchFamily="34" charset="0"/>
              </a:rPr>
              <a:t>IT Resource Management</a:t>
            </a:r>
          </a:p>
        </p:txBody>
      </p:sp>
      <p:sp>
        <p:nvSpPr>
          <p:cNvPr id="5" name="Text Placeholder 4"/>
          <p:cNvSpPr>
            <a:spLocks noGrp="1"/>
          </p:cNvSpPr>
          <p:nvPr>
            <p:ph type="body" sz="quarter" idx="11"/>
          </p:nvPr>
        </p:nvSpPr>
        <p:spPr>
          <a:xfrm>
            <a:off x="2987824" y="4149080"/>
            <a:ext cx="5616624" cy="1367507"/>
          </a:xfrm>
        </p:spPr>
        <p:txBody>
          <a:bodyPr/>
          <a:lstStyle/>
          <a:p>
            <a:pPr marL="0" indent="0" algn="l" fontAlgn="auto">
              <a:spcAft>
                <a:spcPts val="0"/>
              </a:spcAft>
              <a:buNone/>
              <a:defRPr/>
            </a:pPr>
            <a:r>
              <a:rPr lang="en-ID" sz="3200" dirty="0" err="1">
                <a:solidFill>
                  <a:schemeClr val="tx2">
                    <a:lumMod val="75000"/>
                  </a:schemeClr>
                </a:solidFill>
              </a:rPr>
              <a:t>Indikator</a:t>
            </a:r>
            <a:r>
              <a:rPr lang="en-ID" sz="3200" dirty="0">
                <a:solidFill>
                  <a:schemeClr val="tx2">
                    <a:lumMod val="75000"/>
                  </a:schemeClr>
                </a:solidFill>
              </a:rPr>
              <a:t> </a:t>
            </a:r>
            <a:r>
              <a:rPr lang="en-ID" sz="3200" dirty="0" err="1">
                <a:solidFill>
                  <a:schemeClr val="tx2">
                    <a:lumMod val="75000"/>
                  </a:schemeClr>
                </a:solidFill>
              </a:rPr>
              <a:t>Kinerja</a:t>
            </a:r>
            <a:r>
              <a:rPr lang="en-ID" sz="3200" dirty="0">
                <a:solidFill>
                  <a:schemeClr val="tx2">
                    <a:lumMod val="75000"/>
                  </a:schemeClr>
                </a:solidFill>
              </a:rPr>
              <a:t> SDM TI</a:t>
            </a:r>
          </a:p>
        </p:txBody>
      </p:sp>
    </p:spTree>
    <p:extLst>
      <p:ext uri="{BB962C8B-B14F-4D97-AF65-F5344CB8AC3E}">
        <p14:creationId xmlns:p14="http://schemas.microsoft.com/office/powerpoint/2010/main" val="549324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2">
            <a:extLst>
              <a:ext uri="{FF2B5EF4-FFF2-40B4-BE49-F238E27FC236}">
                <a16:creationId xmlns:a16="http://schemas.microsoft.com/office/drawing/2014/main" id="{8200C0B7-FF75-FB41-B7CE-CDDE311B8801}"/>
              </a:ext>
            </a:extLst>
          </p:cNvPr>
          <p:cNvSpPr>
            <a:spLocks noGrp="1"/>
          </p:cNvSpPr>
          <p:nvPr>
            <p:ph type="title"/>
          </p:nvPr>
        </p:nvSpPr>
        <p:spPr>
          <a:xfrm>
            <a:off x="609600" y="0"/>
            <a:ext cx="8534400" cy="1066800"/>
          </a:xfrm>
        </p:spPr>
        <p:txBody>
          <a:bodyPr/>
          <a:lstStyle/>
          <a:p>
            <a:pPr eaLnBrk="1" hangingPunct="1"/>
            <a:r>
              <a:rPr lang="en-GB" altLang="en-US" sz="4800"/>
              <a:t>1. Meeting Stakeholder Needs </a:t>
            </a:r>
            <a:r>
              <a:rPr lang="en-GB" altLang="en-US" sz="1800"/>
              <a:t>(cont.)</a:t>
            </a:r>
          </a:p>
        </p:txBody>
      </p:sp>
      <p:sp>
        <p:nvSpPr>
          <p:cNvPr id="24580" name="Content Placeholder 1">
            <a:extLst>
              <a:ext uri="{FF2B5EF4-FFF2-40B4-BE49-F238E27FC236}">
                <a16:creationId xmlns:a16="http://schemas.microsoft.com/office/drawing/2014/main" id="{4EF9BA54-5EFF-8341-B8F3-4E72533E2AD5}"/>
              </a:ext>
            </a:extLst>
          </p:cNvPr>
          <p:cNvSpPr>
            <a:spLocks noGrp="1"/>
          </p:cNvSpPr>
          <p:nvPr>
            <p:ph idx="1"/>
          </p:nvPr>
        </p:nvSpPr>
        <p:spPr>
          <a:xfrm>
            <a:off x="457200" y="838200"/>
            <a:ext cx="8305800" cy="6019800"/>
          </a:xfrm>
        </p:spPr>
        <p:txBody>
          <a:bodyPr>
            <a:normAutofit fontScale="77500" lnSpcReduction="20000"/>
          </a:bodyPr>
          <a:lstStyle/>
          <a:p>
            <a:pPr marL="274320" indent="-274320" eaLnBrk="1" fontAlgn="auto" hangingPunct="1">
              <a:spcAft>
                <a:spcPts val="0"/>
              </a:spcAft>
              <a:buClr>
                <a:schemeClr val="accent3"/>
              </a:buClr>
              <a:buFontTx/>
              <a:buNone/>
              <a:defRPr/>
            </a:pPr>
            <a:endParaRPr lang="en-GB" sz="2400" b="1" dirty="0"/>
          </a:p>
          <a:p>
            <a:pPr marL="274320" indent="-274320" eaLnBrk="1" fontAlgn="auto" hangingPunct="1">
              <a:spcAft>
                <a:spcPts val="0"/>
              </a:spcAft>
              <a:buClr>
                <a:schemeClr val="accent3"/>
              </a:buClr>
              <a:buFontTx/>
              <a:buNone/>
              <a:defRPr/>
            </a:pPr>
            <a:r>
              <a:rPr lang="en-GB" sz="3200" b="1" dirty="0">
                <a:latin typeface="Times New Roman" pitchFamily="18" charset="0"/>
                <a:cs typeface="Times New Roman" pitchFamily="18" charset="0"/>
              </a:rPr>
              <a:t>Principle 1. Meeting Stakeholder Needs:</a:t>
            </a:r>
          </a:p>
          <a:p>
            <a:pPr marL="274320" indent="-274320" eaLnBrk="1" fontAlgn="auto" hangingPunct="1">
              <a:spcAft>
                <a:spcPts val="0"/>
              </a:spcAft>
              <a:buClr>
                <a:schemeClr val="accent3"/>
              </a:buClr>
              <a:buFontTx/>
              <a:buNone/>
              <a:defRPr/>
            </a:pPr>
            <a:r>
              <a:rPr lang="en-GB" sz="3200" dirty="0">
                <a:latin typeface="Times New Roman" pitchFamily="18" charset="0"/>
                <a:cs typeface="Times New Roman" pitchFamily="18" charset="0"/>
              </a:rPr>
              <a:t>Benefits of the COBIT 5 goals cascade:</a:t>
            </a:r>
            <a:endParaRPr lang="en-US" sz="3200"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en-GB" sz="3200" dirty="0">
                <a:latin typeface="Times New Roman" pitchFamily="18" charset="0"/>
                <a:cs typeface="Times New Roman" pitchFamily="18" charset="0"/>
              </a:rPr>
              <a:t>It allows the definition of priorities for implementation, improvement and assurance of enterprise governance of IT based on (strategic) objectives of the enterprise and the related risk. </a:t>
            </a:r>
          </a:p>
          <a:p>
            <a:pPr marL="274320" indent="-274320" eaLnBrk="1" fontAlgn="auto" hangingPunct="1">
              <a:spcAft>
                <a:spcPts val="0"/>
              </a:spcAft>
              <a:buClr>
                <a:schemeClr val="accent3"/>
              </a:buClr>
              <a:buFont typeface="Wingdings 2"/>
              <a:buChar char=""/>
              <a:defRPr/>
            </a:pPr>
            <a:r>
              <a:rPr lang="en-GB" sz="3200" dirty="0">
                <a:latin typeface="Times New Roman" pitchFamily="18" charset="0"/>
                <a:cs typeface="Times New Roman" pitchFamily="18" charset="0"/>
              </a:rPr>
              <a:t>In practice, the goals cascade:</a:t>
            </a:r>
            <a:endParaRPr lang="en-US" sz="3200"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r>
              <a:rPr lang="en-GB" sz="3200" dirty="0">
                <a:latin typeface="Times New Roman" pitchFamily="18" charset="0"/>
                <a:cs typeface="Times New Roman" pitchFamily="18" charset="0"/>
              </a:rPr>
              <a:t>Defines relevant and tangible goals and objectives at various levels of responsibility.</a:t>
            </a:r>
            <a:endParaRPr lang="en-US" sz="3200"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r>
              <a:rPr lang="en-GB" sz="3200" dirty="0">
                <a:latin typeface="Times New Roman" pitchFamily="18" charset="0"/>
                <a:cs typeface="Times New Roman" pitchFamily="18" charset="0"/>
              </a:rPr>
              <a:t>Filters the knowledge base of COBIT 5, based on enterprise goals to extract relevant guidance for inclusion in specific implementation, improvement or assurance projects.</a:t>
            </a:r>
            <a:endParaRPr lang="en-US" sz="3200"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r>
              <a:rPr lang="en-GB" sz="3200" dirty="0">
                <a:latin typeface="Times New Roman" pitchFamily="18" charset="0"/>
                <a:cs typeface="Times New Roman" pitchFamily="18" charset="0"/>
              </a:rPr>
              <a:t>Clearly identifies and communicates how (sometimes very operational) enablers are important to achieve enterprise goals.</a:t>
            </a:r>
            <a:endParaRPr lang="en-US" sz="3200"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endParaRPr lang="en-GB" sz="2400" dirty="0"/>
          </a:p>
        </p:txBody>
      </p:sp>
      <p:sp>
        <p:nvSpPr>
          <p:cNvPr id="28676" name="Rectangle 5">
            <a:extLst>
              <a:ext uri="{FF2B5EF4-FFF2-40B4-BE49-F238E27FC236}">
                <a16:creationId xmlns:a16="http://schemas.microsoft.com/office/drawing/2014/main" id="{76205CBF-F3B6-5A4E-AE4A-F180A94E3D16}"/>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 name="Slide Number Placeholder 5">
            <a:extLst>
              <a:ext uri="{FF2B5EF4-FFF2-40B4-BE49-F238E27FC236}">
                <a16:creationId xmlns:a16="http://schemas.microsoft.com/office/drawing/2014/main" id="{490F2430-7734-EF41-8DE8-35A1DE18F4E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F5A45F-230A-714F-BCB7-2ABA8F4539C1}" type="slidenum">
              <a:rPr lang="en-US" altLang="en-US">
                <a:solidFill>
                  <a:srgbClr val="045C75"/>
                </a:solidFill>
              </a:rPr>
              <a:pPr eaLnBrk="1" hangingPunct="1"/>
              <a:t>10</a:t>
            </a:fld>
            <a:endParaRPr lang="en-US" altLang="en-US">
              <a:solidFill>
                <a:srgbClr val="045C75"/>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2">
            <a:extLst>
              <a:ext uri="{FF2B5EF4-FFF2-40B4-BE49-F238E27FC236}">
                <a16:creationId xmlns:a16="http://schemas.microsoft.com/office/drawing/2014/main" id="{F5E6CE1B-9515-5A44-94A5-13991DBA84D4}"/>
              </a:ext>
            </a:extLst>
          </p:cNvPr>
          <p:cNvSpPr>
            <a:spLocks noGrp="1"/>
          </p:cNvSpPr>
          <p:nvPr>
            <p:ph type="title"/>
          </p:nvPr>
        </p:nvSpPr>
        <p:spPr>
          <a:xfrm>
            <a:off x="685800" y="0"/>
            <a:ext cx="8458200" cy="1066800"/>
          </a:xfrm>
        </p:spPr>
        <p:txBody>
          <a:bodyPr/>
          <a:lstStyle/>
          <a:p>
            <a:pPr eaLnBrk="1" hangingPunct="1"/>
            <a:r>
              <a:rPr lang="en-GB" altLang="en-US" sz="4000"/>
              <a:t>2. Covering the Enterprise End-to-end</a:t>
            </a:r>
          </a:p>
        </p:txBody>
      </p:sp>
      <p:sp>
        <p:nvSpPr>
          <p:cNvPr id="25604" name="Content Placeholder 1">
            <a:extLst>
              <a:ext uri="{FF2B5EF4-FFF2-40B4-BE49-F238E27FC236}">
                <a16:creationId xmlns:a16="http://schemas.microsoft.com/office/drawing/2014/main" id="{E197B0B8-3ECA-D643-914D-4FCEC1C7840E}"/>
              </a:ext>
            </a:extLst>
          </p:cNvPr>
          <p:cNvSpPr>
            <a:spLocks noGrp="1"/>
          </p:cNvSpPr>
          <p:nvPr>
            <p:ph idx="1"/>
          </p:nvPr>
        </p:nvSpPr>
        <p:spPr>
          <a:xfrm>
            <a:off x="609600" y="914400"/>
            <a:ext cx="8229600" cy="5791200"/>
          </a:xfrm>
        </p:spPr>
        <p:txBody>
          <a:bodyPr>
            <a:normAutofit fontScale="92500" lnSpcReduction="20000"/>
          </a:bodyPr>
          <a:lstStyle/>
          <a:p>
            <a:pPr marL="274320" indent="-274320" eaLnBrk="1" fontAlgn="auto" hangingPunct="1">
              <a:spcAft>
                <a:spcPts val="0"/>
              </a:spcAft>
              <a:buClr>
                <a:schemeClr val="accent3"/>
              </a:buClr>
              <a:buFontTx/>
              <a:buNone/>
              <a:defRPr/>
            </a:pPr>
            <a:endParaRPr lang="en-GB" sz="2400" b="1" dirty="0"/>
          </a:p>
          <a:p>
            <a:pPr marL="274320" indent="-274320" eaLnBrk="1" fontAlgn="auto" hangingPunct="1">
              <a:spcAft>
                <a:spcPts val="0"/>
              </a:spcAft>
              <a:buClr>
                <a:schemeClr val="accent3"/>
              </a:buClr>
              <a:buFontTx/>
              <a:buNone/>
              <a:defRPr/>
            </a:pPr>
            <a:r>
              <a:rPr lang="en-GB" sz="2700" b="1" dirty="0">
                <a:latin typeface="Times New Roman" pitchFamily="18" charset="0"/>
                <a:cs typeface="Times New Roman" pitchFamily="18" charset="0"/>
              </a:rPr>
              <a:t>Principle 2. Covering the Enterprise End-to-end:</a:t>
            </a:r>
          </a:p>
          <a:p>
            <a:pPr marL="274320" indent="-274320" eaLnBrk="1" fontAlgn="auto" hangingPunct="1">
              <a:spcAft>
                <a:spcPts val="0"/>
              </a:spcAft>
              <a:buClr>
                <a:schemeClr val="accent3"/>
              </a:buClr>
              <a:buFont typeface="Wingdings 2"/>
              <a:buChar char=""/>
              <a:defRPr/>
            </a:pPr>
            <a:r>
              <a:rPr lang="en-GB" sz="2700" dirty="0">
                <a:latin typeface="Times New Roman" pitchFamily="18" charset="0"/>
                <a:cs typeface="Times New Roman" pitchFamily="18" charset="0"/>
              </a:rPr>
              <a:t>COBIT 5 addresses the governance and management of information and related technology from an </a:t>
            </a:r>
            <a:r>
              <a:rPr lang="en-GB" sz="2700" dirty="0" err="1">
                <a:latin typeface="Times New Roman" pitchFamily="18" charset="0"/>
                <a:cs typeface="Times New Roman" pitchFamily="18" charset="0"/>
              </a:rPr>
              <a:t>enterprisewide</a:t>
            </a:r>
            <a:r>
              <a:rPr lang="en-GB" sz="2700" dirty="0">
                <a:latin typeface="Times New Roman" pitchFamily="18" charset="0"/>
                <a:cs typeface="Times New Roman" pitchFamily="18" charset="0"/>
              </a:rPr>
              <a:t>, end-to-end perspective.</a:t>
            </a:r>
          </a:p>
          <a:p>
            <a:pPr marL="274320" indent="-274320" eaLnBrk="1" fontAlgn="auto" hangingPunct="1">
              <a:spcAft>
                <a:spcPts val="0"/>
              </a:spcAft>
              <a:buClr>
                <a:schemeClr val="accent3"/>
              </a:buClr>
              <a:buFont typeface="Wingdings 2"/>
              <a:buChar char=""/>
              <a:defRPr/>
            </a:pPr>
            <a:r>
              <a:rPr lang="en-GB" sz="2700" dirty="0">
                <a:latin typeface="Times New Roman" pitchFamily="18" charset="0"/>
                <a:cs typeface="Times New Roman" pitchFamily="18" charset="0"/>
              </a:rPr>
              <a:t>This means that COBIT 5: </a:t>
            </a:r>
            <a:endParaRPr lang="en-US" sz="2700"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r>
              <a:rPr lang="en-GB" sz="2700" dirty="0">
                <a:latin typeface="Times New Roman" pitchFamily="18" charset="0"/>
                <a:cs typeface="Times New Roman" pitchFamily="18" charset="0"/>
              </a:rPr>
              <a:t>Integrates governance of enterprise IT into enterprise governance, i.e., the governance system for enterprise IT proposed by COBIT 5 integrates seamlessly in any governance system because COBIT 5 aligns with the latest views on governance.</a:t>
            </a:r>
            <a:endParaRPr lang="en-US" sz="2700"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r>
              <a:rPr lang="en-GB" sz="2700" dirty="0">
                <a:latin typeface="Times New Roman" pitchFamily="18" charset="0"/>
                <a:cs typeface="Times New Roman" pitchFamily="18" charset="0"/>
              </a:rPr>
              <a:t>Covers all functions and processes within the enterprise; </a:t>
            </a:r>
            <a:r>
              <a:rPr lang="en-GB" sz="2700" b="1" u="sng" dirty="0">
                <a:latin typeface="Times New Roman" pitchFamily="18" charset="0"/>
                <a:cs typeface="Times New Roman" pitchFamily="18" charset="0"/>
              </a:rPr>
              <a:t>COBIT 5 does not focus only on the ‘IT function’</a:t>
            </a:r>
            <a:r>
              <a:rPr lang="en-GB" sz="2700" dirty="0">
                <a:latin typeface="Times New Roman" pitchFamily="18" charset="0"/>
                <a:cs typeface="Times New Roman" pitchFamily="18" charset="0"/>
              </a:rPr>
              <a:t>, but treats information and related technologies as assets that need to be dealt with just like any other asset by everyone in the enterprise.</a:t>
            </a:r>
          </a:p>
        </p:txBody>
      </p:sp>
      <p:sp>
        <p:nvSpPr>
          <p:cNvPr id="29700" name="Rectangle 5">
            <a:extLst>
              <a:ext uri="{FF2B5EF4-FFF2-40B4-BE49-F238E27FC236}">
                <a16:creationId xmlns:a16="http://schemas.microsoft.com/office/drawing/2014/main" id="{3D029516-21EB-F643-B82E-8B454433EC85}"/>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 name="Slide Number Placeholder 5">
            <a:extLst>
              <a:ext uri="{FF2B5EF4-FFF2-40B4-BE49-F238E27FC236}">
                <a16:creationId xmlns:a16="http://schemas.microsoft.com/office/drawing/2014/main" id="{405CF9C4-47F7-654E-9B6B-8E25DB8B567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057AAFE-B818-9B42-8C14-755CC5B9EABA}" type="slidenum">
              <a:rPr lang="en-US" altLang="en-US">
                <a:solidFill>
                  <a:srgbClr val="045C75"/>
                </a:solidFill>
              </a:rPr>
              <a:pPr eaLnBrk="1" hangingPunct="1"/>
              <a:t>11</a:t>
            </a:fld>
            <a:endParaRPr lang="en-US" altLang="en-US">
              <a:solidFill>
                <a:srgbClr val="045C75"/>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2">
            <a:extLst>
              <a:ext uri="{FF2B5EF4-FFF2-40B4-BE49-F238E27FC236}">
                <a16:creationId xmlns:a16="http://schemas.microsoft.com/office/drawing/2014/main" id="{604E3C9A-3DBB-9B49-8503-5810F465DE23}"/>
              </a:ext>
            </a:extLst>
          </p:cNvPr>
          <p:cNvSpPr>
            <a:spLocks noGrp="1"/>
          </p:cNvSpPr>
          <p:nvPr>
            <p:ph type="title"/>
          </p:nvPr>
        </p:nvSpPr>
        <p:spPr>
          <a:xfrm>
            <a:off x="457200" y="0"/>
            <a:ext cx="8686800" cy="1143000"/>
          </a:xfrm>
        </p:spPr>
        <p:txBody>
          <a:bodyPr/>
          <a:lstStyle/>
          <a:p>
            <a:pPr eaLnBrk="1" hangingPunct="1"/>
            <a:r>
              <a:rPr lang="en-GB" altLang="en-US" sz="4000"/>
              <a:t>2. Covering the Enterprise End-to-end </a:t>
            </a:r>
            <a:r>
              <a:rPr lang="en-GB" altLang="en-US" sz="1800"/>
              <a:t>(cont.)</a:t>
            </a:r>
          </a:p>
        </p:txBody>
      </p:sp>
      <p:sp>
        <p:nvSpPr>
          <p:cNvPr id="26628" name="Content Placeholder 1">
            <a:extLst>
              <a:ext uri="{FF2B5EF4-FFF2-40B4-BE49-F238E27FC236}">
                <a16:creationId xmlns:a16="http://schemas.microsoft.com/office/drawing/2014/main" id="{BD31F4B9-E2F6-C149-A543-02D0CEBD54A0}"/>
              </a:ext>
            </a:extLst>
          </p:cNvPr>
          <p:cNvSpPr>
            <a:spLocks noGrp="1"/>
          </p:cNvSpPr>
          <p:nvPr>
            <p:ph idx="1"/>
          </p:nvPr>
        </p:nvSpPr>
        <p:spPr>
          <a:xfrm>
            <a:off x="609600" y="762000"/>
            <a:ext cx="8229600" cy="914400"/>
          </a:xfrm>
        </p:spPr>
        <p:txBody>
          <a:bodyPr>
            <a:normAutofit lnSpcReduction="10000"/>
          </a:bodyPr>
          <a:lstStyle/>
          <a:p>
            <a:pPr marL="274320" indent="-274320" eaLnBrk="1" fontAlgn="auto" hangingPunct="1">
              <a:spcAft>
                <a:spcPts val="0"/>
              </a:spcAft>
              <a:buClr>
                <a:schemeClr val="accent3"/>
              </a:buClr>
              <a:buFontTx/>
              <a:buNone/>
              <a:defRPr/>
            </a:pPr>
            <a:endParaRPr lang="en-GB" sz="2400" b="1" dirty="0"/>
          </a:p>
          <a:p>
            <a:pPr marL="274320" indent="-274320" eaLnBrk="1" fontAlgn="auto" hangingPunct="1">
              <a:spcAft>
                <a:spcPts val="0"/>
              </a:spcAft>
              <a:buClr>
                <a:schemeClr val="accent3"/>
              </a:buClr>
              <a:buFontTx/>
              <a:buNone/>
              <a:defRPr/>
            </a:pPr>
            <a:r>
              <a:rPr lang="en-GB" b="1" dirty="0">
                <a:latin typeface="Times New Roman" pitchFamily="18" charset="0"/>
                <a:cs typeface="Times New Roman" pitchFamily="18" charset="0"/>
              </a:rPr>
              <a:t>Principle 2. Covering the Enterprise End-to-end</a:t>
            </a:r>
          </a:p>
        </p:txBody>
      </p:sp>
      <p:sp>
        <p:nvSpPr>
          <p:cNvPr id="30724" name="Rectangle 5">
            <a:extLst>
              <a:ext uri="{FF2B5EF4-FFF2-40B4-BE49-F238E27FC236}">
                <a16:creationId xmlns:a16="http://schemas.microsoft.com/office/drawing/2014/main" id="{EE630B3B-7F29-3845-BF5C-D67679C4D892}"/>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725" name="Rectangle 5">
            <a:extLst>
              <a:ext uri="{FF2B5EF4-FFF2-40B4-BE49-F238E27FC236}">
                <a16:creationId xmlns:a16="http://schemas.microsoft.com/office/drawing/2014/main" id="{231DB1F9-1CD4-3F48-B906-6BBEC4A3EA2C}"/>
              </a:ext>
            </a:extLst>
          </p:cNvPr>
          <p:cNvSpPr>
            <a:spLocks noChangeArrowheads="1"/>
          </p:cNvSpPr>
          <p:nvPr/>
        </p:nvSpPr>
        <p:spPr bwMode="auto">
          <a:xfrm>
            <a:off x="609600" y="2971800"/>
            <a:ext cx="22653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1"/>
              <a:t>Key components of a governance system</a:t>
            </a:r>
            <a:endParaRPr lang="en-US" altLang="en-US" b="1"/>
          </a:p>
        </p:txBody>
      </p:sp>
      <p:pic>
        <p:nvPicPr>
          <p:cNvPr id="30726" name="Picture 9">
            <a:extLst>
              <a:ext uri="{FF2B5EF4-FFF2-40B4-BE49-F238E27FC236}">
                <a16:creationId xmlns:a16="http://schemas.microsoft.com/office/drawing/2014/main" id="{D66F2D45-EE3A-0246-8B22-ACFBCCC3AC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1600200"/>
            <a:ext cx="3810000" cy="309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7" name="Picture 10">
            <a:extLst>
              <a:ext uri="{FF2B5EF4-FFF2-40B4-BE49-F238E27FC236}">
                <a16:creationId xmlns:a16="http://schemas.microsoft.com/office/drawing/2014/main" id="{78CC7B80-C77E-AE45-B54D-F279921C44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4876800"/>
            <a:ext cx="7038975"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8">
            <a:extLst>
              <a:ext uri="{FF2B5EF4-FFF2-40B4-BE49-F238E27FC236}">
                <a16:creationId xmlns:a16="http://schemas.microsoft.com/office/drawing/2014/main" id="{644A8D95-EE7F-D646-8D08-E97E2E8EEEA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D4CB63B-95CC-2444-9822-6945567A7045}" type="slidenum">
              <a:rPr lang="en-US" altLang="en-US">
                <a:solidFill>
                  <a:srgbClr val="045C75"/>
                </a:solidFill>
              </a:rPr>
              <a:pPr eaLnBrk="1" hangingPunct="1"/>
              <a:t>12</a:t>
            </a:fld>
            <a:endParaRPr lang="en-US" altLang="en-US">
              <a:solidFill>
                <a:srgbClr val="045C75"/>
              </a:solidFill>
            </a:endParaRPr>
          </a:p>
        </p:txBody>
      </p:sp>
      <p:sp>
        <p:nvSpPr>
          <p:cNvPr id="30729" name="Rectangle 6">
            <a:extLst>
              <a:ext uri="{FF2B5EF4-FFF2-40B4-BE49-F238E27FC236}">
                <a16:creationId xmlns:a16="http://schemas.microsoft.com/office/drawing/2014/main" id="{B3536F7A-983A-1746-BC44-C006955794A6}"/>
              </a:ext>
            </a:extLst>
          </p:cNvPr>
          <p:cNvSpPr>
            <a:spLocks noChangeArrowheads="1"/>
          </p:cNvSpPr>
          <p:nvPr/>
        </p:nvSpPr>
        <p:spPr bwMode="auto">
          <a:xfrm>
            <a:off x="2438400" y="6248400"/>
            <a:ext cx="4876800" cy="246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000"/>
              <a:t>Source:  COBIT</a:t>
            </a:r>
            <a:r>
              <a:rPr lang="en-US" altLang="en-US" sz="1000" baseline="30000"/>
              <a:t>®</a:t>
            </a:r>
            <a:r>
              <a:rPr lang="en-US" altLang="en-US" sz="1000"/>
              <a:t> 5, figure 9. © 2012 ISACA</a:t>
            </a:r>
            <a:r>
              <a:rPr lang="en-US" altLang="en-US" sz="1000" baseline="30000"/>
              <a:t>®</a:t>
            </a:r>
            <a:r>
              <a:rPr lang="en-US" altLang="en-US" sz="1000"/>
              <a:t>  All rights reserved.</a:t>
            </a:r>
          </a:p>
        </p:txBody>
      </p:sp>
      <p:sp>
        <p:nvSpPr>
          <p:cNvPr id="30730" name="Rectangle 6">
            <a:extLst>
              <a:ext uri="{FF2B5EF4-FFF2-40B4-BE49-F238E27FC236}">
                <a16:creationId xmlns:a16="http://schemas.microsoft.com/office/drawing/2014/main" id="{0B7AC2F1-BD5E-A440-9CC3-4BFF4747CB2F}"/>
              </a:ext>
            </a:extLst>
          </p:cNvPr>
          <p:cNvSpPr>
            <a:spLocks noChangeArrowheads="1"/>
          </p:cNvSpPr>
          <p:nvPr/>
        </p:nvSpPr>
        <p:spPr bwMode="auto">
          <a:xfrm>
            <a:off x="2819400" y="4572000"/>
            <a:ext cx="4876800" cy="246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000"/>
              <a:t>Source:  COBIT</a:t>
            </a:r>
            <a:r>
              <a:rPr lang="en-US" altLang="en-US" sz="1000" baseline="30000"/>
              <a:t>®</a:t>
            </a:r>
            <a:r>
              <a:rPr lang="en-US" altLang="en-US" sz="1000"/>
              <a:t> 5, figure 8. © 2012 ISACA</a:t>
            </a:r>
            <a:r>
              <a:rPr lang="en-US" altLang="en-US" sz="1000" baseline="30000"/>
              <a:t>®</a:t>
            </a:r>
            <a:r>
              <a:rPr lang="en-US" altLang="en-US" sz="1000"/>
              <a:t>  All rights reserved.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a:extLst>
              <a:ext uri="{FF2B5EF4-FFF2-40B4-BE49-F238E27FC236}">
                <a16:creationId xmlns:a16="http://schemas.microsoft.com/office/drawing/2014/main" id="{C52ECB20-4004-8A4B-ADB4-23D11AAD14CD}"/>
              </a:ext>
            </a:extLst>
          </p:cNvPr>
          <p:cNvSpPr>
            <a:spLocks noGrp="1"/>
          </p:cNvSpPr>
          <p:nvPr>
            <p:ph type="title"/>
          </p:nvPr>
        </p:nvSpPr>
        <p:spPr>
          <a:xfrm>
            <a:off x="685800" y="0"/>
            <a:ext cx="8458200" cy="1143000"/>
          </a:xfrm>
        </p:spPr>
        <p:txBody>
          <a:bodyPr/>
          <a:lstStyle/>
          <a:p>
            <a:pPr eaLnBrk="1" hangingPunct="1"/>
            <a:r>
              <a:rPr lang="en-GB" altLang="en-US" sz="3600"/>
              <a:t>3. Applying a Single Integrated Framework</a:t>
            </a:r>
            <a:endParaRPr lang="en-US" altLang="en-US" sz="3600"/>
          </a:p>
        </p:txBody>
      </p:sp>
      <p:sp>
        <p:nvSpPr>
          <p:cNvPr id="27652" name="Content Placeholder 1">
            <a:extLst>
              <a:ext uri="{FF2B5EF4-FFF2-40B4-BE49-F238E27FC236}">
                <a16:creationId xmlns:a16="http://schemas.microsoft.com/office/drawing/2014/main" id="{09E13D02-04C4-AF42-AA65-9E749230FE51}"/>
              </a:ext>
            </a:extLst>
          </p:cNvPr>
          <p:cNvSpPr>
            <a:spLocks noGrp="1"/>
          </p:cNvSpPr>
          <p:nvPr>
            <p:ph idx="1"/>
          </p:nvPr>
        </p:nvSpPr>
        <p:spPr>
          <a:xfrm>
            <a:off x="533400" y="914400"/>
            <a:ext cx="8229600" cy="5715000"/>
          </a:xfrm>
        </p:spPr>
        <p:txBody>
          <a:bodyPr>
            <a:normAutofit fontScale="92500"/>
          </a:bodyPr>
          <a:lstStyle/>
          <a:p>
            <a:pPr marL="274320" indent="-274320" eaLnBrk="1" fontAlgn="auto" hangingPunct="1">
              <a:spcAft>
                <a:spcPts val="0"/>
              </a:spcAft>
              <a:buClr>
                <a:schemeClr val="accent3"/>
              </a:buClr>
              <a:buFontTx/>
              <a:buNone/>
              <a:defRPr/>
            </a:pPr>
            <a:endParaRPr lang="en-GB" sz="2400" b="1" dirty="0"/>
          </a:p>
          <a:p>
            <a:pPr marL="274320" indent="-274320" eaLnBrk="1" fontAlgn="auto" hangingPunct="1">
              <a:spcAft>
                <a:spcPts val="0"/>
              </a:spcAft>
              <a:buClr>
                <a:schemeClr val="accent3"/>
              </a:buClr>
              <a:buFontTx/>
              <a:buNone/>
              <a:defRPr/>
            </a:pPr>
            <a:r>
              <a:rPr lang="en-GB" sz="2700" b="1" dirty="0">
                <a:latin typeface="Times New Roman" pitchFamily="18" charset="0"/>
                <a:cs typeface="Times New Roman" pitchFamily="18" charset="0"/>
              </a:rPr>
              <a:t>Principle 3. Applying a Single Integrated Framework:</a:t>
            </a:r>
            <a:r>
              <a:rPr lang="en-GB" sz="2700" dirty="0">
                <a:latin typeface="Times New Roman" pitchFamily="18" charset="0"/>
                <a:cs typeface="Times New Roman" pitchFamily="18" charset="0"/>
              </a:rPr>
              <a:t> </a:t>
            </a:r>
          </a:p>
          <a:p>
            <a:pPr marL="274320" indent="-274320" eaLnBrk="1" fontAlgn="auto" hangingPunct="1">
              <a:spcAft>
                <a:spcPts val="0"/>
              </a:spcAft>
              <a:buClr>
                <a:schemeClr val="accent3"/>
              </a:buClr>
              <a:buFont typeface="Wingdings 2"/>
              <a:buChar char=""/>
              <a:defRPr/>
            </a:pPr>
            <a:r>
              <a:rPr lang="en-GB" sz="2700" dirty="0">
                <a:latin typeface="Times New Roman" pitchFamily="18" charset="0"/>
                <a:cs typeface="Times New Roman" pitchFamily="18" charset="0"/>
              </a:rPr>
              <a:t>COBIT 5 aligns with the latest relevant other standards and frameworks used by enterprises: </a:t>
            </a:r>
          </a:p>
          <a:p>
            <a:pPr marL="640080" lvl="1" indent="-246888" eaLnBrk="1" fontAlgn="auto" hangingPunct="1">
              <a:spcAft>
                <a:spcPts val="0"/>
              </a:spcAft>
              <a:buFont typeface="Wingdings 2"/>
              <a:buChar char=""/>
              <a:defRPr/>
            </a:pPr>
            <a:r>
              <a:rPr lang="en-GB" sz="2700" dirty="0">
                <a:latin typeface="Times New Roman" pitchFamily="18" charset="0"/>
                <a:cs typeface="Times New Roman" pitchFamily="18" charset="0"/>
              </a:rPr>
              <a:t>Enterprise:  COSO, COSO ERM, ISO/IEC 9000, ISO/IEC 31000</a:t>
            </a:r>
          </a:p>
          <a:p>
            <a:pPr marL="640080" lvl="1" indent="-246888" eaLnBrk="1" fontAlgn="auto" hangingPunct="1">
              <a:spcAft>
                <a:spcPts val="0"/>
              </a:spcAft>
              <a:buFont typeface="Wingdings 2"/>
              <a:buChar char=""/>
              <a:defRPr/>
            </a:pPr>
            <a:r>
              <a:rPr lang="en-GB" sz="2700" dirty="0">
                <a:latin typeface="Times New Roman" pitchFamily="18" charset="0"/>
                <a:cs typeface="Times New Roman" pitchFamily="18" charset="0"/>
              </a:rPr>
              <a:t>IT-related:  ISO/IEC 38500, ITIL, ISO/IEC 27000 series, TOGAF, PMBOK/PRINCE2, CMMI</a:t>
            </a:r>
            <a:endParaRPr lang="en-US" sz="2700"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en-GB" sz="2700" dirty="0">
                <a:latin typeface="Times New Roman" pitchFamily="18" charset="0"/>
                <a:cs typeface="Times New Roman" pitchFamily="18" charset="0"/>
              </a:rPr>
              <a:t>This allows the enterprise to use COBIT 5 as the overarching governance and management framework integrator.</a:t>
            </a:r>
          </a:p>
          <a:p>
            <a:pPr marL="274320" indent="-274320" eaLnBrk="1" fontAlgn="auto" hangingPunct="1">
              <a:spcAft>
                <a:spcPts val="0"/>
              </a:spcAft>
              <a:buClr>
                <a:schemeClr val="accent3"/>
              </a:buClr>
              <a:buFont typeface="Wingdings 2"/>
              <a:buChar char=""/>
              <a:defRPr/>
            </a:pPr>
            <a:r>
              <a:rPr lang="en-GB" sz="2700" dirty="0">
                <a:latin typeface="Times New Roman" pitchFamily="18" charset="0"/>
                <a:cs typeface="Times New Roman" pitchFamily="18" charset="0"/>
              </a:rPr>
              <a:t>ISACA plans a capability to facilitate COBIT user mapping of practices and activities to third-party references</a:t>
            </a:r>
            <a:r>
              <a:rPr lang="en-GB" dirty="0">
                <a:latin typeface="Times New Roman" pitchFamily="18" charset="0"/>
                <a:cs typeface="Times New Roman" pitchFamily="18" charset="0"/>
              </a:rPr>
              <a:t>.</a:t>
            </a:r>
          </a:p>
        </p:txBody>
      </p:sp>
      <p:sp>
        <p:nvSpPr>
          <p:cNvPr id="31748" name="Rectangle 5">
            <a:extLst>
              <a:ext uri="{FF2B5EF4-FFF2-40B4-BE49-F238E27FC236}">
                <a16:creationId xmlns:a16="http://schemas.microsoft.com/office/drawing/2014/main" id="{94FD00D6-14A8-754C-B795-F0786CE4B6A7}"/>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 name="Slide Number Placeholder 5">
            <a:extLst>
              <a:ext uri="{FF2B5EF4-FFF2-40B4-BE49-F238E27FC236}">
                <a16:creationId xmlns:a16="http://schemas.microsoft.com/office/drawing/2014/main" id="{4B34F9D4-590B-FD49-815F-2991E2A9929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537D9EF-4B49-AF45-8C52-26670A4DE392}" type="slidenum">
              <a:rPr lang="en-US" altLang="en-US">
                <a:solidFill>
                  <a:srgbClr val="045C75"/>
                </a:solidFill>
              </a:rPr>
              <a:pPr eaLnBrk="1" hangingPunct="1"/>
              <a:t>13</a:t>
            </a:fld>
            <a:endParaRPr lang="en-US" altLang="en-US">
              <a:solidFill>
                <a:srgbClr val="045C75"/>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2">
            <a:extLst>
              <a:ext uri="{FF2B5EF4-FFF2-40B4-BE49-F238E27FC236}">
                <a16:creationId xmlns:a16="http://schemas.microsoft.com/office/drawing/2014/main" id="{A576AEE3-FB6E-024F-AE34-28465AE26F83}"/>
              </a:ext>
            </a:extLst>
          </p:cNvPr>
          <p:cNvSpPr>
            <a:spLocks noGrp="1"/>
          </p:cNvSpPr>
          <p:nvPr>
            <p:ph type="title"/>
          </p:nvPr>
        </p:nvSpPr>
        <p:spPr>
          <a:xfrm>
            <a:off x="838200" y="0"/>
            <a:ext cx="8305800" cy="1143000"/>
          </a:xfrm>
        </p:spPr>
        <p:txBody>
          <a:bodyPr/>
          <a:lstStyle/>
          <a:p>
            <a:pPr eaLnBrk="1" hangingPunct="1"/>
            <a:r>
              <a:rPr lang="en-GB" altLang="en-US" sz="4000"/>
              <a:t>4. Enabling a Holistic Approach</a:t>
            </a:r>
          </a:p>
        </p:txBody>
      </p:sp>
      <p:sp>
        <p:nvSpPr>
          <p:cNvPr id="32771" name="Content Placeholder 1">
            <a:extLst>
              <a:ext uri="{FF2B5EF4-FFF2-40B4-BE49-F238E27FC236}">
                <a16:creationId xmlns:a16="http://schemas.microsoft.com/office/drawing/2014/main" id="{29C079A3-0AFF-EC42-8724-81A121BD0B51}"/>
              </a:ext>
            </a:extLst>
          </p:cNvPr>
          <p:cNvSpPr>
            <a:spLocks noGrp="1"/>
          </p:cNvSpPr>
          <p:nvPr>
            <p:ph idx="1"/>
          </p:nvPr>
        </p:nvSpPr>
        <p:spPr>
          <a:xfrm>
            <a:off x="685800" y="1066800"/>
            <a:ext cx="8001000" cy="4876800"/>
          </a:xfrm>
        </p:spPr>
        <p:txBody>
          <a:bodyPr/>
          <a:lstStyle/>
          <a:p>
            <a:pPr eaLnBrk="1" hangingPunct="1">
              <a:buFontTx/>
              <a:buNone/>
            </a:pPr>
            <a:endParaRPr lang="en-GB" altLang="en-US" sz="2400" b="1"/>
          </a:p>
          <a:p>
            <a:pPr eaLnBrk="1" hangingPunct="1">
              <a:buFontTx/>
              <a:buNone/>
            </a:pPr>
            <a:r>
              <a:rPr lang="en-GB" altLang="en-US" b="1">
                <a:latin typeface="Times New Roman" panose="02020603050405020304" pitchFamily="18" charset="0"/>
                <a:cs typeface="Times New Roman" panose="02020603050405020304" pitchFamily="18" charset="0"/>
              </a:rPr>
              <a:t>Principle 4. Enabling a Holistic Approach</a:t>
            </a:r>
          </a:p>
          <a:p>
            <a:pPr eaLnBrk="1" hangingPunct="1">
              <a:buFontTx/>
              <a:buNone/>
            </a:pPr>
            <a:r>
              <a:rPr lang="en-GB" altLang="en-US">
                <a:latin typeface="Times New Roman" panose="02020603050405020304" pitchFamily="18" charset="0"/>
                <a:cs typeface="Times New Roman" panose="02020603050405020304" pitchFamily="18" charset="0"/>
              </a:rPr>
              <a:t>COBIT 5 enablers are:</a:t>
            </a:r>
            <a:endParaRPr lang="en-US" altLang="en-US">
              <a:latin typeface="Times New Roman" panose="02020603050405020304" pitchFamily="18" charset="0"/>
              <a:cs typeface="Times New Roman" panose="02020603050405020304" pitchFamily="18" charset="0"/>
            </a:endParaRPr>
          </a:p>
          <a:p>
            <a:pPr eaLnBrk="1" hangingPunct="1"/>
            <a:r>
              <a:rPr lang="en-GB" altLang="en-US">
                <a:latin typeface="Times New Roman" panose="02020603050405020304" pitchFamily="18" charset="0"/>
                <a:cs typeface="Times New Roman" panose="02020603050405020304" pitchFamily="18" charset="0"/>
              </a:rPr>
              <a:t>Factors that, individually and collectively, influence whether something will work—in the case of COBIT, governance and management over enterprise IT </a:t>
            </a:r>
          </a:p>
          <a:p>
            <a:pPr eaLnBrk="1" hangingPunct="1"/>
            <a:r>
              <a:rPr lang="en-GB" altLang="en-US">
                <a:latin typeface="Times New Roman" panose="02020603050405020304" pitchFamily="18" charset="0"/>
                <a:cs typeface="Times New Roman" panose="02020603050405020304" pitchFamily="18" charset="0"/>
              </a:rPr>
              <a:t>Driven by the goals cascade, i.e., higher-level IT-related goals define what the different enablers should achieve</a:t>
            </a:r>
            <a:endParaRPr lang="en-US" altLang="en-US">
              <a:latin typeface="Times New Roman" panose="02020603050405020304" pitchFamily="18" charset="0"/>
              <a:cs typeface="Times New Roman" panose="02020603050405020304" pitchFamily="18" charset="0"/>
            </a:endParaRPr>
          </a:p>
          <a:p>
            <a:pPr eaLnBrk="1" hangingPunct="1"/>
            <a:r>
              <a:rPr lang="en-GB" altLang="en-US">
                <a:latin typeface="Times New Roman" panose="02020603050405020304" pitchFamily="18" charset="0"/>
                <a:cs typeface="Times New Roman" panose="02020603050405020304" pitchFamily="18" charset="0"/>
              </a:rPr>
              <a:t>Described by the COBIT 5 framework in </a:t>
            </a:r>
            <a:r>
              <a:rPr lang="en-GB" altLang="en-US" b="1">
                <a:latin typeface="Times New Roman" panose="02020603050405020304" pitchFamily="18" charset="0"/>
                <a:cs typeface="Times New Roman" panose="02020603050405020304" pitchFamily="18" charset="0"/>
              </a:rPr>
              <a:t>seven categories</a:t>
            </a:r>
          </a:p>
        </p:txBody>
      </p:sp>
      <p:sp>
        <p:nvSpPr>
          <p:cNvPr id="32772" name="Rectangle 5">
            <a:extLst>
              <a:ext uri="{FF2B5EF4-FFF2-40B4-BE49-F238E27FC236}">
                <a16:creationId xmlns:a16="http://schemas.microsoft.com/office/drawing/2014/main" id="{D6484894-3F66-9141-ABC2-03EFCB67E9A0}"/>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 name="Slide Number Placeholder 5">
            <a:extLst>
              <a:ext uri="{FF2B5EF4-FFF2-40B4-BE49-F238E27FC236}">
                <a16:creationId xmlns:a16="http://schemas.microsoft.com/office/drawing/2014/main" id="{8E596907-1765-6D4F-96F8-F535EA424DE6}"/>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706FFA8-3B0E-3B4E-8330-D6638C24BD4F}" type="slidenum">
              <a:rPr lang="en-US" altLang="en-US">
                <a:solidFill>
                  <a:srgbClr val="045C75"/>
                </a:solidFill>
              </a:rPr>
              <a:pPr eaLnBrk="1" hangingPunct="1"/>
              <a:t>14</a:t>
            </a:fld>
            <a:endParaRPr lang="en-US" altLang="en-US">
              <a:solidFill>
                <a:srgbClr val="045C75"/>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2">
            <a:extLst>
              <a:ext uri="{FF2B5EF4-FFF2-40B4-BE49-F238E27FC236}">
                <a16:creationId xmlns:a16="http://schemas.microsoft.com/office/drawing/2014/main" id="{707073E4-D798-894C-BE6D-E4E1FFA8961C}"/>
              </a:ext>
            </a:extLst>
          </p:cNvPr>
          <p:cNvSpPr>
            <a:spLocks noGrp="1"/>
          </p:cNvSpPr>
          <p:nvPr>
            <p:ph type="title"/>
          </p:nvPr>
        </p:nvSpPr>
        <p:spPr>
          <a:xfrm>
            <a:off x="762000" y="0"/>
            <a:ext cx="7924800" cy="990600"/>
          </a:xfrm>
        </p:spPr>
        <p:txBody>
          <a:bodyPr/>
          <a:lstStyle/>
          <a:p>
            <a:pPr eaLnBrk="1" hangingPunct="1"/>
            <a:r>
              <a:rPr lang="en-GB" altLang="en-US" sz="4000"/>
              <a:t>4. Enabling a Holistic Approach </a:t>
            </a:r>
            <a:r>
              <a:rPr lang="en-GB" altLang="en-US" sz="1800"/>
              <a:t>(cont.)</a:t>
            </a:r>
          </a:p>
        </p:txBody>
      </p:sp>
      <p:sp>
        <p:nvSpPr>
          <p:cNvPr id="29700" name="Content Placeholder 1">
            <a:extLst>
              <a:ext uri="{FF2B5EF4-FFF2-40B4-BE49-F238E27FC236}">
                <a16:creationId xmlns:a16="http://schemas.microsoft.com/office/drawing/2014/main" id="{B113BD21-6C92-364A-B9BB-90A9A1518B0B}"/>
              </a:ext>
            </a:extLst>
          </p:cNvPr>
          <p:cNvSpPr>
            <a:spLocks noGrp="1"/>
          </p:cNvSpPr>
          <p:nvPr>
            <p:ph idx="1"/>
          </p:nvPr>
        </p:nvSpPr>
        <p:spPr>
          <a:xfrm>
            <a:off x="762000" y="762000"/>
            <a:ext cx="8229600" cy="838200"/>
          </a:xfrm>
        </p:spPr>
        <p:txBody>
          <a:bodyPr>
            <a:normAutofit fontScale="92500" lnSpcReduction="10000"/>
          </a:bodyPr>
          <a:lstStyle/>
          <a:p>
            <a:pPr marL="274320" indent="-274320" eaLnBrk="1" fontAlgn="auto" hangingPunct="1">
              <a:spcAft>
                <a:spcPts val="0"/>
              </a:spcAft>
              <a:buClr>
                <a:schemeClr val="accent3"/>
              </a:buClr>
              <a:buFontTx/>
              <a:buNone/>
              <a:defRPr/>
            </a:pPr>
            <a:endParaRPr lang="en-GB" sz="2400" b="1" dirty="0"/>
          </a:p>
          <a:p>
            <a:pPr marL="274320" indent="-274320" eaLnBrk="1" fontAlgn="auto" hangingPunct="1">
              <a:spcAft>
                <a:spcPts val="0"/>
              </a:spcAft>
              <a:buClr>
                <a:schemeClr val="accent3"/>
              </a:buClr>
              <a:buFontTx/>
              <a:buNone/>
              <a:defRPr/>
            </a:pPr>
            <a:r>
              <a:rPr lang="en-GB" b="1" dirty="0">
                <a:latin typeface="Times New Roman" pitchFamily="18" charset="0"/>
                <a:cs typeface="Times New Roman" pitchFamily="18" charset="0"/>
              </a:rPr>
              <a:t>Principle 4. Enabling a Holistic Approach</a:t>
            </a:r>
          </a:p>
        </p:txBody>
      </p:sp>
      <p:sp>
        <p:nvSpPr>
          <p:cNvPr id="33796" name="Rectangle 5">
            <a:extLst>
              <a:ext uri="{FF2B5EF4-FFF2-40B4-BE49-F238E27FC236}">
                <a16:creationId xmlns:a16="http://schemas.microsoft.com/office/drawing/2014/main" id="{FD4987EB-81BC-E34E-AD14-6197C46CF9CC}"/>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 name="Slide Number Placeholder 6">
            <a:extLst>
              <a:ext uri="{FF2B5EF4-FFF2-40B4-BE49-F238E27FC236}">
                <a16:creationId xmlns:a16="http://schemas.microsoft.com/office/drawing/2014/main" id="{74EB15C7-F3DB-5E48-B27A-C0D3DAFDDFD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BC1F81F-E6FD-AF4A-8203-5EE4C860A894}" type="slidenum">
              <a:rPr lang="en-US" altLang="en-US">
                <a:solidFill>
                  <a:srgbClr val="045C75"/>
                </a:solidFill>
              </a:rPr>
              <a:pPr eaLnBrk="1" hangingPunct="1"/>
              <a:t>15</a:t>
            </a:fld>
            <a:endParaRPr lang="en-US" altLang="en-US">
              <a:solidFill>
                <a:srgbClr val="045C75"/>
              </a:solidFill>
            </a:endParaRPr>
          </a:p>
        </p:txBody>
      </p:sp>
      <p:pic>
        <p:nvPicPr>
          <p:cNvPr id="33798" name="Picture 6">
            <a:extLst>
              <a:ext uri="{FF2B5EF4-FFF2-40B4-BE49-F238E27FC236}">
                <a16:creationId xmlns:a16="http://schemas.microsoft.com/office/drawing/2014/main" id="{85BC2B98-69E2-794F-B01A-0CE341250A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447800"/>
            <a:ext cx="7391400" cy="481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9" name="Rectangle 6">
            <a:extLst>
              <a:ext uri="{FF2B5EF4-FFF2-40B4-BE49-F238E27FC236}">
                <a16:creationId xmlns:a16="http://schemas.microsoft.com/office/drawing/2014/main" id="{071734EA-4205-6D4A-882F-F44052E61109}"/>
              </a:ext>
            </a:extLst>
          </p:cNvPr>
          <p:cNvSpPr>
            <a:spLocks noChangeArrowheads="1"/>
          </p:cNvSpPr>
          <p:nvPr/>
        </p:nvSpPr>
        <p:spPr bwMode="auto">
          <a:xfrm>
            <a:off x="2362200" y="6172200"/>
            <a:ext cx="4876800" cy="246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000"/>
              <a:t>Source:  COBIT</a:t>
            </a:r>
            <a:r>
              <a:rPr lang="en-US" altLang="en-US" sz="1000" baseline="30000"/>
              <a:t>®</a:t>
            </a:r>
            <a:r>
              <a:rPr lang="en-US" altLang="en-US" sz="1000"/>
              <a:t> 5, figure 12. © 2012 ISACA</a:t>
            </a:r>
            <a:r>
              <a:rPr lang="en-US" altLang="en-US" sz="1000" baseline="30000"/>
              <a:t>®</a:t>
            </a:r>
            <a:r>
              <a:rPr lang="en-US" altLang="en-US" sz="1000"/>
              <a:t>  All rights reserved.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2">
            <a:extLst>
              <a:ext uri="{FF2B5EF4-FFF2-40B4-BE49-F238E27FC236}">
                <a16:creationId xmlns:a16="http://schemas.microsoft.com/office/drawing/2014/main" id="{12CC7B8C-1F93-7D47-962A-2C59FBAF5565}"/>
              </a:ext>
            </a:extLst>
          </p:cNvPr>
          <p:cNvSpPr>
            <a:spLocks noGrp="1"/>
          </p:cNvSpPr>
          <p:nvPr>
            <p:ph type="title"/>
          </p:nvPr>
        </p:nvSpPr>
        <p:spPr>
          <a:xfrm>
            <a:off x="685800" y="0"/>
            <a:ext cx="8458200" cy="990600"/>
          </a:xfrm>
        </p:spPr>
        <p:txBody>
          <a:bodyPr/>
          <a:lstStyle/>
          <a:p>
            <a:pPr eaLnBrk="1" hangingPunct="1"/>
            <a:r>
              <a:rPr lang="en-GB" altLang="en-US" sz="4000"/>
              <a:t>4. Enabling a Holistic Approach </a:t>
            </a:r>
            <a:r>
              <a:rPr lang="en-GB" altLang="en-US" sz="1800"/>
              <a:t>(cont.)</a:t>
            </a:r>
          </a:p>
        </p:txBody>
      </p:sp>
      <p:sp>
        <p:nvSpPr>
          <p:cNvPr id="30724" name="Content Placeholder 1">
            <a:extLst>
              <a:ext uri="{FF2B5EF4-FFF2-40B4-BE49-F238E27FC236}">
                <a16:creationId xmlns:a16="http://schemas.microsoft.com/office/drawing/2014/main" id="{957823A2-1B56-624B-93C1-4F0C62260AD0}"/>
              </a:ext>
            </a:extLst>
          </p:cNvPr>
          <p:cNvSpPr>
            <a:spLocks noGrp="1"/>
          </p:cNvSpPr>
          <p:nvPr>
            <p:ph idx="1"/>
          </p:nvPr>
        </p:nvSpPr>
        <p:spPr>
          <a:xfrm>
            <a:off x="609600" y="1066800"/>
            <a:ext cx="8229600" cy="5486400"/>
          </a:xfrm>
        </p:spPr>
        <p:txBody>
          <a:bodyPr>
            <a:normAutofit fontScale="77500" lnSpcReduction="20000"/>
          </a:bodyPr>
          <a:lstStyle/>
          <a:p>
            <a:pPr marL="274320" indent="-274320" eaLnBrk="1" fontAlgn="auto" hangingPunct="1">
              <a:spcAft>
                <a:spcPts val="0"/>
              </a:spcAft>
              <a:buClr>
                <a:schemeClr val="accent3"/>
              </a:buClr>
              <a:buFontTx/>
              <a:buNone/>
              <a:defRPr/>
            </a:pPr>
            <a:r>
              <a:rPr lang="en-GB" sz="2400" b="1" dirty="0">
                <a:latin typeface="Times New Roman" pitchFamily="18" charset="0"/>
                <a:cs typeface="Times New Roman" pitchFamily="18" charset="0"/>
              </a:rPr>
              <a:t>Principle 4. Enabling a Holistic Approach:</a:t>
            </a:r>
          </a:p>
          <a:p>
            <a:pPr marL="274320" indent="-274320" eaLnBrk="1" fontAlgn="auto" hangingPunct="1">
              <a:spcAft>
                <a:spcPts val="0"/>
              </a:spcAft>
              <a:buClr>
                <a:schemeClr val="accent3"/>
              </a:buClr>
              <a:buFontTx/>
              <a:buAutoNum type="arabicPeriod"/>
              <a:defRPr/>
            </a:pPr>
            <a:r>
              <a:rPr lang="en-GB" sz="2400" b="1" dirty="0">
                <a:latin typeface="Times New Roman" pitchFamily="18" charset="0"/>
                <a:cs typeface="Times New Roman" pitchFamily="18" charset="0"/>
              </a:rPr>
              <a:t>Processes</a:t>
            </a:r>
            <a:r>
              <a:rPr lang="en-GB" sz="2400" dirty="0">
                <a:latin typeface="Times New Roman" pitchFamily="18" charset="0"/>
                <a:cs typeface="Times New Roman" pitchFamily="18" charset="0"/>
              </a:rPr>
              <a:t>—Describe an organised set of practices and activities to achieve certain objectives and produce a set of outputs in support of achieving overall IT-related goals</a:t>
            </a:r>
            <a:endParaRPr lang="en-US" sz="2400" dirty="0">
              <a:latin typeface="Times New Roman" pitchFamily="18" charset="0"/>
              <a:cs typeface="Times New Roman" pitchFamily="18" charset="0"/>
            </a:endParaRPr>
          </a:p>
          <a:p>
            <a:pPr marL="274320" indent="-274320" eaLnBrk="1" fontAlgn="auto" hangingPunct="1">
              <a:spcAft>
                <a:spcPts val="0"/>
              </a:spcAft>
              <a:buClr>
                <a:schemeClr val="accent3"/>
              </a:buClr>
              <a:buFontTx/>
              <a:buAutoNum type="arabicPeriod"/>
              <a:defRPr/>
            </a:pPr>
            <a:r>
              <a:rPr lang="en-GB" sz="2400" b="1" dirty="0">
                <a:latin typeface="Times New Roman" pitchFamily="18" charset="0"/>
                <a:cs typeface="Times New Roman" pitchFamily="18" charset="0"/>
              </a:rPr>
              <a:t>Organisational structures</a:t>
            </a:r>
            <a:r>
              <a:rPr lang="en-GB" sz="2400" dirty="0">
                <a:latin typeface="Times New Roman" pitchFamily="18" charset="0"/>
                <a:cs typeface="Times New Roman" pitchFamily="18" charset="0"/>
              </a:rPr>
              <a:t>—Are the key decision-making entities in an organisation</a:t>
            </a:r>
            <a:endParaRPr lang="en-US" sz="2400" dirty="0">
              <a:latin typeface="Times New Roman" pitchFamily="18" charset="0"/>
              <a:cs typeface="Times New Roman" pitchFamily="18" charset="0"/>
            </a:endParaRPr>
          </a:p>
          <a:p>
            <a:pPr marL="274320" indent="-274320" eaLnBrk="1" fontAlgn="auto" hangingPunct="1">
              <a:spcAft>
                <a:spcPts val="0"/>
              </a:spcAft>
              <a:buClr>
                <a:schemeClr val="accent3"/>
              </a:buClr>
              <a:buFontTx/>
              <a:buAutoNum type="arabicPeriod"/>
              <a:defRPr/>
            </a:pPr>
            <a:r>
              <a:rPr lang="en-GB" sz="2400" b="1" dirty="0">
                <a:latin typeface="Times New Roman" pitchFamily="18" charset="0"/>
                <a:cs typeface="Times New Roman" pitchFamily="18" charset="0"/>
              </a:rPr>
              <a:t>Culture, ethics and behaviour</a:t>
            </a:r>
            <a:r>
              <a:rPr lang="en-GB" sz="2400" dirty="0">
                <a:latin typeface="Times New Roman" pitchFamily="18" charset="0"/>
                <a:cs typeface="Times New Roman" pitchFamily="18" charset="0"/>
              </a:rPr>
              <a:t>—Of individuals and of the organisation; very often underestimated as a success factor in governance and management activities</a:t>
            </a:r>
            <a:endParaRPr lang="en-US" sz="2400" dirty="0">
              <a:latin typeface="Times New Roman" pitchFamily="18" charset="0"/>
              <a:cs typeface="Times New Roman" pitchFamily="18" charset="0"/>
            </a:endParaRPr>
          </a:p>
          <a:p>
            <a:pPr marL="274320" indent="-274320" eaLnBrk="1" fontAlgn="auto" hangingPunct="1">
              <a:spcAft>
                <a:spcPts val="0"/>
              </a:spcAft>
              <a:buClr>
                <a:schemeClr val="accent3"/>
              </a:buClr>
              <a:buFontTx/>
              <a:buAutoNum type="arabicPeriod"/>
              <a:defRPr/>
            </a:pPr>
            <a:r>
              <a:rPr lang="en-GB" sz="2400" b="1" dirty="0">
                <a:latin typeface="Times New Roman" pitchFamily="18" charset="0"/>
                <a:cs typeface="Times New Roman" pitchFamily="18" charset="0"/>
              </a:rPr>
              <a:t>Principles, policies and frameworks</a:t>
            </a:r>
            <a:r>
              <a:rPr lang="en-GB" sz="2400" dirty="0">
                <a:latin typeface="Times New Roman" pitchFamily="18" charset="0"/>
                <a:cs typeface="Times New Roman" pitchFamily="18" charset="0"/>
              </a:rPr>
              <a:t>—Are the vehicles to translate the desired behaviour into practical guidance for day-to-day management</a:t>
            </a:r>
            <a:endParaRPr lang="en-US" sz="2400" dirty="0">
              <a:latin typeface="Times New Roman" pitchFamily="18" charset="0"/>
              <a:cs typeface="Times New Roman" pitchFamily="18" charset="0"/>
            </a:endParaRPr>
          </a:p>
          <a:p>
            <a:pPr marL="274320" indent="-274320" eaLnBrk="1" fontAlgn="auto" hangingPunct="1">
              <a:spcAft>
                <a:spcPts val="0"/>
              </a:spcAft>
              <a:buClr>
                <a:schemeClr val="accent3"/>
              </a:buClr>
              <a:buFontTx/>
              <a:buAutoNum type="arabicPeriod"/>
              <a:defRPr/>
            </a:pPr>
            <a:r>
              <a:rPr lang="en-GB" sz="2400" b="1" dirty="0">
                <a:latin typeface="Times New Roman" pitchFamily="18" charset="0"/>
                <a:cs typeface="Times New Roman" pitchFamily="18" charset="0"/>
              </a:rPr>
              <a:t>Information</a:t>
            </a:r>
            <a:r>
              <a:rPr lang="en-GB" sz="2400" dirty="0">
                <a:latin typeface="Times New Roman" pitchFamily="18" charset="0"/>
                <a:cs typeface="Times New Roman" pitchFamily="18" charset="0"/>
              </a:rPr>
              <a:t>—Is pervasive throughout any organisation, i.e., deals with all information produced and used by the enterprise. Information is required for keeping the organisation running and well governed, but at the operational level, information is very often the key product of the enterprise itself.</a:t>
            </a:r>
            <a:endParaRPr lang="en-US" sz="2400" dirty="0">
              <a:latin typeface="Times New Roman" pitchFamily="18" charset="0"/>
              <a:cs typeface="Times New Roman" pitchFamily="18" charset="0"/>
            </a:endParaRPr>
          </a:p>
          <a:p>
            <a:pPr marL="274320" indent="-274320" eaLnBrk="1" fontAlgn="auto" hangingPunct="1">
              <a:spcAft>
                <a:spcPts val="0"/>
              </a:spcAft>
              <a:buClr>
                <a:schemeClr val="accent3"/>
              </a:buClr>
              <a:buFontTx/>
              <a:buAutoNum type="arabicPeriod"/>
              <a:defRPr/>
            </a:pPr>
            <a:r>
              <a:rPr lang="en-GB" sz="2400" b="1" dirty="0">
                <a:latin typeface="Times New Roman" pitchFamily="18" charset="0"/>
                <a:cs typeface="Times New Roman" pitchFamily="18" charset="0"/>
              </a:rPr>
              <a:t>Services, infrastructure and applications</a:t>
            </a:r>
            <a:r>
              <a:rPr lang="en-GB" sz="2400" dirty="0">
                <a:latin typeface="Times New Roman" pitchFamily="18" charset="0"/>
                <a:cs typeface="Times New Roman" pitchFamily="18" charset="0"/>
              </a:rPr>
              <a:t>—Include the infrastructure, technology and applications that provide the enterprise with information technology processing and services</a:t>
            </a:r>
            <a:r>
              <a:rPr lang="en-GB"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marL="274320" indent="-274320" eaLnBrk="1" fontAlgn="auto" hangingPunct="1">
              <a:spcAft>
                <a:spcPts val="0"/>
              </a:spcAft>
              <a:buClr>
                <a:schemeClr val="accent3"/>
              </a:buClr>
              <a:buFontTx/>
              <a:buAutoNum type="arabicPeriod"/>
              <a:defRPr/>
            </a:pPr>
            <a:r>
              <a:rPr lang="en-GB" sz="2400" b="1" dirty="0">
                <a:latin typeface="Times New Roman" pitchFamily="18" charset="0"/>
                <a:cs typeface="Times New Roman" pitchFamily="18" charset="0"/>
              </a:rPr>
              <a:t>People, skills and competencies</a:t>
            </a:r>
            <a:r>
              <a:rPr lang="en-GB" sz="2400" dirty="0">
                <a:latin typeface="Times New Roman" pitchFamily="18" charset="0"/>
                <a:cs typeface="Times New Roman" pitchFamily="18" charset="0"/>
              </a:rPr>
              <a:t>—Are linked to people and are required for successful completion of all activities and for making correct decisions and taking corrective actions</a:t>
            </a:r>
            <a:endParaRPr lang="en-US" sz="2400" dirty="0">
              <a:latin typeface="Times New Roman" pitchFamily="18" charset="0"/>
              <a:cs typeface="Times New Roman" pitchFamily="18" charset="0"/>
            </a:endParaRPr>
          </a:p>
        </p:txBody>
      </p:sp>
      <p:sp>
        <p:nvSpPr>
          <p:cNvPr id="34820" name="Rectangle 5">
            <a:extLst>
              <a:ext uri="{FF2B5EF4-FFF2-40B4-BE49-F238E27FC236}">
                <a16:creationId xmlns:a16="http://schemas.microsoft.com/office/drawing/2014/main" id="{FC624237-B98D-4F48-9A0D-06BD829A9602}"/>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 name="Slide Number Placeholder 5">
            <a:extLst>
              <a:ext uri="{FF2B5EF4-FFF2-40B4-BE49-F238E27FC236}">
                <a16:creationId xmlns:a16="http://schemas.microsoft.com/office/drawing/2014/main" id="{636817DC-C056-4B4A-8868-B01C0AC7EB7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7E5F227-295A-1F4C-BE80-AC423FDCE76A}" type="slidenum">
              <a:rPr lang="en-US" altLang="en-US">
                <a:solidFill>
                  <a:srgbClr val="045C75"/>
                </a:solidFill>
              </a:rPr>
              <a:pPr eaLnBrk="1" hangingPunct="1"/>
              <a:t>16</a:t>
            </a:fld>
            <a:endParaRPr lang="en-US" altLang="en-US">
              <a:solidFill>
                <a:srgbClr val="045C75"/>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2">
            <a:extLst>
              <a:ext uri="{FF2B5EF4-FFF2-40B4-BE49-F238E27FC236}">
                <a16:creationId xmlns:a16="http://schemas.microsoft.com/office/drawing/2014/main" id="{077D48CC-4E49-D94A-97FE-2E0BB963435B}"/>
              </a:ext>
            </a:extLst>
          </p:cNvPr>
          <p:cNvSpPr>
            <a:spLocks noGrp="1"/>
          </p:cNvSpPr>
          <p:nvPr>
            <p:ph type="title"/>
          </p:nvPr>
        </p:nvSpPr>
        <p:spPr>
          <a:xfrm>
            <a:off x="685800" y="0"/>
            <a:ext cx="8458200" cy="1143000"/>
          </a:xfrm>
        </p:spPr>
        <p:txBody>
          <a:bodyPr/>
          <a:lstStyle/>
          <a:p>
            <a:pPr eaLnBrk="1" hangingPunct="1"/>
            <a:r>
              <a:rPr lang="en-GB" altLang="en-US" sz="4000"/>
              <a:t>4. Enabling a Holistic Approach </a:t>
            </a:r>
            <a:r>
              <a:rPr lang="en-GB" altLang="en-US" sz="1800"/>
              <a:t>(cont).</a:t>
            </a:r>
          </a:p>
        </p:txBody>
      </p:sp>
      <p:sp>
        <p:nvSpPr>
          <p:cNvPr id="13316" name="Content Placeholder 1">
            <a:extLst>
              <a:ext uri="{FF2B5EF4-FFF2-40B4-BE49-F238E27FC236}">
                <a16:creationId xmlns:a16="http://schemas.microsoft.com/office/drawing/2014/main" id="{AAD1AA6F-32AB-DC4E-9B14-45A6D707D2AC}"/>
              </a:ext>
            </a:extLst>
          </p:cNvPr>
          <p:cNvSpPr>
            <a:spLocks noGrp="1"/>
          </p:cNvSpPr>
          <p:nvPr>
            <p:ph idx="1"/>
          </p:nvPr>
        </p:nvSpPr>
        <p:spPr>
          <a:xfrm>
            <a:off x="609600" y="1066800"/>
            <a:ext cx="8001000" cy="4876800"/>
          </a:xfrm>
        </p:spPr>
        <p:txBody>
          <a:bodyPr>
            <a:normAutofit fontScale="92500" lnSpcReduction="20000"/>
          </a:bodyPr>
          <a:lstStyle/>
          <a:p>
            <a:pPr marL="274320" indent="-274320" eaLnBrk="1" fontAlgn="auto" hangingPunct="1">
              <a:spcAft>
                <a:spcPts val="0"/>
              </a:spcAft>
              <a:buClr>
                <a:schemeClr val="accent3"/>
              </a:buClr>
              <a:buFontTx/>
              <a:buNone/>
              <a:defRPr/>
            </a:pPr>
            <a:endParaRPr lang="en-GB" sz="2400" b="1" dirty="0"/>
          </a:p>
          <a:p>
            <a:pPr marL="274320" indent="-274320" eaLnBrk="1" fontAlgn="auto" hangingPunct="1">
              <a:spcAft>
                <a:spcPts val="0"/>
              </a:spcAft>
              <a:buClr>
                <a:schemeClr val="accent3"/>
              </a:buClr>
              <a:buFontTx/>
              <a:buNone/>
              <a:defRPr/>
            </a:pPr>
            <a:r>
              <a:rPr lang="en-GB" b="1" dirty="0">
                <a:latin typeface="Times New Roman" pitchFamily="18" charset="0"/>
                <a:cs typeface="Times New Roman" pitchFamily="18" charset="0"/>
              </a:rPr>
              <a:t>Principle 4. Enabling a Holistic Approach:</a:t>
            </a:r>
          </a:p>
          <a:p>
            <a:pPr marL="274320" indent="-274320" eaLnBrk="1" fontAlgn="auto" hangingPunct="1">
              <a:spcAft>
                <a:spcPts val="0"/>
              </a:spcAft>
              <a:buClr>
                <a:schemeClr val="accent3"/>
              </a:buClr>
              <a:buFont typeface="Wingdings 2"/>
              <a:buChar char=""/>
              <a:defRPr/>
            </a:pPr>
            <a:r>
              <a:rPr lang="en-GB" b="1" dirty="0">
                <a:latin typeface="Times New Roman" pitchFamily="18" charset="0"/>
                <a:cs typeface="Times New Roman" pitchFamily="18" charset="0"/>
              </a:rPr>
              <a:t>Systemic governance and management through interconnected enablers</a:t>
            </a:r>
            <a:r>
              <a:rPr lang="en-GB" dirty="0">
                <a:latin typeface="Times New Roman" pitchFamily="18" charset="0"/>
                <a:cs typeface="Times New Roman" pitchFamily="18" charset="0"/>
              </a:rPr>
              <a:t>—To achieve the main objectives of the enterprise, it must always consider an interconnected set of enablers, i.e., each enabler:</a:t>
            </a:r>
            <a:endParaRPr lang="en-US"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r>
              <a:rPr lang="en-GB" sz="2600" dirty="0">
                <a:latin typeface="Times New Roman" pitchFamily="18" charset="0"/>
                <a:cs typeface="Times New Roman" pitchFamily="18" charset="0"/>
              </a:rPr>
              <a:t>Needs the input of other enablers to be fully effective, e.g., processes need information, organisational structures need skills and behaviour</a:t>
            </a:r>
            <a:endParaRPr lang="en-US" sz="2600"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r>
              <a:rPr lang="en-GB" sz="2600" dirty="0">
                <a:latin typeface="Times New Roman" pitchFamily="18" charset="0"/>
                <a:cs typeface="Times New Roman" pitchFamily="18" charset="0"/>
              </a:rPr>
              <a:t>Delivers output to the benefit of other enablers, e.g., processes deliver information, skills and behaviour make processes efficient</a:t>
            </a:r>
            <a:endParaRPr lang="en-US" sz="2600"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en-GB" dirty="0">
                <a:latin typeface="Times New Roman" pitchFamily="18" charset="0"/>
                <a:cs typeface="Times New Roman" pitchFamily="18" charset="0"/>
              </a:rPr>
              <a:t>This is a KEY principle emerging from the ISACA development work around the Business Model for Information Security (BMIS).</a:t>
            </a:r>
            <a:endParaRPr lang="en-US" dirty="0">
              <a:latin typeface="Times New Roman" pitchFamily="18" charset="0"/>
              <a:cs typeface="Times New Roman" pitchFamily="18" charset="0"/>
            </a:endParaRPr>
          </a:p>
        </p:txBody>
      </p:sp>
      <p:sp>
        <p:nvSpPr>
          <p:cNvPr id="35844" name="Rectangle 5">
            <a:extLst>
              <a:ext uri="{FF2B5EF4-FFF2-40B4-BE49-F238E27FC236}">
                <a16:creationId xmlns:a16="http://schemas.microsoft.com/office/drawing/2014/main" id="{EE1CDB04-F69C-5747-B78B-4AD66F260A6F}"/>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 name="Slide Number Placeholder 5">
            <a:extLst>
              <a:ext uri="{FF2B5EF4-FFF2-40B4-BE49-F238E27FC236}">
                <a16:creationId xmlns:a16="http://schemas.microsoft.com/office/drawing/2014/main" id="{217ECEA8-66D8-2E4F-BD97-4EA350BE5F8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27DC710-1D8F-6E40-8009-878F1C3C2366}" type="slidenum">
              <a:rPr lang="en-US" altLang="en-US">
                <a:solidFill>
                  <a:srgbClr val="045C75"/>
                </a:solidFill>
              </a:rPr>
              <a:pPr eaLnBrk="1" hangingPunct="1"/>
              <a:t>17</a:t>
            </a:fld>
            <a:endParaRPr lang="en-US" altLang="en-US">
              <a:solidFill>
                <a:srgbClr val="045C75"/>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2">
            <a:extLst>
              <a:ext uri="{FF2B5EF4-FFF2-40B4-BE49-F238E27FC236}">
                <a16:creationId xmlns:a16="http://schemas.microsoft.com/office/drawing/2014/main" id="{2B25F033-705E-DA47-B116-F154536206CE}"/>
              </a:ext>
            </a:extLst>
          </p:cNvPr>
          <p:cNvSpPr>
            <a:spLocks noGrp="1"/>
          </p:cNvSpPr>
          <p:nvPr>
            <p:ph type="title"/>
          </p:nvPr>
        </p:nvSpPr>
        <p:spPr>
          <a:xfrm>
            <a:off x="609600" y="0"/>
            <a:ext cx="8458200" cy="990600"/>
          </a:xfrm>
        </p:spPr>
        <p:txBody>
          <a:bodyPr/>
          <a:lstStyle/>
          <a:p>
            <a:pPr eaLnBrk="1" hangingPunct="1"/>
            <a:r>
              <a:rPr lang="en-GB" altLang="en-US" sz="4000"/>
              <a:t>4. Enabling a Holistic Approach </a:t>
            </a:r>
            <a:r>
              <a:rPr lang="en-GB" altLang="en-US" sz="1800"/>
              <a:t>(cont).</a:t>
            </a:r>
          </a:p>
        </p:txBody>
      </p:sp>
      <p:sp>
        <p:nvSpPr>
          <p:cNvPr id="36867" name="Content Placeholder 1">
            <a:extLst>
              <a:ext uri="{FF2B5EF4-FFF2-40B4-BE49-F238E27FC236}">
                <a16:creationId xmlns:a16="http://schemas.microsoft.com/office/drawing/2014/main" id="{C9C18A70-56A1-2149-9702-9C2452007762}"/>
              </a:ext>
            </a:extLst>
          </p:cNvPr>
          <p:cNvSpPr>
            <a:spLocks noGrp="1"/>
          </p:cNvSpPr>
          <p:nvPr>
            <p:ph idx="1"/>
          </p:nvPr>
        </p:nvSpPr>
        <p:spPr>
          <a:xfrm>
            <a:off x="533400" y="533400"/>
            <a:ext cx="8763000" cy="4876800"/>
          </a:xfrm>
        </p:spPr>
        <p:txBody>
          <a:bodyPr/>
          <a:lstStyle/>
          <a:p>
            <a:pPr eaLnBrk="1" hangingPunct="1">
              <a:buFontTx/>
              <a:buNone/>
            </a:pPr>
            <a:endParaRPr lang="en-GB" altLang="en-US" sz="2400" b="1"/>
          </a:p>
          <a:p>
            <a:pPr eaLnBrk="1" hangingPunct="1">
              <a:buFontTx/>
              <a:buNone/>
            </a:pPr>
            <a:r>
              <a:rPr lang="en-GB" altLang="en-US" sz="2200" b="1">
                <a:latin typeface="Times New Roman" panose="02020603050405020304" pitchFamily="18" charset="0"/>
                <a:cs typeface="Times New Roman" panose="02020603050405020304" pitchFamily="18" charset="0"/>
              </a:rPr>
              <a:t>Principle 4. Enabling a Holistic Approach</a:t>
            </a:r>
          </a:p>
          <a:p>
            <a:pPr eaLnBrk="1" hangingPunct="1">
              <a:buFontTx/>
              <a:buNone/>
            </a:pPr>
            <a:r>
              <a:rPr lang="en-GB" altLang="en-US" sz="2200">
                <a:latin typeface="Times New Roman" panose="02020603050405020304" pitchFamily="18" charset="0"/>
                <a:cs typeface="Times New Roman" panose="02020603050405020304" pitchFamily="18" charset="0"/>
              </a:rPr>
              <a:t>COBIT 5 Enabler Dimensions:</a:t>
            </a:r>
            <a:endParaRPr lang="en-US" altLang="en-US" sz="2200">
              <a:latin typeface="Times New Roman" panose="02020603050405020304" pitchFamily="18" charset="0"/>
              <a:cs typeface="Times New Roman" panose="02020603050405020304" pitchFamily="18" charset="0"/>
            </a:endParaRPr>
          </a:p>
          <a:p>
            <a:pPr eaLnBrk="1" hangingPunct="1"/>
            <a:r>
              <a:rPr lang="en-GB" altLang="en-US" sz="2200">
                <a:latin typeface="Times New Roman" panose="02020603050405020304" pitchFamily="18" charset="0"/>
                <a:cs typeface="Times New Roman" panose="02020603050405020304" pitchFamily="18" charset="0"/>
              </a:rPr>
              <a:t>All enablers have a set of common dimensions. This set of common dimensions:</a:t>
            </a:r>
            <a:endParaRPr lang="en-US" altLang="en-US" sz="2200">
              <a:latin typeface="Times New Roman" panose="02020603050405020304" pitchFamily="18" charset="0"/>
              <a:cs typeface="Times New Roman" panose="02020603050405020304" pitchFamily="18" charset="0"/>
            </a:endParaRPr>
          </a:p>
          <a:p>
            <a:pPr lvl="1" eaLnBrk="1" hangingPunct="1"/>
            <a:r>
              <a:rPr lang="en-GB" altLang="en-US" sz="2200">
                <a:latin typeface="Times New Roman" panose="02020603050405020304" pitchFamily="18" charset="0"/>
                <a:cs typeface="Times New Roman" panose="02020603050405020304" pitchFamily="18" charset="0"/>
              </a:rPr>
              <a:t>Provides a common, simple and structured way to deal with enablers</a:t>
            </a:r>
            <a:endParaRPr lang="en-US" altLang="en-US" sz="2200">
              <a:latin typeface="Times New Roman" panose="02020603050405020304" pitchFamily="18" charset="0"/>
              <a:cs typeface="Times New Roman" panose="02020603050405020304" pitchFamily="18" charset="0"/>
            </a:endParaRPr>
          </a:p>
          <a:p>
            <a:pPr lvl="1" eaLnBrk="1" hangingPunct="1"/>
            <a:r>
              <a:rPr lang="en-GB" altLang="en-US" sz="2200">
                <a:latin typeface="Times New Roman" panose="02020603050405020304" pitchFamily="18" charset="0"/>
                <a:cs typeface="Times New Roman" panose="02020603050405020304" pitchFamily="18" charset="0"/>
              </a:rPr>
              <a:t>Allows an entity to manage its complex interactions </a:t>
            </a:r>
            <a:endParaRPr lang="en-US" altLang="en-US" sz="2200">
              <a:latin typeface="Times New Roman" panose="02020603050405020304" pitchFamily="18" charset="0"/>
              <a:cs typeface="Times New Roman" panose="02020603050405020304" pitchFamily="18" charset="0"/>
            </a:endParaRPr>
          </a:p>
          <a:p>
            <a:pPr lvl="1" eaLnBrk="1" hangingPunct="1"/>
            <a:r>
              <a:rPr lang="en-GB" altLang="en-US" sz="2200">
                <a:latin typeface="Times New Roman" panose="02020603050405020304" pitchFamily="18" charset="0"/>
                <a:cs typeface="Times New Roman" panose="02020603050405020304" pitchFamily="18" charset="0"/>
              </a:rPr>
              <a:t>Facilitates successful outcomes of the enablers</a:t>
            </a:r>
            <a:endParaRPr lang="en-US" altLang="en-US" sz="2200">
              <a:latin typeface="Times New Roman" panose="02020603050405020304" pitchFamily="18" charset="0"/>
              <a:cs typeface="Times New Roman" panose="02020603050405020304" pitchFamily="18" charset="0"/>
            </a:endParaRPr>
          </a:p>
        </p:txBody>
      </p:sp>
      <p:sp>
        <p:nvSpPr>
          <p:cNvPr id="36868" name="Rectangle 5">
            <a:extLst>
              <a:ext uri="{FF2B5EF4-FFF2-40B4-BE49-F238E27FC236}">
                <a16:creationId xmlns:a16="http://schemas.microsoft.com/office/drawing/2014/main" id="{B8149415-5536-244A-B5DF-A6D6E5543287}"/>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36869" name="Picture 8">
            <a:extLst>
              <a:ext uri="{FF2B5EF4-FFF2-40B4-BE49-F238E27FC236}">
                <a16:creationId xmlns:a16="http://schemas.microsoft.com/office/drawing/2014/main" id="{A6720FE9-E5B4-A045-A85C-0099B06EB1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3733800"/>
            <a:ext cx="4862513"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07A1195A-6FB0-F647-ABD9-166E35D46D7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071D5C2-8A6A-8949-B663-D48FF93CD731}" type="slidenum">
              <a:rPr lang="en-US" altLang="en-US">
                <a:solidFill>
                  <a:srgbClr val="045C75"/>
                </a:solidFill>
              </a:rPr>
              <a:pPr eaLnBrk="1" hangingPunct="1"/>
              <a:t>18</a:t>
            </a:fld>
            <a:endParaRPr lang="en-US" altLang="en-US">
              <a:solidFill>
                <a:srgbClr val="045C75"/>
              </a:solidFill>
            </a:endParaRPr>
          </a:p>
        </p:txBody>
      </p:sp>
      <p:sp>
        <p:nvSpPr>
          <p:cNvPr id="36871" name="Rectangle 6">
            <a:extLst>
              <a:ext uri="{FF2B5EF4-FFF2-40B4-BE49-F238E27FC236}">
                <a16:creationId xmlns:a16="http://schemas.microsoft.com/office/drawing/2014/main" id="{2D96B13F-7CDE-9445-A81D-914196E61B91}"/>
              </a:ext>
            </a:extLst>
          </p:cNvPr>
          <p:cNvSpPr>
            <a:spLocks noChangeArrowheads="1"/>
          </p:cNvSpPr>
          <p:nvPr/>
        </p:nvSpPr>
        <p:spPr bwMode="auto">
          <a:xfrm>
            <a:off x="2286000" y="6248400"/>
            <a:ext cx="4876800" cy="246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000"/>
              <a:t>Source:  COBIT</a:t>
            </a:r>
            <a:r>
              <a:rPr lang="en-US" altLang="en-US" sz="1000" baseline="30000"/>
              <a:t>®</a:t>
            </a:r>
            <a:r>
              <a:rPr lang="en-US" altLang="en-US" sz="1000"/>
              <a:t> 5, figure 13. © 2012 ISACA</a:t>
            </a:r>
            <a:r>
              <a:rPr lang="en-US" altLang="en-US" sz="1000" baseline="30000"/>
              <a:t>®</a:t>
            </a:r>
            <a:r>
              <a:rPr lang="en-US" altLang="en-US" sz="1000"/>
              <a:t>  All rights reserved.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2">
            <a:extLst>
              <a:ext uri="{FF2B5EF4-FFF2-40B4-BE49-F238E27FC236}">
                <a16:creationId xmlns:a16="http://schemas.microsoft.com/office/drawing/2014/main" id="{AAE25B84-08C8-264B-8B0A-7155587ECA45}"/>
              </a:ext>
            </a:extLst>
          </p:cNvPr>
          <p:cNvSpPr>
            <a:spLocks noGrp="1"/>
          </p:cNvSpPr>
          <p:nvPr>
            <p:ph type="title"/>
          </p:nvPr>
        </p:nvSpPr>
        <p:spPr>
          <a:xfrm>
            <a:off x="685800" y="0"/>
            <a:ext cx="8458200" cy="1066800"/>
          </a:xfrm>
        </p:spPr>
        <p:txBody>
          <a:bodyPr/>
          <a:lstStyle/>
          <a:p>
            <a:pPr marL="465138" indent="-465138" eaLnBrk="1" hangingPunct="1"/>
            <a:r>
              <a:rPr lang="en-GB" altLang="en-US" sz="3200"/>
              <a:t>5. Separating Governance From Management</a:t>
            </a:r>
          </a:p>
        </p:txBody>
      </p:sp>
      <p:sp>
        <p:nvSpPr>
          <p:cNvPr id="33796" name="Content Placeholder 1">
            <a:extLst>
              <a:ext uri="{FF2B5EF4-FFF2-40B4-BE49-F238E27FC236}">
                <a16:creationId xmlns:a16="http://schemas.microsoft.com/office/drawing/2014/main" id="{896A5384-01FA-924B-854F-41E9109A4A44}"/>
              </a:ext>
            </a:extLst>
          </p:cNvPr>
          <p:cNvSpPr>
            <a:spLocks noGrp="1"/>
          </p:cNvSpPr>
          <p:nvPr>
            <p:ph idx="1"/>
          </p:nvPr>
        </p:nvSpPr>
        <p:spPr>
          <a:xfrm>
            <a:off x="533400" y="1066800"/>
            <a:ext cx="8229600" cy="5410200"/>
          </a:xfrm>
        </p:spPr>
        <p:txBody>
          <a:bodyPr>
            <a:normAutofit fontScale="92500" lnSpcReduction="20000"/>
          </a:bodyPr>
          <a:lstStyle/>
          <a:p>
            <a:pPr marL="274320" indent="-274320" eaLnBrk="1" fontAlgn="auto" hangingPunct="1">
              <a:spcAft>
                <a:spcPts val="0"/>
              </a:spcAft>
              <a:buClr>
                <a:schemeClr val="accent3"/>
              </a:buClr>
              <a:buFontTx/>
              <a:buNone/>
              <a:defRPr/>
            </a:pPr>
            <a:endParaRPr lang="en-GB" sz="2400" b="1" dirty="0"/>
          </a:p>
          <a:p>
            <a:pPr marL="274320" indent="-274320" eaLnBrk="1" fontAlgn="auto" hangingPunct="1">
              <a:spcAft>
                <a:spcPts val="0"/>
              </a:spcAft>
              <a:buClr>
                <a:schemeClr val="accent3"/>
              </a:buClr>
              <a:buFontTx/>
              <a:buNone/>
              <a:defRPr/>
            </a:pPr>
            <a:r>
              <a:rPr lang="en-GB" sz="2800" b="1" dirty="0">
                <a:latin typeface="Times New Roman" pitchFamily="18" charset="0"/>
                <a:cs typeface="Times New Roman" pitchFamily="18" charset="0"/>
              </a:rPr>
              <a:t>Principle 5. Separating Governance From Management:</a:t>
            </a:r>
          </a:p>
          <a:p>
            <a:pPr marL="274320" indent="-274320" eaLnBrk="1" fontAlgn="auto" hangingPunct="1">
              <a:spcAft>
                <a:spcPts val="0"/>
              </a:spcAft>
              <a:buClr>
                <a:schemeClr val="accent3"/>
              </a:buClr>
              <a:buFont typeface="Wingdings 2"/>
              <a:buChar char=""/>
              <a:defRPr/>
            </a:pPr>
            <a:r>
              <a:rPr lang="en-GB" sz="2800" dirty="0">
                <a:latin typeface="Times New Roman" pitchFamily="18" charset="0"/>
                <a:cs typeface="Times New Roman" pitchFamily="18" charset="0"/>
              </a:rPr>
              <a:t>The COBIT 5 framework makes a clear distinction between governance and management. </a:t>
            </a:r>
          </a:p>
          <a:p>
            <a:pPr marL="274320" indent="-274320" eaLnBrk="1" fontAlgn="auto" hangingPunct="1">
              <a:spcAft>
                <a:spcPts val="0"/>
              </a:spcAft>
              <a:buClr>
                <a:schemeClr val="accent3"/>
              </a:buClr>
              <a:buFont typeface="Wingdings 2"/>
              <a:buChar char=""/>
              <a:defRPr/>
            </a:pPr>
            <a:r>
              <a:rPr lang="en-GB" sz="2800" dirty="0">
                <a:latin typeface="Times New Roman" pitchFamily="18" charset="0"/>
                <a:cs typeface="Times New Roman" pitchFamily="18" charset="0"/>
              </a:rPr>
              <a:t>These two disciplines:</a:t>
            </a:r>
          </a:p>
          <a:p>
            <a:pPr marL="640080" lvl="1" indent="-246888" eaLnBrk="1" fontAlgn="auto" hangingPunct="1">
              <a:spcAft>
                <a:spcPts val="0"/>
              </a:spcAft>
              <a:buFont typeface="Wingdings 2"/>
              <a:buChar char=""/>
              <a:defRPr/>
            </a:pPr>
            <a:r>
              <a:rPr lang="en-GB" sz="2800" dirty="0">
                <a:latin typeface="Times New Roman" pitchFamily="18" charset="0"/>
                <a:cs typeface="Times New Roman" pitchFamily="18" charset="0"/>
              </a:rPr>
              <a:t>Encompass different types of activities</a:t>
            </a:r>
          </a:p>
          <a:p>
            <a:pPr marL="640080" lvl="1" indent="-246888" eaLnBrk="1" fontAlgn="auto" hangingPunct="1">
              <a:spcAft>
                <a:spcPts val="0"/>
              </a:spcAft>
              <a:buFont typeface="Wingdings 2"/>
              <a:buChar char=""/>
              <a:defRPr/>
            </a:pPr>
            <a:r>
              <a:rPr lang="en-GB" sz="2800" dirty="0">
                <a:latin typeface="Times New Roman" pitchFamily="18" charset="0"/>
                <a:cs typeface="Times New Roman" pitchFamily="18" charset="0"/>
              </a:rPr>
              <a:t>Require different organisational structures</a:t>
            </a:r>
          </a:p>
          <a:p>
            <a:pPr marL="640080" lvl="1" indent="-246888" eaLnBrk="1" fontAlgn="auto" hangingPunct="1">
              <a:spcAft>
                <a:spcPts val="0"/>
              </a:spcAft>
              <a:buFont typeface="Wingdings 2"/>
              <a:buChar char=""/>
              <a:defRPr/>
            </a:pPr>
            <a:r>
              <a:rPr lang="en-GB" sz="2800" dirty="0">
                <a:latin typeface="Times New Roman" pitchFamily="18" charset="0"/>
                <a:cs typeface="Times New Roman" pitchFamily="18" charset="0"/>
              </a:rPr>
              <a:t>Serve different purposes</a:t>
            </a:r>
            <a:endParaRPr lang="en-US" sz="2800"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en-GB" sz="2800" b="1" dirty="0">
                <a:latin typeface="Times New Roman" pitchFamily="18" charset="0"/>
                <a:cs typeface="Times New Roman" pitchFamily="18" charset="0"/>
              </a:rPr>
              <a:t>Governance—</a:t>
            </a:r>
            <a:r>
              <a:rPr lang="en-GB" sz="2800" dirty="0">
                <a:latin typeface="Times New Roman" pitchFamily="18" charset="0"/>
                <a:cs typeface="Times New Roman" pitchFamily="18" charset="0"/>
              </a:rPr>
              <a:t>In most enterprises, governance is the responsibility of the board of directors under the leadership of the chairperson.</a:t>
            </a:r>
            <a:endParaRPr lang="en-US" sz="2800"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en-GB" sz="2800" b="1" dirty="0">
                <a:latin typeface="Times New Roman" pitchFamily="18" charset="0"/>
                <a:cs typeface="Times New Roman" pitchFamily="18" charset="0"/>
              </a:rPr>
              <a:t>Management—</a:t>
            </a:r>
            <a:r>
              <a:rPr lang="en-GB" sz="2800" dirty="0">
                <a:latin typeface="Times New Roman" pitchFamily="18" charset="0"/>
                <a:cs typeface="Times New Roman" pitchFamily="18" charset="0"/>
              </a:rPr>
              <a:t>In most enterprises, management is the responsibility of the executive management under the leadership of the CEO.</a:t>
            </a:r>
            <a:endParaRPr lang="en-US" sz="2800" dirty="0">
              <a:latin typeface="Times New Roman" pitchFamily="18" charset="0"/>
              <a:cs typeface="Times New Roman" pitchFamily="18" charset="0"/>
            </a:endParaRPr>
          </a:p>
          <a:p>
            <a:pPr marL="640080" lvl="1" indent="-246888" eaLnBrk="1" fontAlgn="auto" hangingPunct="1">
              <a:spcAft>
                <a:spcPts val="0"/>
              </a:spcAft>
              <a:buFontTx/>
              <a:buNone/>
              <a:defRPr/>
            </a:pPr>
            <a:endParaRPr lang="en-GB" sz="2000" dirty="0"/>
          </a:p>
        </p:txBody>
      </p:sp>
      <p:sp>
        <p:nvSpPr>
          <p:cNvPr id="37892" name="Rectangle 5">
            <a:extLst>
              <a:ext uri="{FF2B5EF4-FFF2-40B4-BE49-F238E27FC236}">
                <a16:creationId xmlns:a16="http://schemas.microsoft.com/office/drawing/2014/main" id="{6ED85270-EC28-AD4D-AF2A-C3D80930CBDC}"/>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 name="Slide Number Placeholder 5">
            <a:extLst>
              <a:ext uri="{FF2B5EF4-FFF2-40B4-BE49-F238E27FC236}">
                <a16:creationId xmlns:a16="http://schemas.microsoft.com/office/drawing/2014/main" id="{034D6DDD-C936-8747-8EE2-788F9D1F3E4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21721DC-2BE5-B44D-801F-EDCC970CA262}" type="slidenum">
              <a:rPr lang="en-US" altLang="en-US">
                <a:solidFill>
                  <a:srgbClr val="045C75"/>
                </a:solidFill>
              </a:rPr>
              <a:pPr eaLnBrk="1" hangingPunct="1"/>
              <a:t>19</a:t>
            </a:fld>
            <a:endParaRPr lang="en-US" altLang="en-US">
              <a:solidFill>
                <a:srgbClr val="045C75"/>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D122ED47-0D85-DD42-B02E-1C59E8E7A119}"/>
              </a:ext>
            </a:extLst>
          </p:cNvPr>
          <p:cNvSpPr>
            <a:spLocks noGrp="1" noChangeArrowheads="1"/>
          </p:cNvSpPr>
          <p:nvPr>
            <p:ph type="ctrTitle"/>
          </p:nvPr>
        </p:nvSpPr>
        <p:spPr>
          <a:xfrm>
            <a:off x="609600" y="2895600"/>
            <a:ext cx="7772400" cy="1470025"/>
          </a:xfrm>
          <a:ln>
            <a:miter lim="800000"/>
            <a:headEnd/>
            <a:tailEnd/>
          </a:ln>
        </p:spPr>
        <p:txBody>
          <a:bodyPr>
            <a:normAutofit fontScale="90000"/>
          </a:bodyPr>
          <a:lstStyle/>
          <a:p>
            <a:pPr algn="ctr" eaLnBrk="1" fontAlgn="auto" hangingPunct="1">
              <a:spcAft>
                <a:spcPts val="0"/>
              </a:spcAft>
              <a:defRPr/>
            </a:pPr>
            <a:r>
              <a:rPr lang="en-US" dirty="0">
                <a:solidFill>
                  <a:schemeClr val="accent1">
                    <a:lumMod val="20000"/>
                    <a:lumOff val="80000"/>
                  </a:schemeClr>
                </a:solidFill>
              </a:rPr>
              <a:t>COBIT 5 </a:t>
            </a:r>
            <a:br>
              <a:rPr lang="en-US" dirty="0"/>
            </a:br>
            <a:endParaRPr lang="en-US"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2">
            <a:extLst>
              <a:ext uri="{FF2B5EF4-FFF2-40B4-BE49-F238E27FC236}">
                <a16:creationId xmlns:a16="http://schemas.microsoft.com/office/drawing/2014/main" id="{7E811720-ECB6-CE47-8926-5F81C4F25AF3}"/>
              </a:ext>
            </a:extLst>
          </p:cNvPr>
          <p:cNvSpPr>
            <a:spLocks noGrp="1"/>
          </p:cNvSpPr>
          <p:nvPr>
            <p:ph type="title"/>
          </p:nvPr>
        </p:nvSpPr>
        <p:spPr>
          <a:xfrm>
            <a:off x="533400" y="0"/>
            <a:ext cx="8610600" cy="990600"/>
          </a:xfrm>
        </p:spPr>
        <p:txBody>
          <a:bodyPr/>
          <a:lstStyle/>
          <a:p>
            <a:pPr marL="465138" indent="-465138" eaLnBrk="1" hangingPunct="1"/>
            <a:r>
              <a:rPr lang="en-GB" altLang="en-US" sz="3200"/>
              <a:t>5. Separating Governance From Management </a:t>
            </a:r>
            <a:r>
              <a:rPr lang="en-GB" altLang="en-US" sz="1800"/>
              <a:t>(cont.)</a:t>
            </a:r>
          </a:p>
        </p:txBody>
      </p:sp>
      <p:sp>
        <p:nvSpPr>
          <p:cNvPr id="38915" name="Rectangle 5">
            <a:extLst>
              <a:ext uri="{FF2B5EF4-FFF2-40B4-BE49-F238E27FC236}">
                <a16:creationId xmlns:a16="http://schemas.microsoft.com/office/drawing/2014/main" id="{3ABE1E13-2B53-6E4F-8490-E1A5B1A02CB4}"/>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 name="Content Placeholder 1">
            <a:extLst>
              <a:ext uri="{FF2B5EF4-FFF2-40B4-BE49-F238E27FC236}">
                <a16:creationId xmlns:a16="http://schemas.microsoft.com/office/drawing/2014/main" id="{EE6708CF-D7A0-7541-8661-91737C56B847}"/>
              </a:ext>
            </a:extLst>
          </p:cNvPr>
          <p:cNvSpPr txBox="1">
            <a:spLocks/>
          </p:cNvSpPr>
          <p:nvPr/>
        </p:nvSpPr>
        <p:spPr bwMode="auto">
          <a:xfrm>
            <a:off x="457200" y="1066800"/>
            <a:ext cx="8001000" cy="4983163"/>
          </a:xfrm>
          <a:prstGeom prst="rect">
            <a:avLst/>
          </a:prstGeom>
          <a:noFill/>
          <a:ln w="9525">
            <a:noFill/>
            <a:miter lim="800000"/>
            <a:headEnd/>
            <a:tailEnd/>
          </a:ln>
        </p:spPr>
        <p:txBody>
          <a:bodyPr/>
          <a:lstStyle/>
          <a:p>
            <a:pPr eaLnBrk="0" hangingPunct="0">
              <a:spcBef>
                <a:spcPct val="20000"/>
              </a:spcBef>
              <a:buClr>
                <a:srgbClr val="CC9900"/>
              </a:buClr>
              <a:defRPr/>
            </a:pPr>
            <a:r>
              <a:rPr lang="en-GB" sz="2800" b="1" dirty="0">
                <a:latin typeface="Times New Roman" pitchFamily="18" charset="0"/>
                <a:cs typeface="Times New Roman" pitchFamily="18" charset="0"/>
              </a:rPr>
              <a:t>Principle 5. Separating Governance From Management:</a:t>
            </a:r>
          </a:p>
          <a:p>
            <a:pPr marL="342900" indent="-342900" eaLnBrk="0" hangingPunct="0">
              <a:spcBef>
                <a:spcPct val="20000"/>
              </a:spcBef>
              <a:buClr>
                <a:srgbClr val="CC9900"/>
              </a:buClr>
              <a:buFontTx/>
              <a:buChar char="•"/>
              <a:defRPr/>
            </a:pPr>
            <a:r>
              <a:rPr lang="en-GB" sz="2600" b="1" kern="0" dirty="0">
                <a:latin typeface="Times New Roman" pitchFamily="18" charset="0"/>
                <a:cs typeface="Times New Roman" pitchFamily="18" charset="0"/>
              </a:rPr>
              <a:t>Governance</a:t>
            </a:r>
            <a:r>
              <a:rPr lang="en-GB" sz="2600" kern="0" dirty="0">
                <a:latin typeface="Times New Roman" pitchFamily="18" charset="0"/>
                <a:cs typeface="Times New Roman" pitchFamily="18" charset="0"/>
              </a:rPr>
              <a:t> ensures that stakeholders needs, conditions and options are </a:t>
            </a:r>
            <a:r>
              <a:rPr lang="en-GB" sz="2600" b="1" kern="0" dirty="0">
                <a:latin typeface="Times New Roman" pitchFamily="18" charset="0"/>
                <a:cs typeface="Times New Roman" pitchFamily="18" charset="0"/>
              </a:rPr>
              <a:t>evaluated</a:t>
            </a:r>
            <a:r>
              <a:rPr lang="en-GB" sz="2600" kern="0" dirty="0">
                <a:latin typeface="Times New Roman" pitchFamily="18" charset="0"/>
                <a:cs typeface="Times New Roman" pitchFamily="18" charset="0"/>
              </a:rPr>
              <a:t> to determine balanced, agreed-on enterprise objectives to be achieved; setting </a:t>
            </a:r>
            <a:r>
              <a:rPr lang="en-GB" sz="2600" b="1" kern="0" dirty="0">
                <a:latin typeface="Times New Roman" pitchFamily="18" charset="0"/>
                <a:cs typeface="Times New Roman" pitchFamily="18" charset="0"/>
              </a:rPr>
              <a:t>direction</a:t>
            </a:r>
            <a:r>
              <a:rPr lang="en-GB" sz="2600" kern="0" dirty="0">
                <a:latin typeface="Times New Roman" pitchFamily="18" charset="0"/>
                <a:cs typeface="Times New Roman" pitchFamily="18" charset="0"/>
              </a:rPr>
              <a:t> through prioritisation and decision making; and </a:t>
            </a:r>
            <a:r>
              <a:rPr lang="en-GB" sz="2600" b="1" kern="0" dirty="0">
                <a:latin typeface="Times New Roman" pitchFamily="18" charset="0"/>
                <a:cs typeface="Times New Roman" pitchFamily="18" charset="0"/>
              </a:rPr>
              <a:t>monitoring</a:t>
            </a:r>
            <a:r>
              <a:rPr lang="en-GB" sz="2600" kern="0" dirty="0">
                <a:latin typeface="Times New Roman" pitchFamily="18" charset="0"/>
                <a:cs typeface="Times New Roman" pitchFamily="18" charset="0"/>
              </a:rPr>
              <a:t> performance and compliance against agreed-on direction and objectives </a:t>
            </a:r>
            <a:r>
              <a:rPr lang="en-GB" sz="2600" b="1" kern="0" dirty="0">
                <a:latin typeface="Times New Roman" pitchFamily="18" charset="0"/>
                <a:cs typeface="Times New Roman" pitchFamily="18" charset="0"/>
              </a:rPr>
              <a:t>(EDM).</a:t>
            </a:r>
          </a:p>
          <a:p>
            <a:pPr marL="342900" indent="-342900" eaLnBrk="0" hangingPunct="0">
              <a:spcBef>
                <a:spcPct val="20000"/>
              </a:spcBef>
              <a:buClr>
                <a:srgbClr val="CC9900"/>
              </a:buClr>
              <a:buFontTx/>
              <a:buChar char="•"/>
              <a:defRPr/>
            </a:pPr>
            <a:r>
              <a:rPr lang="en-GB" sz="2600" b="1" kern="0" dirty="0">
                <a:latin typeface="Times New Roman" pitchFamily="18" charset="0"/>
                <a:cs typeface="Times New Roman" pitchFamily="18" charset="0"/>
              </a:rPr>
              <a:t>Management plans, builds, runs </a:t>
            </a:r>
            <a:r>
              <a:rPr lang="en-GB" sz="2600" kern="0" dirty="0">
                <a:latin typeface="Times New Roman" pitchFamily="18" charset="0"/>
                <a:cs typeface="Times New Roman" pitchFamily="18" charset="0"/>
              </a:rPr>
              <a:t>and </a:t>
            </a:r>
            <a:r>
              <a:rPr lang="en-GB" sz="2600" b="1" kern="0" dirty="0">
                <a:latin typeface="Times New Roman" pitchFamily="18" charset="0"/>
                <a:cs typeface="Times New Roman" pitchFamily="18" charset="0"/>
              </a:rPr>
              <a:t>monitors</a:t>
            </a:r>
            <a:r>
              <a:rPr lang="en-GB" sz="2600" kern="0" dirty="0">
                <a:latin typeface="Times New Roman" pitchFamily="18" charset="0"/>
                <a:cs typeface="Times New Roman" pitchFamily="18" charset="0"/>
              </a:rPr>
              <a:t> activities in alignment with the direction set by the governance body to achieve the enterprise objectives </a:t>
            </a:r>
            <a:r>
              <a:rPr lang="en-GB" sz="2600" b="1" kern="0" dirty="0">
                <a:latin typeface="Times New Roman" pitchFamily="18" charset="0"/>
                <a:cs typeface="Times New Roman" pitchFamily="18" charset="0"/>
              </a:rPr>
              <a:t>(PBRM).</a:t>
            </a:r>
            <a:endParaRPr lang="en-US" sz="2600" b="1" kern="0" dirty="0">
              <a:latin typeface="Times New Roman" pitchFamily="18" charset="0"/>
              <a:cs typeface="Times New Roman" pitchFamily="18" charset="0"/>
            </a:endParaRPr>
          </a:p>
        </p:txBody>
      </p:sp>
      <p:sp>
        <p:nvSpPr>
          <p:cNvPr id="7" name="Slide Number Placeholder 6">
            <a:extLst>
              <a:ext uri="{FF2B5EF4-FFF2-40B4-BE49-F238E27FC236}">
                <a16:creationId xmlns:a16="http://schemas.microsoft.com/office/drawing/2014/main" id="{978DC0AE-B262-A445-9530-80B5D11EDBC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83FED30-2433-FD48-9B4B-65B6334C4225}" type="slidenum">
              <a:rPr lang="en-US" altLang="en-US">
                <a:solidFill>
                  <a:srgbClr val="045C75"/>
                </a:solidFill>
              </a:rPr>
              <a:pPr eaLnBrk="1" hangingPunct="1"/>
              <a:t>20</a:t>
            </a:fld>
            <a:endParaRPr lang="en-US" altLang="en-US">
              <a:solidFill>
                <a:srgbClr val="045C75"/>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2">
            <a:extLst>
              <a:ext uri="{FF2B5EF4-FFF2-40B4-BE49-F238E27FC236}">
                <a16:creationId xmlns:a16="http://schemas.microsoft.com/office/drawing/2014/main" id="{5E4E9EB7-E9ED-5941-822E-2EBE3A13C474}"/>
              </a:ext>
            </a:extLst>
          </p:cNvPr>
          <p:cNvSpPr>
            <a:spLocks noGrp="1"/>
          </p:cNvSpPr>
          <p:nvPr>
            <p:ph type="title"/>
          </p:nvPr>
        </p:nvSpPr>
        <p:spPr>
          <a:xfrm>
            <a:off x="685800" y="0"/>
            <a:ext cx="8458200" cy="914400"/>
          </a:xfrm>
        </p:spPr>
        <p:txBody>
          <a:bodyPr/>
          <a:lstStyle/>
          <a:p>
            <a:pPr marL="465138" indent="-465138" eaLnBrk="1" hangingPunct="1"/>
            <a:r>
              <a:rPr lang="en-GB" altLang="en-US" sz="3200"/>
              <a:t>5. Separating Governance From Management </a:t>
            </a:r>
            <a:r>
              <a:rPr lang="en-GB" altLang="en-US" sz="1800"/>
              <a:t>(cont.)</a:t>
            </a:r>
          </a:p>
        </p:txBody>
      </p:sp>
      <p:sp>
        <p:nvSpPr>
          <p:cNvPr id="13316" name="Content Placeholder 1">
            <a:extLst>
              <a:ext uri="{FF2B5EF4-FFF2-40B4-BE49-F238E27FC236}">
                <a16:creationId xmlns:a16="http://schemas.microsoft.com/office/drawing/2014/main" id="{B58DC09E-1E95-024E-8643-EC3F3EDB84CC}"/>
              </a:ext>
            </a:extLst>
          </p:cNvPr>
          <p:cNvSpPr>
            <a:spLocks noGrp="1"/>
          </p:cNvSpPr>
          <p:nvPr>
            <p:ph idx="1"/>
          </p:nvPr>
        </p:nvSpPr>
        <p:spPr>
          <a:xfrm>
            <a:off x="914400" y="990600"/>
            <a:ext cx="7924800" cy="1524000"/>
          </a:xfrm>
        </p:spPr>
        <p:txBody>
          <a:bodyPr>
            <a:normAutofit fontScale="55000" lnSpcReduction="20000"/>
          </a:bodyPr>
          <a:lstStyle/>
          <a:p>
            <a:pPr marL="274320" indent="-274320" eaLnBrk="1" fontAlgn="auto" hangingPunct="1">
              <a:spcAft>
                <a:spcPts val="0"/>
              </a:spcAft>
              <a:buClr>
                <a:schemeClr val="accent3"/>
              </a:buClr>
              <a:buFontTx/>
              <a:buNone/>
              <a:defRPr/>
            </a:pPr>
            <a:endParaRPr lang="en-GB" sz="2400" b="1" dirty="0"/>
          </a:p>
          <a:p>
            <a:pPr marL="274320" indent="-274320" eaLnBrk="1" fontAlgn="auto" hangingPunct="1">
              <a:spcAft>
                <a:spcPts val="0"/>
              </a:spcAft>
              <a:buClr>
                <a:schemeClr val="accent3"/>
              </a:buClr>
              <a:buFontTx/>
              <a:buNone/>
              <a:defRPr/>
            </a:pPr>
            <a:r>
              <a:rPr lang="en-GB" sz="4200" b="1" dirty="0">
                <a:latin typeface="Times New Roman" pitchFamily="18" charset="0"/>
                <a:cs typeface="Times New Roman" pitchFamily="18" charset="0"/>
              </a:rPr>
              <a:t>Principle 5. Separating Governance From Management:</a:t>
            </a:r>
          </a:p>
          <a:p>
            <a:pPr marL="0" indent="0" eaLnBrk="1" fontAlgn="auto" hangingPunct="1">
              <a:spcAft>
                <a:spcPts val="0"/>
              </a:spcAft>
              <a:buClr>
                <a:schemeClr val="accent3"/>
              </a:buClr>
              <a:buFontTx/>
              <a:buNone/>
              <a:defRPr/>
            </a:pPr>
            <a:r>
              <a:rPr lang="en-GB" sz="4200" dirty="0">
                <a:latin typeface="Times New Roman" pitchFamily="18" charset="0"/>
                <a:cs typeface="Times New Roman" pitchFamily="18" charset="0"/>
              </a:rPr>
              <a:t>COBIT 5 is not prescriptive, but it advocates that organisations implement governance and management processes such that the key areas are covered, as shown</a:t>
            </a:r>
            <a:r>
              <a:rPr lang="en-GB" sz="3400" dirty="0"/>
              <a:t>.</a:t>
            </a:r>
            <a:endParaRPr lang="en-GB" sz="3400" b="1" dirty="0"/>
          </a:p>
          <a:p>
            <a:pPr marL="640080" lvl="1" indent="-246888" eaLnBrk="1" fontAlgn="auto" hangingPunct="1">
              <a:spcAft>
                <a:spcPts val="0"/>
              </a:spcAft>
              <a:buFontTx/>
              <a:buNone/>
              <a:defRPr/>
            </a:pPr>
            <a:endParaRPr lang="en-GB" sz="2000" dirty="0"/>
          </a:p>
        </p:txBody>
      </p:sp>
      <p:sp>
        <p:nvSpPr>
          <p:cNvPr id="39940" name="Rectangle 5">
            <a:extLst>
              <a:ext uri="{FF2B5EF4-FFF2-40B4-BE49-F238E27FC236}">
                <a16:creationId xmlns:a16="http://schemas.microsoft.com/office/drawing/2014/main" id="{59DE25D8-81FE-5A46-BA9F-5C8EB87826D6}"/>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 name="Slide Number Placeholder 6">
            <a:extLst>
              <a:ext uri="{FF2B5EF4-FFF2-40B4-BE49-F238E27FC236}">
                <a16:creationId xmlns:a16="http://schemas.microsoft.com/office/drawing/2014/main" id="{1A54ADCC-971C-0446-836A-5D7C41BB571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E67E089-5D22-4149-89AC-C8369F33A09A}" type="slidenum">
              <a:rPr lang="en-US" altLang="en-US">
                <a:solidFill>
                  <a:srgbClr val="045C75"/>
                </a:solidFill>
              </a:rPr>
              <a:pPr eaLnBrk="1" hangingPunct="1"/>
              <a:t>21</a:t>
            </a:fld>
            <a:endParaRPr lang="en-US" altLang="en-US">
              <a:solidFill>
                <a:srgbClr val="045C75"/>
              </a:solidFill>
            </a:endParaRPr>
          </a:p>
        </p:txBody>
      </p:sp>
      <p:sp>
        <p:nvSpPr>
          <p:cNvPr id="39942" name="Rectangle 6">
            <a:extLst>
              <a:ext uri="{FF2B5EF4-FFF2-40B4-BE49-F238E27FC236}">
                <a16:creationId xmlns:a16="http://schemas.microsoft.com/office/drawing/2014/main" id="{9CFE818F-AB72-914F-8A7F-7E7387FCCAB1}"/>
              </a:ext>
            </a:extLst>
          </p:cNvPr>
          <p:cNvSpPr>
            <a:spLocks noChangeArrowheads="1"/>
          </p:cNvSpPr>
          <p:nvPr/>
        </p:nvSpPr>
        <p:spPr bwMode="auto">
          <a:xfrm>
            <a:off x="2514600" y="6096000"/>
            <a:ext cx="4876800" cy="246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000"/>
              <a:t>Source:  COBIT</a:t>
            </a:r>
            <a:r>
              <a:rPr lang="en-US" altLang="en-US" sz="1000" baseline="30000"/>
              <a:t>®</a:t>
            </a:r>
            <a:r>
              <a:rPr lang="en-US" altLang="en-US" sz="1000"/>
              <a:t> 5, figure 15. © 2012 ISACA</a:t>
            </a:r>
            <a:r>
              <a:rPr lang="en-US" altLang="en-US" sz="1000" baseline="30000"/>
              <a:t>®</a:t>
            </a:r>
            <a:r>
              <a:rPr lang="en-US" altLang="en-US" sz="1000"/>
              <a:t>  All rights reserved.</a:t>
            </a:r>
          </a:p>
        </p:txBody>
      </p:sp>
      <p:pic>
        <p:nvPicPr>
          <p:cNvPr id="39943" name="Picture 8">
            <a:extLst>
              <a:ext uri="{FF2B5EF4-FFF2-40B4-BE49-F238E27FC236}">
                <a16:creationId xmlns:a16="http://schemas.microsoft.com/office/drawing/2014/main" id="{07447403-F9AE-594E-BDFC-E422A70566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2590800"/>
            <a:ext cx="6029325" cy="344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2">
            <a:extLst>
              <a:ext uri="{FF2B5EF4-FFF2-40B4-BE49-F238E27FC236}">
                <a16:creationId xmlns:a16="http://schemas.microsoft.com/office/drawing/2014/main" id="{CEE9560A-FCCD-1542-B906-461CD3F3DE9C}"/>
              </a:ext>
            </a:extLst>
          </p:cNvPr>
          <p:cNvSpPr>
            <a:spLocks noGrp="1"/>
          </p:cNvSpPr>
          <p:nvPr>
            <p:ph type="title"/>
          </p:nvPr>
        </p:nvSpPr>
        <p:spPr>
          <a:xfrm>
            <a:off x="685800" y="0"/>
            <a:ext cx="8458200" cy="1066800"/>
          </a:xfrm>
        </p:spPr>
        <p:txBody>
          <a:bodyPr/>
          <a:lstStyle/>
          <a:p>
            <a:pPr marL="465138" indent="-465138" eaLnBrk="1" hangingPunct="1"/>
            <a:r>
              <a:rPr lang="en-GB" altLang="en-US" sz="3200"/>
              <a:t>5. Separating Governance From Management </a:t>
            </a:r>
            <a:r>
              <a:rPr lang="en-GB" altLang="en-US" sz="1800"/>
              <a:t>(cont.)</a:t>
            </a:r>
          </a:p>
        </p:txBody>
      </p:sp>
      <p:sp>
        <p:nvSpPr>
          <p:cNvPr id="13316" name="Content Placeholder 1">
            <a:extLst>
              <a:ext uri="{FF2B5EF4-FFF2-40B4-BE49-F238E27FC236}">
                <a16:creationId xmlns:a16="http://schemas.microsoft.com/office/drawing/2014/main" id="{1BF4A379-F1A6-6C4A-9B41-2A7C42365FA8}"/>
              </a:ext>
            </a:extLst>
          </p:cNvPr>
          <p:cNvSpPr>
            <a:spLocks noGrp="1"/>
          </p:cNvSpPr>
          <p:nvPr>
            <p:ph idx="1"/>
          </p:nvPr>
        </p:nvSpPr>
        <p:spPr>
          <a:xfrm>
            <a:off x="685800" y="1143000"/>
            <a:ext cx="8077200" cy="5410200"/>
          </a:xfrm>
        </p:spPr>
        <p:txBody>
          <a:bodyPr>
            <a:normAutofit lnSpcReduction="10000"/>
          </a:bodyPr>
          <a:lstStyle/>
          <a:p>
            <a:pPr marL="274320" indent="-274320" eaLnBrk="1" fontAlgn="auto" hangingPunct="1">
              <a:spcAft>
                <a:spcPts val="0"/>
              </a:spcAft>
              <a:buClr>
                <a:schemeClr val="accent3"/>
              </a:buClr>
              <a:buFontTx/>
              <a:buNone/>
              <a:defRPr/>
            </a:pPr>
            <a:r>
              <a:rPr lang="en-GB" b="1" dirty="0">
                <a:latin typeface="Times New Roman" pitchFamily="18" charset="0"/>
                <a:cs typeface="Times New Roman" pitchFamily="18" charset="0"/>
              </a:rPr>
              <a:t>Principle 5. Separating Governance from Management:</a:t>
            </a:r>
          </a:p>
          <a:p>
            <a:pPr marL="274320" indent="-274320" eaLnBrk="1" fontAlgn="auto" hangingPunct="1">
              <a:spcAft>
                <a:spcPts val="0"/>
              </a:spcAft>
              <a:buClr>
                <a:schemeClr val="accent3"/>
              </a:buClr>
              <a:buFont typeface="Wingdings 2"/>
              <a:buChar char=""/>
              <a:defRPr/>
            </a:pPr>
            <a:r>
              <a:rPr lang="en-GB" dirty="0">
                <a:latin typeface="Times New Roman" pitchFamily="18" charset="0"/>
                <a:cs typeface="Times New Roman" pitchFamily="18" charset="0"/>
              </a:rPr>
              <a:t>The COBIT 5 framework describes seven categories of enablers</a:t>
            </a:r>
            <a:r>
              <a:rPr lang="en-GB" b="1" dirty="0">
                <a:latin typeface="Times New Roman" pitchFamily="18" charset="0"/>
                <a:cs typeface="Times New Roman" pitchFamily="18" charset="0"/>
              </a:rPr>
              <a:t> </a:t>
            </a:r>
            <a:r>
              <a:rPr lang="en-GB" i="1" dirty="0">
                <a:latin typeface="Times New Roman" pitchFamily="18" charset="0"/>
                <a:cs typeface="Times New Roman" pitchFamily="18" charset="0"/>
              </a:rPr>
              <a:t>(Principle 4).  </a:t>
            </a:r>
            <a:r>
              <a:rPr lang="en-GB" dirty="0">
                <a:latin typeface="Times New Roman" pitchFamily="18" charset="0"/>
                <a:cs typeface="Times New Roman" pitchFamily="18" charset="0"/>
              </a:rPr>
              <a:t>Processes are one category.</a:t>
            </a:r>
          </a:p>
          <a:p>
            <a:pPr marL="274320" indent="-274320" eaLnBrk="1" fontAlgn="auto" hangingPunct="1">
              <a:spcAft>
                <a:spcPts val="0"/>
              </a:spcAft>
              <a:buClr>
                <a:schemeClr val="accent3"/>
              </a:buClr>
              <a:buFont typeface="Wingdings 2"/>
              <a:buChar char=""/>
              <a:defRPr/>
            </a:pPr>
            <a:r>
              <a:rPr lang="en-GB" dirty="0">
                <a:latin typeface="Times New Roman" pitchFamily="18" charset="0"/>
                <a:cs typeface="Times New Roman" pitchFamily="18" charset="0"/>
              </a:rPr>
              <a:t>An enterprise can organise its processes as it sees fit, as long as all necessary governance and management objectives are covered. Smaller enterprises may have fewer processes; larger and more complex enterprises may have many processes, all to cover the same objectives.</a:t>
            </a:r>
            <a:endParaRPr lang="en-US"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en-GB" dirty="0">
                <a:latin typeface="Times New Roman" pitchFamily="18" charset="0"/>
                <a:cs typeface="Times New Roman" pitchFamily="18" charset="0"/>
              </a:rPr>
              <a:t>COBIT 5 includes a </a:t>
            </a:r>
            <a:r>
              <a:rPr lang="en-GB" b="1" dirty="0">
                <a:latin typeface="Times New Roman" pitchFamily="18" charset="0"/>
                <a:cs typeface="Times New Roman" pitchFamily="18" charset="0"/>
              </a:rPr>
              <a:t>process reference model (PRM)</a:t>
            </a:r>
            <a:r>
              <a:rPr lang="en-GB" dirty="0">
                <a:latin typeface="Times New Roman" pitchFamily="18" charset="0"/>
                <a:cs typeface="Times New Roman" pitchFamily="18" charset="0"/>
              </a:rPr>
              <a:t>, which defines and describes in detail a number of governance and management processes. The details of this specific enabler model can be found in the</a:t>
            </a:r>
            <a:r>
              <a:rPr lang="en-GB" i="1" dirty="0">
                <a:latin typeface="Times New Roman" pitchFamily="18" charset="0"/>
                <a:cs typeface="Times New Roman" pitchFamily="18" charset="0"/>
              </a:rPr>
              <a:t> COBIT 5: Enabling  Processes </a:t>
            </a:r>
            <a:r>
              <a:rPr lang="en-GB" dirty="0">
                <a:latin typeface="Times New Roman" pitchFamily="18" charset="0"/>
                <a:cs typeface="Times New Roman" pitchFamily="18" charset="0"/>
              </a:rPr>
              <a:t>volume.</a:t>
            </a:r>
            <a:endParaRPr lang="en-US" dirty="0">
              <a:latin typeface="Times New Roman" pitchFamily="18" charset="0"/>
              <a:cs typeface="Times New Roman" pitchFamily="18" charset="0"/>
            </a:endParaRPr>
          </a:p>
        </p:txBody>
      </p:sp>
      <p:sp>
        <p:nvSpPr>
          <p:cNvPr id="40964" name="Rectangle 5">
            <a:extLst>
              <a:ext uri="{FF2B5EF4-FFF2-40B4-BE49-F238E27FC236}">
                <a16:creationId xmlns:a16="http://schemas.microsoft.com/office/drawing/2014/main" id="{F7366B32-CF81-D343-8003-AE254A34A339}"/>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 name="Slide Number Placeholder 5">
            <a:extLst>
              <a:ext uri="{FF2B5EF4-FFF2-40B4-BE49-F238E27FC236}">
                <a16:creationId xmlns:a16="http://schemas.microsoft.com/office/drawing/2014/main" id="{40631AD4-F62F-E548-B7B7-A1A3025D299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C53A507-62CC-3449-9B72-82C08E88FDFA}" type="slidenum">
              <a:rPr lang="en-US" altLang="en-US">
                <a:solidFill>
                  <a:srgbClr val="045C75"/>
                </a:solidFill>
              </a:rPr>
              <a:pPr eaLnBrk="1" hangingPunct="1"/>
              <a:t>22</a:t>
            </a:fld>
            <a:endParaRPr lang="en-US" altLang="en-US">
              <a:solidFill>
                <a:srgbClr val="045C75"/>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1">
            <a:extLst>
              <a:ext uri="{FF2B5EF4-FFF2-40B4-BE49-F238E27FC236}">
                <a16:creationId xmlns:a16="http://schemas.microsoft.com/office/drawing/2014/main" id="{15498595-33F1-CA45-B8A7-75616DBDF404}"/>
              </a:ext>
            </a:extLst>
          </p:cNvPr>
          <p:cNvGrpSpPr>
            <a:grpSpLocks/>
          </p:cNvGrpSpPr>
          <p:nvPr/>
        </p:nvGrpSpPr>
        <p:grpSpPr bwMode="auto">
          <a:xfrm>
            <a:off x="2001837" y="1550987"/>
            <a:ext cx="5922491" cy="3505200"/>
            <a:chOff x="1257" y="1119"/>
            <a:chExt cx="3293" cy="1905"/>
          </a:xfrm>
          <a:solidFill>
            <a:srgbClr val="92D050"/>
          </a:solidFill>
        </p:grpSpPr>
        <p:sp>
          <p:nvSpPr>
            <p:cNvPr id="29" name="Rectangle 3">
              <a:extLst>
                <a:ext uri="{FF2B5EF4-FFF2-40B4-BE49-F238E27FC236}">
                  <a16:creationId xmlns:a16="http://schemas.microsoft.com/office/drawing/2014/main" id="{2064AF3B-6442-1645-A631-44F20A0E33A7}"/>
                </a:ext>
              </a:extLst>
            </p:cNvPr>
            <p:cNvSpPr>
              <a:spLocks noChangeArrowheads="1"/>
            </p:cNvSpPr>
            <p:nvPr/>
          </p:nvSpPr>
          <p:spPr bwMode="auto">
            <a:xfrm>
              <a:off x="1257" y="1119"/>
              <a:ext cx="3293" cy="1905"/>
            </a:xfrm>
            <a:prstGeom prst="rect">
              <a:avLst/>
            </a:prstGeom>
            <a:grpFill/>
            <a:ln>
              <a:noFill/>
            </a:ln>
            <a:effectLst/>
            <a:extLst/>
          </p:spPr>
          <p:txBody>
            <a:bodyPr wrap="none" anchor="ctr"/>
            <a:lstStyle/>
            <a:p>
              <a:pPr>
                <a:defRPr/>
              </a:pPr>
              <a:endParaRPr lang="nl-BE">
                <a:latin typeface="Arial" charset="0"/>
              </a:endParaRPr>
            </a:p>
          </p:txBody>
        </p:sp>
        <p:sp>
          <p:nvSpPr>
            <p:cNvPr id="30" name="Text Box 4">
              <a:extLst>
                <a:ext uri="{FF2B5EF4-FFF2-40B4-BE49-F238E27FC236}">
                  <a16:creationId xmlns:a16="http://schemas.microsoft.com/office/drawing/2014/main" id="{2CADE32B-645E-C046-ABDB-BFC0CFF65557}"/>
                </a:ext>
              </a:extLst>
            </p:cNvPr>
            <p:cNvSpPr txBox="1">
              <a:spLocks noChangeArrowheads="1"/>
            </p:cNvSpPr>
            <p:nvPr/>
          </p:nvSpPr>
          <p:spPr bwMode="auto">
            <a:xfrm>
              <a:off x="1342" y="1202"/>
              <a:ext cx="1631" cy="184"/>
            </a:xfrm>
            <a:prstGeom prst="rect">
              <a:avLst/>
            </a:prstGeom>
            <a:grpFill/>
            <a:ln>
              <a:noFill/>
            </a:ln>
            <a:effectLst/>
            <a:extLst/>
          </p:spPr>
          <p:txBody>
            <a:bodyPr wrap="none">
              <a:spAutoFit/>
            </a:bodyPr>
            <a:lstStyle/>
            <a:p>
              <a:pPr algn="ctr">
                <a:defRPr/>
              </a:pPr>
              <a:r>
                <a:rPr lang="en-GB" sz="1600" b="1" dirty="0">
                  <a:solidFill>
                    <a:schemeClr val="bg1"/>
                  </a:solidFill>
                  <a:latin typeface="Arial" charset="0"/>
                  <a:cs typeface="Arial" charset="0"/>
                </a:rPr>
                <a:t>Governance of Enterprise IT</a:t>
              </a:r>
            </a:p>
          </p:txBody>
        </p:sp>
        <p:sp>
          <p:nvSpPr>
            <p:cNvPr id="31" name="Text Box 6">
              <a:extLst>
                <a:ext uri="{FF2B5EF4-FFF2-40B4-BE49-F238E27FC236}">
                  <a16:creationId xmlns:a16="http://schemas.microsoft.com/office/drawing/2014/main" id="{25594890-01BB-124A-9FBA-0C3E5ADD757F}"/>
                </a:ext>
              </a:extLst>
            </p:cNvPr>
            <p:cNvSpPr txBox="1">
              <a:spLocks noChangeArrowheads="1"/>
            </p:cNvSpPr>
            <p:nvPr/>
          </p:nvSpPr>
          <p:spPr bwMode="auto">
            <a:xfrm>
              <a:off x="4042" y="2844"/>
              <a:ext cx="496" cy="167"/>
            </a:xfrm>
            <a:prstGeom prst="rect">
              <a:avLst/>
            </a:prstGeom>
            <a:grpFill/>
            <a:ln>
              <a:noFill/>
            </a:ln>
            <a:effectLst/>
            <a:extLst/>
          </p:spPr>
          <p:txBody>
            <a:bodyPr wrap="none">
              <a:spAutoFit/>
            </a:bodyPr>
            <a:lstStyle/>
            <a:p>
              <a:pPr algn="ctr">
                <a:defRPr/>
              </a:pPr>
              <a:r>
                <a:rPr lang="en-GB" sz="1400" b="1" dirty="0">
                  <a:latin typeface="Arial" charset="0"/>
                  <a:cs typeface="Arial" charset="0"/>
                </a:rPr>
                <a:t>COBIT 5</a:t>
              </a:r>
            </a:p>
          </p:txBody>
        </p:sp>
      </p:grpSp>
      <p:grpSp>
        <p:nvGrpSpPr>
          <p:cNvPr id="3" name="Group 31">
            <a:extLst>
              <a:ext uri="{FF2B5EF4-FFF2-40B4-BE49-F238E27FC236}">
                <a16:creationId xmlns:a16="http://schemas.microsoft.com/office/drawing/2014/main" id="{DBACAFA1-F6AD-524B-B743-F099AD9FCD0D}"/>
              </a:ext>
            </a:extLst>
          </p:cNvPr>
          <p:cNvGrpSpPr>
            <a:grpSpLocks/>
          </p:cNvGrpSpPr>
          <p:nvPr/>
        </p:nvGrpSpPr>
        <p:grpSpPr bwMode="auto">
          <a:xfrm>
            <a:off x="2016125" y="2160588"/>
            <a:ext cx="5018088" cy="2895600"/>
            <a:chOff x="1257" y="1119"/>
            <a:chExt cx="3272" cy="1905"/>
          </a:xfrm>
        </p:grpSpPr>
        <p:sp>
          <p:nvSpPr>
            <p:cNvPr id="21538" name="Rectangle 3">
              <a:extLst>
                <a:ext uri="{FF2B5EF4-FFF2-40B4-BE49-F238E27FC236}">
                  <a16:creationId xmlns:a16="http://schemas.microsoft.com/office/drawing/2014/main" id="{A0C3B10D-3EE5-C44D-8F85-7D35AEB64CA4}"/>
                </a:ext>
              </a:extLst>
            </p:cNvPr>
            <p:cNvSpPr>
              <a:spLocks noChangeArrowheads="1"/>
            </p:cNvSpPr>
            <p:nvPr/>
          </p:nvSpPr>
          <p:spPr bwMode="auto">
            <a:xfrm>
              <a:off x="1257" y="1119"/>
              <a:ext cx="3220" cy="19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nl-BE" altLang="en-US"/>
            </a:p>
          </p:txBody>
        </p:sp>
        <p:sp>
          <p:nvSpPr>
            <p:cNvPr id="21539" name="Text Box 4">
              <a:extLst>
                <a:ext uri="{FF2B5EF4-FFF2-40B4-BE49-F238E27FC236}">
                  <a16:creationId xmlns:a16="http://schemas.microsoft.com/office/drawing/2014/main" id="{A0C446E9-BE0A-A748-B943-ED35FCD0B573}"/>
                </a:ext>
              </a:extLst>
            </p:cNvPr>
            <p:cNvSpPr txBox="1">
              <a:spLocks noChangeArrowheads="1"/>
            </p:cNvSpPr>
            <p:nvPr/>
          </p:nvSpPr>
          <p:spPr bwMode="auto">
            <a:xfrm>
              <a:off x="1397" y="1269"/>
              <a:ext cx="1050"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b="1">
                  <a:solidFill>
                    <a:schemeClr val="bg1"/>
                  </a:solidFill>
                  <a:cs typeface="Arial" panose="020B0604020202020204" pitchFamily="34" charset="0"/>
                </a:rPr>
                <a:t>IT Governance</a:t>
              </a:r>
            </a:p>
          </p:txBody>
        </p:sp>
        <p:sp>
          <p:nvSpPr>
            <p:cNvPr id="21540" name="Text Box 6">
              <a:extLst>
                <a:ext uri="{FF2B5EF4-FFF2-40B4-BE49-F238E27FC236}">
                  <a16:creationId xmlns:a16="http://schemas.microsoft.com/office/drawing/2014/main" id="{7368A8D8-F7EF-3E4B-A3F0-6B4A2086D792}"/>
                </a:ext>
              </a:extLst>
            </p:cNvPr>
            <p:cNvSpPr txBox="1">
              <a:spLocks noChangeArrowheads="1"/>
            </p:cNvSpPr>
            <p:nvPr/>
          </p:nvSpPr>
          <p:spPr bwMode="auto">
            <a:xfrm>
              <a:off x="3718" y="2806"/>
              <a:ext cx="811"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400" b="1">
                  <a:cs typeface="Arial" panose="020B0604020202020204" pitchFamily="34" charset="0"/>
                </a:rPr>
                <a:t>C</a:t>
              </a:r>
              <a:r>
                <a:rPr lang="en-GB" altLang="en-US" sz="1200" b="1">
                  <a:cs typeface="Arial" panose="020B0604020202020204" pitchFamily="34" charset="0"/>
                </a:rPr>
                <a:t>OBI</a:t>
              </a:r>
              <a:r>
                <a:rPr lang="en-GB" altLang="en-US" sz="1400" b="1">
                  <a:cs typeface="Arial" panose="020B0604020202020204" pitchFamily="34" charset="0"/>
                </a:rPr>
                <a:t>T4.0/4.1</a:t>
              </a:r>
            </a:p>
          </p:txBody>
        </p:sp>
      </p:grpSp>
      <p:grpSp>
        <p:nvGrpSpPr>
          <p:cNvPr id="4" name="Group 30">
            <a:extLst>
              <a:ext uri="{FF2B5EF4-FFF2-40B4-BE49-F238E27FC236}">
                <a16:creationId xmlns:a16="http://schemas.microsoft.com/office/drawing/2014/main" id="{A4A5C83F-7BA8-3E43-ABB1-B88711583A7A}"/>
              </a:ext>
            </a:extLst>
          </p:cNvPr>
          <p:cNvGrpSpPr>
            <a:grpSpLocks/>
          </p:cNvGrpSpPr>
          <p:nvPr/>
        </p:nvGrpSpPr>
        <p:grpSpPr bwMode="auto">
          <a:xfrm>
            <a:off x="2016125" y="2824163"/>
            <a:ext cx="3816350" cy="2232025"/>
            <a:chOff x="1257" y="1618"/>
            <a:chExt cx="2404" cy="1406"/>
          </a:xfrm>
        </p:grpSpPr>
        <p:sp>
          <p:nvSpPr>
            <p:cNvPr id="21535" name="Rectangle 8">
              <a:extLst>
                <a:ext uri="{FF2B5EF4-FFF2-40B4-BE49-F238E27FC236}">
                  <a16:creationId xmlns:a16="http://schemas.microsoft.com/office/drawing/2014/main" id="{71FBA6BB-616F-984E-8A21-1F0E803FB66E}"/>
                </a:ext>
              </a:extLst>
            </p:cNvPr>
            <p:cNvSpPr>
              <a:spLocks noChangeArrowheads="1"/>
            </p:cNvSpPr>
            <p:nvPr/>
          </p:nvSpPr>
          <p:spPr bwMode="auto">
            <a:xfrm>
              <a:off x="1257" y="1618"/>
              <a:ext cx="2404" cy="1406"/>
            </a:xfrm>
            <a:prstGeom prst="rect">
              <a:avLst/>
            </a:prstGeom>
            <a:solidFill>
              <a:srgbClr val="5994D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nl-BE" altLang="en-US"/>
            </a:p>
          </p:txBody>
        </p:sp>
        <p:sp>
          <p:nvSpPr>
            <p:cNvPr id="21536" name="Text Box 9">
              <a:extLst>
                <a:ext uri="{FF2B5EF4-FFF2-40B4-BE49-F238E27FC236}">
                  <a16:creationId xmlns:a16="http://schemas.microsoft.com/office/drawing/2014/main" id="{1CDBAFC8-C202-3747-A3C7-2E79468BAEF3}"/>
                </a:ext>
              </a:extLst>
            </p:cNvPr>
            <p:cNvSpPr txBox="1">
              <a:spLocks noChangeArrowheads="1"/>
            </p:cNvSpPr>
            <p:nvPr/>
          </p:nvSpPr>
          <p:spPr bwMode="auto">
            <a:xfrm>
              <a:off x="1392" y="1728"/>
              <a:ext cx="89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b="1">
                  <a:solidFill>
                    <a:schemeClr val="bg1"/>
                  </a:solidFill>
                  <a:cs typeface="Arial" panose="020B0604020202020204" pitchFamily="34" charset="0"/>
                </a:rPr>
                <a:t>Management</a:t>
              </a:r>
            </a:p>
          </p:txBody>
        </p:sp>
        <p:sp>
          <p:nvSpPr>
            <p:cNvPr id="21537" name="Text Box 11">
              <a:extLst>
                <a:ext uri="{FF2B5EF4-FFF2-40B4-BE49-F238E27FC236}">
                  <a16:creationId xmlns:a16="http://schemas.microsoft.com/office/drawing/2014/main" id="{A4B783C7-0860-DD4E-BDD3-828385F57131}"/>
                </a:ext>
              </a:extLst>
            </p:cNvPr>
            <p:cNvSpPr txBox="1">
              <a:spLocks noChangeArrowheads="1"/>
            </p:cNvSpPr>
            <p:nvPr/>
          </p:nvSpPr>
          <p:spPr bwMode="auto">
            <a:xfrm>
              <a:off x="3041" y="2801"/>
              <a:ext cx="49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400" b="1">
                  <a:cs typeface="Arial" panose="020B0604020202020204" pitchFamily="34" charset="0"/>
                </a:rPr>
                <a:t>C</a:t>
              </a:r>
              <a:r>
                <a:rPr lang="en-GB" altLang="en-US" sz="1200" b="1">
                  <a:cs typeface="Arial" panose="020B0604020202020204" pitchFamily="34" charset="0"/>
                </a:rPr>
                <a:t>OBI</a:t>
              </a:r>
              <a:r>
                <a:rPr lang="en-GB" altLang="en-US" sz="1400" b="1">
                  <a:cs typeface="Arial" panose="020B0604020202020204" pitchFamily="34" charset="0"/>
                </a:rPr>
                <a:t>T3</a:t>
              </a:r>
            </a:p>
          </p:txBody>
        </p:sp>
      </p:grpSp>
      <p:grpSp>
        <p:nvGrpSpPr>
          <p:cNvPr id="5" name="Group 29">
            <a:extLst>
              <a:ext uri="{FF2B5EF4-FFF2-40B4-BE49-F238E27FC236}">
                <a16:creationId xmlns:a16="http://schemas.microsoft.com/office/drawing/2014/main" id="{130ADB0F-C5D5-A64B-8E19-12C72D05CFDF}"/>
              </a:ext>
            </a:extLst>
          </p:cNvPr>
          <p:cNvGrpSpPr>
            <a:grpSpLocks/>
          </p:cNvGrpSpPr>
          <p:nvPr/>
        </p:nvGrpSpPr>
        <p:grpSpPr bwMode="auto">
          <a:xfrm>
            <a:off x="2016125" y="3471863"/>
            <a:ext cx="2592388" cy="1584325"/>
            <a:chOff x="1257" y="2026"/>
            <a:chExt cx="1633" cy="998"/>
          </a:xfrm>
        </p:grpSpPr>
        <p:sp>
          <p:nvSpPr>
            <p:cNvPr id="21532" name="Rectangle 13">
              <a:extLst>
                <a:ext uri="{FF2B5EF4-FFF2-40B4-BE49-F238E27FC236}">
                  <a16:creationId xmlns:a16="http://schemas.microsoft.com/office/drawing/2014/main" id="{E45467BD-B80E-F942-92FC-8F405D2C02D3}"/>
                </a:ext>
              </a:extLst>
            </p:cNvPr>
            <p:cNvSpPr>
              <a:spLocks noChangeArrowheads="1"/>
            </p:cNvSpPr>
            <p:nvPr/>
          </p:nvSpPr>
          <p:spPr bwMode="auto">
            <a:xfrm>
              <a:off x="1257" y="2026"/>
              <a:ext cx="1633" cy="998"/>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nl-BE" altLang="en-US"/>
            </a:p>
          </p:txBody>
        </p:sp>
        <p:sp>
          <p:nvSpPr>
            <p:cNvPr id="21533" name="Text Box 14">
              <a:extLst>
                <a:ext uri="{FF2B5EF4-FFF2-40B4-BE49-F238E27FC236}">
                  <a16:creationId xmlns:a16="http://schemas.microsoft.com/office/drawing/2014/main" id="{B859FB5E-C402-8848-BC8E-8F5B96C5669A}"/>
                </a:ext>
              </a:extLst>
            </p:cNvPr>
            <p:cNvSpPr txBox="1">
              <a:spLocks noChangeArrowheads="1"/>
            </p:cNvSpPr>
            <p:nvPr/>
          </p:nvSpPr>
          <p:spPr bwMode="auto">
            <a:xfrm>
              <a:off x="1424" y="2099"/>
              <a:ext cx="57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b="1">
                  <a:solidFill>
                    <a:schemeClr val="bg1"/>
                  </a:solidFill>
                  <a:cs typeface="Arial" panose="020B0604020202020204" pitchFamily="34" charset="0"/>
                </a:rPr>
                <a:t>Control</a:t>
              </a:r>
            </a:p>
          </p:txBody>
        </p:sp>
        <p:sp>
          <p:nvSpPr>
            <p:cNvPr id="21534" name="Text Box 16">
              <a:extLst>
                <a:ext uri="{FF2B5EF4-FFF2-40B4-BE49-F238E27FC236}">
                  <a16:creationId xmlns:a16="http://schemas.microsoft.com/office/drawing/2014/main" id="{0344DE06-E41A-0747-A5C2-11EDB6918150}"/>
                </a:ext>
              </a:extLst>
            </p:cNvPr>
            <p:cNvSpPr txBox="1">
              <a:spLocks noChangeArrowheads="1"/>
            </p:cNvSpPr>
            <p:nvPr/>
          </p:nvSpPr>
          <p:spPr bwMode="auto">
            <a:xfrm>
              <a:off x="2270" y="2801"/>
              <a:ext cx="49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400" b="1">
                  <a:cs typeface="Arial" panose="020B0604020202020204" pitchFamily="34" charset="0"/>
                </a:rPr>
                <a:t>C</a:t>
              </a:r>
              <a:r>
                <a:rPr lang="en-GB" altLang="en-US" sz="1200" b="1">
                  <a:cs typeface="Arial" panose="020B0604020202020204" pitchFamily="34" charset="0"/>
                </a:rPr>
                <a:t>OBI</a:t>
              </a:r>
              <a:r>
                <a:rPr lang="en-GB" altLang="en-US" sz="1400" b="1">
                  <a:cs typeface="Arial" panose="020B0604020202020204" pitchFamily="34" charset="0"/>
                </a:rPr>
                <a:t>T2</a:t>
              </a:r>
            </a:p>
          </p:txBody>
        </p:sp>
      </p:grpSp>
      <p:sp>
        <p:nvSpPr>
          <p:cNvPr id="248849" name="Rectangle 17">
            <a:extLst>
              <a:ext uri="{FF2B5EF4-FFF2-40B4-BE49-F238E27FC236}">
                <a16:creationId xmlns:a16="http://schemas.microsoft.com/office/drawing/2014/main" id="{AF2C32D2-93F8-7444-95F3-F14CCE75D0DF}"/>
              </a:ext>
            </a:extLst>
          </p:cNvPr>
          <p:cNvSpPr>
            <a:spLocks noChangeArrowheads="1"/>
          </p:cNvSpPr>
          <p:nvPr/>
        </p:nvSpPr>
        <p:spPr bwMode="auto">
          <a:xfrm>
            <a:off x="2133600" y="5715000"/>
            <a:ext cx="5727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a:cs typeface="Arial" panose="020B0604020202020204" pitchFamily="34" charset="0"/>
              </a:rPr>
              <a:t>An business framework from ISACA, at </a:t>
            </a:r>
            <a:r>
              <a:rPr lang="en-US" altLang="en-US" sz="1600" u="sng">
                <a:solidFill>
                  <a:srgbClr val="000099"/>
                </a:solidFill>
                <a:cs typeface="Arial" panose="020B0604020202020204" pitchFamily="34" charset="0"/>
              </a:rPr>
              <a:t>www.isaca.org/cobit</a:t>
            </a:r>
          </a:p>
        </p:txBody>
      </p:sp>
      <p:grpSp>
        <p:nvGrpSpPr>
          <p:cNvPr id="6" name="Group 28">
            <a:extLst>
              <a:ext uri="{FF2B5EF4-FFF2-40B4-BE49-F238E27FC236}">
                <a16:creationId xmlns:a16="http://schemas.microsoft.com/office/drawing/2014/main" id="{3658EDE4-EA5E-9D49-9BF2-7F74F0640BE9}"/>
              </a:ext>
            </a:extLst>
          </p:cNvPr>
          <p:cNvGrpSpPr>
            <a:grpSpLocks/>
          </p:cNvGrpSpPr>
          <p:nvPr/>
        </p:nvGrpSpPr>
        <p:grpSpPr bwMode="auto">
          <a:xfrm>
            <a:off x="2016125" y="4048125"/>
            <a:ext cx="1366838" cy="1008063"/>
            <a:chOff x="1257" y="2389"/>
            <a:chExt cx="861" cy="635"/>
          </a:xfrm>
        </p:grpSpPr>
        <p:sp>
          <p:nvSpPr>
            <p:cNvPr id="21529" name="Rectangle 20">
              <a:extLst>
                <a:ext uri="{FF2B5EF4-FFF2-40B4-BE49-F238E27FC236}">
                  <a16:creationId xmlns:a16="http://schemas.microsoft.com/office/drawing/2014/main" id="{0C4AD535-19DB-5846-A9E5-45146BFDFA7F}"/>
                </a:ext>
              </a:extLst>
            </p:cNvPr>
            <p:cNvSpPr>
              <a:spLocks noChangeArrowheads="1"/>
            </p:cNvSpPr>
            <p:nvPr/>
          </p:nvSpPr>
          <p:spPr bwMode="auto">
            <a:xfrm>
              <a:off x="1257" y="2389"/>
              <a:ext cx="861" cy="635"/>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cs typeface="Arial" panose="020B0604020202020204" pitchFamily="34" charset="0"/>
              </a:endParaRPr>
            </a:p>
          </p:txBody>
        </p:sp>
        <p:sp>
          <p:nvSpPr>
            <p:cNvPr id="21530" name="Text Box 21">
              <a:extLst>
                <a:ext uri="{FF2B5EF4-FFF2-40B4-BE49-F238E27FC236}">
                  <a16:creationId xmlns:a16="http://schemas.microsoft.com/office/drawing/2014/main" id="{6B9DA719-D6DF-2D4B-8ECC-1ED048630399}"/>
                </a:ext>
              </a:extLst>
            </p:cNvPr>
            <p:cNvSpPr txBox="1">
              <a:spLocks noChangeArrowheads="1"/>
            </p:cNvSpPr>
            <p:nvPr/>
          </p:nvSpPr>
          <p:spPr bwMode="auto">
            <a:xfrm>
              <a:off x="1420" y="2453"/>
              <a:ext cx="44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b="1">
                  <a:solidFill>
                    <a:schemeClr val="bg1"/>
                  </a:solidFill>
                  <a:cs typeface="Arial" panose="020B0604020202020204" pitchFamily="34" charset="0"/>
                </a:rPr>
                <a:t>Audit</a:t>
              </a:r>
            </a:p>
          </p:txBody>
        </p:sp>
        <p:sp>
          <p:nvSpPr>
            <p:cNvPr id="21531" name="Text Box 25">
              <a:extLst>
                <a:ext uri="{FF2B5EF4-FFF2-40B4-BE49-F238E27FC236}">
                  <a16:creationId xmlns:a16="http://schemas.microsoft.com/office/drawing/2014/main" id="{2F8F92D6-E058-9142-AFCA-68DF5C5DC5A3}"/>
                </a:ext>
              </a:extLst>
            </p:cNvPr>
            <p:cNvSpPr txBox="1">
              <a:spLocks noChangeArrowheads="1"/>
            </p:cNvSpPr>
            <p:nvPr/>
          </p:nvSpPr>
          <p:spPr bwMode="auto">
            <a:xfrm>
              <a:off x="1424" y="2801"/>
              <a:ext cx="49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400" b="1">
                  <a:cs typeface="Arial" panose="020B0604020202020204" pitchFamily="34" charset="0"/>
                </a:rPr>
                <a:t>C</a:t>
              </a:r>
              <a:r>
                <a:rPr lang="en-GB" altLang="en-US" sz="1200" b="1">
                  <a:cs typeface="Arial" panose="020B0604020202020204" pitchFamily="34" charset="0"/>
                </a:rPr>
                <a:t>OBI</a:t>
              </a:r>
              <a:r>
                <a:rPr lang="en-GB" altLang="en-US" sz="1400" b="1">
                  <a:cs typeface="Arial" panose="020B0604020202020204" pitchFamily="34" charset="0"/>
                </a:rPr>
                <a:t>T1</a:t>
              </a:r>
            </a:p>
          </p:txBody>
        </p:sp>
      </p:grpSp>
      <p:sp>
        <p:nvSpPr>
          <p:cNvPr id="20488" name="Rectangle 26">
            <a:extLst>
              <a:ext uri="{FF2B5EF4-FFF2-40B4-BE49-F238E27FC236}">
                <a16:creationId xmlns:a16="http://schemas.microsoft.com/office/drawing/2014/main" id="{5585E97A-F43A-3D45-860D-55C6EA465400}"/>
              </a:ext>
            </a:extLst>
          </p:cNvPr>
          <p:cNvSpPr>
            <a:spLocks noChangeArrowheads="1"/>
          </p:cNvSpPr>
          <p:nvPr/>
        </p:nvSpPr>
        <p:spPr bwMode="auto">
          <a:xfrm>
            <a:off x="533400" y="0"/>
            <a:ext cx="8610600" cy="1295400"/>
          </a:xfrm>
          <a:prstGeom prst="rect">
            <a:avLst/>
          </a:prstGeom>
          <a:noFill/>
          <a:ln w="9525">
            <a:noFill/>
            <a:miter lim="800000"/>
            <a:headEnd/>
            <a:tailEnd/>
          </a:ln>
        </p:spPr>
        <p:txBody>
          <a:bodyPr/>
          <a:lstStyle/>
          <a:p>
            <a:pPr marL="2457450" indent="-2457450" eaLnBrk="0" hangingPunct="0">
              <a:defRPr/>
            </a:pPr>
            <a:r>
              <a:rPr lang="en-US" sz="5000" dirty="0">
                <a:solidFill>
                  <a:schemeClr val="tx2"/>
                </a:solidFill>
                <a:latin typeface="+mj-lt"/>
                <a:ea typeface="+mj-ea"/>
                <a:cs typeface="+mj-cs"/>
              </a:rPr>
              <a:t>COBIT 5:  Now One Complete Business Framework </a:t>
            </a:r>
            <a:r>
              <a:rPr lang="en-US" sz="2000" b="1" dirty="0">
                <a:solidFill>
                  <a:schemeClr val="bg1"/>
                </a:solidFill>
                <a:latin typeface="Arial" charset="0"/>
                <a:cs typeface="Arial" charset="0"/>
              </a:rPr>
              <a:t>for</a:t>
            </a:r>
            <a:endParaRPr lang="en-GB" sz="2000" b="1" dirty="0">
              <a:solidFill>
                <a:schemeClr val="bg1"/>
              </a:solidFill>
              <a:latin typeface="Arial" charset="0"/>
              <a:cs typeface="Arial" charset="0"/>
            </a:endParaRPr>
          </a:p>
        </p:txBody>
      </p:sp>
      <p:grpSp>
        <p:nvGrpSpPr>
          <p:cNvPr id="7" name="Group 32">
            <a:extLst>
              <a:ext uri="{FF2B5EF4-FFF2-40B4-BE49-F238E27FC236}">
                <a16:creationId xmlns:a16="http://schemas.microsoft.com/office/drawing/2014/main" id="{023935E0-6DD1-7443-8203-88963054AAFC}"/>
              </a:ext>
            </a:extLst>
          </p:cNvPr>
          <p:cNvGrpSpPr>
            <a:grpSpLocks/>
          </p:cNvGrpSpPr>
          <p:nvPr/>
        </p:nvGrpSpPr>
        <p:grpSpPr bwMode="auto">
          <a:xfrm>
            <a:off x="1371600" y="1600200"/>
            <a:ext cx="6548438" cy="3951288"/>
            <a:chOff x="851" y="847"/>
            <a:chExt cx="4125" cy="2489"/>
          </a:xfrm>
        </p:grpSpPr>
        <p:sp>
          <p:nvSpPr>
            <p:cNvPr id="21522" name="Text Box 5">
              <a:extLst>
                <a:ext uri="{FF2B5EF4-FFF2-40B4-BE49-F238E27FC236}">
                  <a16:creationId xmlns:a16="http://schemas.microsoft.com/office/drawing/2014/main" id="{7E446BD9-DEA0-3E4F-A4A0-FD39ECE6BFB0}"/>
                </a:ext>
              </a:extLst>
            </p:cNvPr>
            <p:cNvSpPr txBox="1">
              <a:spLocks noChangeArrowheads="1"/>
            </p:cNvSpPr>
            <p:nvPr/>
          </p:nvSpPr>
          <p:spPr bwMode="auto">
            <a:xfrm>
              <a:off x="3635" y="3103"/>
              <a:ext cx="56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2005/7</a:t>
              </a:r>
            </a:p>
          </p:txBody>
        </p:sp>
        <p:sp>
          <p:nvSpPr>
            <p:cNvPr id="21523" name="Text Box 10">
              <a:extLst>
                <a:ext uri="{FF2B5EF4-FFF2-40B4-BE49-F238E27FC236}">
                  <a16:creationId xmlns:a16="http://schemas.microsoft.com/office/drawing/2014/main" id="{0A2C20AF-7DF3-3E49-85A2-B46F94DA9D22}"/>
                </a:ext>
              </a:extLst>
            </p:cNvPr>
            <p:cNvSpPr txBox="1">
              <a:spLocks noChangeArrowheads="1"/>
            </p:cNvSpPr>
            <p:nvPr/>
          </p:nvSpPr>
          <p:spPr bwMode="auto">
            <a:xfrm>
              <a:off x="2867" y="3103"/>
              <a:ext cx="4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2000</a:t>
              </a:r>
            </a:p>
          </p:txBody>
        </p:sp>
        <p:sp>
          <p:nvSpPr>
            <p:cNvPr id="21524" name="Text Box 15">
              <a:extLst>
                <a:ext uri="{FF2B5EF4-FFF2-40B4-BE49-F238E27FC236}">
                  <a16:creationId xmlns:a16="http://schemas.microsoft.com/office/drawing/2014/main" id="{7FD7B676-0487-D34A-9E0B-9412AB11596D}"/>
                </a:ext>
              </a:extLst>
            </p:cNvPr>
            <p:cNvSpPr txBox="1">
              <a:spLocks noChangeArrowheads="1"/>
            </p:cNvSpPr>
            <p:nvPr/>
          </p:nvSpPr>
          <p:spPr bwMode="auto">
            <a:xfrm>
              <a:off x="2051" y="3103"/>
              <a:ext cx="4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1998</a:t>
              </a:r>
            </a:p>
          </p:txBody>
        </p:sp>
        <p:sp>
          <p:nvSpPr>
            <p:cNvPr id="21525" name="Text Box 19">
              <a:extLst>
                <a:ext uri="{FF2B5EF4-FFF2-40B4-BE49-F238E27FC236}">
                  <a16:creationId xmlns:a16="http://schemas.microsoft.com/office/drawing/2014/main" id="{4A199680-9D21-DB47-982C-8EC13A4B5872}"/>
                </a:ext>
              </a:extLst>
            </p:cNvPr>
            <p:cNvSpPr txBox="1">
              <a:spLocks noChangeArrowheads="1"/>
            </p:cNvSpPr>
            <p:nvPr/>
          </p:nvSpPr>
          <p:spPr bwMode="auto">
            <a:xfrm flipV="1">
              <a:off x="851" y="1231"/>
              <a:ext cx="310" cy="1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cs typeface="Arial" panose="020B0604020202020204" pitchFamily="34" charset="0"/>
                </a:rPr>
                <a:t> </a:t>
              </a:r>
              <a:r>
                <a:rPr lang="fr-BE" altLang="en-US" sz="2000">
                  <a:cs typeface="Arial" panose="020B0604020202020204" pitchFamily="34" charset="0"/>
                </a:rPr>
                <a:t>Evolution of scope</a:t>
              </a:r>
              <a:r>
                <a:rPr lang="en-US" altLang="en-US" sz="2000">
                  <a:cs typeface="Arial" panose="020B0604020202020204" pitchFamily="34" charset="0"/>
                </a:rPr>
                <a:t> </a:t>
              </a:r>
            </a:p>
          </p:txBody>
        </p:sp>
        <p:sp>
          <p:nvSpPr>
            <p:cNvPr id="21526" name="Line 22">
              <a:extLst>
                <a:ext uri="{FF2B5EF4-FFF2-40B4-BE49-F238E27FC236}">
                  <a16:creationId xmlns:a16="http://schemas.microsoft.com/office/drawing/2014/main" id="{925AAD21-33BF-CB49-A9DB-B41272A29633}"/>
                </a:ext>
              </a:extLst>
            </p:cNvPr>
            <p:cNvSpPr>
              <a:spLocks noChangeShapeType="1"/>
            </p:cNvSpPr>
            <p:nvPr/>
          </p:nvSpPr>
          <p:spPr bwMode="auto">
            <a:xfrm flipV="1">
              <a:off x="1257" y="847"/>
              <a:ext cx="0" cy="2177"/>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1527" name="Line 23">
              <a:extLst>
                <a:ext uri="{FF2B5EF4-FFF2-40B4-BE49-F238E27FC236}">
                  <a16:creationId xmlns:a16="http://schemas.microsoft.com/office/drawing/2014/main" id="{2A3FF7E6-5D73-1747-8069-A49A996A5E89}"/>
                </a:ext>
              </a:extLst>
            </p:cNvPr>
            <p:cNvSpPr>
              <a:spLocks noChangeShapeType="1"/>
            </p:cNvSpPr>
            <p:nvPr/>
          </p:nvSpPr>
          <p:spPr bwMode="auto">
            <a:xfrm>
              <a:off x="1257" y="3024"/>
              <a:ext cx="3719"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1528" name="Text Box 24">
              <a:extLst>
                <a:ext uri="{FF2B5EF4-FFF2-40B4-BE49-F238E27FC236}">
                  <a16:creationId xmlns:a16="http://schemas.microsoft.com/office/drawing/2014/main" id="{A00DA222-4215-DB43-9DA7-802C4039F330}"/>
                </a:ext>
              </a:extLst>
            </p:cNvPr>
            <p:cNvSpPr txBox="1">
              <a:spLocks noChangeArrowheads="1"/>
            </p:cNvSpPr>
            <p:nvPr/>
          </p:nvSpPr>
          <p:spPr bwMode="auto">
            <a:xfrm>
              <a:off x="1235" y="3103"/>
              <a:ext cx="4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1996</a:t>
              </a:r>
            </a:p>
          </p:txBody>
        </p:sp>
      </p:grpSp>
      <p:sp>
        <p:nvSpPr>
          <p:cNvPr id="21514" name="Text Box 5">
            <a:extLst>
              <a:ext uri="{FF2B5EF4-FFF2-40B4-BE49-F238E27FC236}">
                <a16:creationId xmlns:a16="http://schemas.microsoft.com/office/drawing/2014/main" id="{A7995E6B-EA47-374A-B91F-F8A5F42F01BA}"/>
              </a:ext>
            </a:extLst>
          </p:cNvPr>
          <p:cNvSpPr txBox="1">
            <a:spLocks noChangeArrowheads="1"/>
          </p:cNvSpPr>
          <p:nvPr/>
        </p:nvSpPr>
        <p:spPr bwMode="auto">
          <a:xfrm>
            <a:off x="6934200" y="5181600"/>
            <a:ext cx="6969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2012</a:t>
            </a:r>
          </a:p>
        </p:txBody>
      </p:sp>
      <p:sp>
        <p:nvSpPr>
          <p:cNvPr id="33" name="Oval 32">
            <a:extLst>
              <a:ext uri="{FF2B5EF4-FFF2-40B4-BE49-F238E27FC236}">
                <a16:creationId xmlns:a16="http://schemas.microsoft.com/office/drawing/2014/main" id="{2680D572-4014-D84B-80F5-4BF5D748492A}"/>
              </a:ext>
            </a:extLst>
          </p:cNvPr>
          <p:cNvSpPr/>
          <p:nvPr/>
        </p:nvSpPr>
        <p:spPr>
          <a:xfrm>
            <a:off x="5867400" y="2667000"/>
            <a:ext cx="1066800" cy="6858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516" name="TextBox 34">
            <a:extLst>
              <a:ext uri="{FF2B5EF4-FFF2-40B4-BE49-F238E27FC236}">
                <a16:creationId xmlns:a16="http://schemas.microsoft.com/office/drawing/2014/main" id="{C2A6BA5D-8FE6-E246-8C91-B535246D1444}"/>
              </a:ext>
            </a:extLst>
          </p:cNvPr>
          <p:cNvSpPr txBox="1">
            <a:spLocks noChangeArrowheads="1"/>
          </p:cNvSpPr>
          <p:nvPr/>
        </p:nvSpPr>
        <p:spPr bwMode="auto">
          <a:xfrm>
            <a:off x="5867400" y="2819400"/>
            <a:ext cx="10668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t>Val IT 2.0</a:t>
            </a:r>
          </a:p>
          <a:p>
            <a:pPr algn="ctr" eaLnBrk="1" hangingPunct="1"/>
            <a:r>
              <a:rPr lang="en-US" altLang="en-US" sz="1000"/>
              <a:t>(2008)</a:t>
            </a:r>
          </a:p>
        </p:txBody>
      </p:sp>
      <p:sp>
        <p:nvSpPr>
          <p:cNvPr id="37" name="Oval 36">
            <a:extLst>
              <a:ext uri="{FF2B5EF4-FFF2-40B4-BE49-F238E27FC236}">
                <a16:creationId xmlns:a16="http://schemas.microsoft.com/office/drawing/2014/main" id="{8DAE5F13-7331-9440-A001-AF4BC43D94D4}"/>
              </a:ext>
            </a:extLst>
          </p:cNvPr>
          <p:cNvSpPr/>
          <p:nvPr/>
        </p:nvSpPr>
        <p:spPr>
          <a:xfrm>
            <a:off x="5943600" y="3657600"/>
            <a:ext cx="914400" cy="6858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518" name="TextBox 37">
            <a:extLst>
              <a:ext uri="{FF2B5EF4-FFF2-40B4-BE49-F238E27FC236}">
                <a16:creationId xmlns:a16="http://schemas.microsoft.com/office/drawing/2014/main" id="{9A6A23D1-CC24-C34F-B9A5-EBB2B0875B4C}"/>
              </a:ext>
            </a:extLst>
          </p:cNvPr>
          <p:cNvSpPr txBox="1">
            <a:spLocks noChangeArrowheads="1"/>
          </p:cNvSpPr>
          <p:nvPr/>
        </p:nvSpPr>
        <p:spPr bwMode="auto">
          <a:xfrm>
            <a:off x="5943600" y="3810000"/>
            <a:ext cx="9144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a:t>Risk IT</a:t>
            </a:r>
          </a:p>
          <a:p>
            <a:pPr algn="ctr" eaLnBrk="1" hangingPunct="1"/>
            <a:r>
              <a:rPr lang="en-US" altLang="en-US" sz="1000"/>
              <a:t>(2009)</a:t>
            </a:r>
          </a:p>
        </p:txBody>
      </p:sp>
      <p:sp>
        <p:nvSpPr>
          <p:cNvPr id="39" name="Oval 38">
            <a:extLst>
              <a:ext uri="{FF2B5EF4-FFF2-40B4-BE49-F238E27FC236}">
                <a16:creationId xmlns:a16="http://schemas.microsoft.com/office/drawing/2014/main" id="{9C1EF703-DBC0-EC46-A627-8DDA7A3BEF9A}"/>
              </a:ext>
            </a:extLst>
          </p:cNvPr>
          <p:cNvSpPr/>
          <p:nvPr/>
        </p:nvSpPr>
        <p:spPr>
          <a:xfrm>
            <a:off x="6858000" y="4648200"/>
            <a:ext cx="11430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Slide Number Placeholder 39">
            <a:extLst>
              <a:ext uri="{FF2B5EF4-FFF2-40B4-BE49-F238E27FC236}">
                <a16:creationId xmlns:a16="http://schemas.microsoft.com/office/drawing/2014/main" id="{103642A6-DD7F-9A43-972F-6BFBD137DA0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E56B15F-795F-0B44-BDC6-13ACCA5DF136}" type="slidenum">
              <a:rPr lang="en-US" altLang="en-US">
                <a:solidFill>
                  <a:srgbClr val="045C75"/>
                </a:solidFill>
              </a:rPr>
              <a:pPr eaLnBrk="1" hangingPunct="1"/>
              <a:t>3</a:t>
            </a:fld>
            <a:endParaRPr lang="en-US" altLang="en-US">
              <a:solidFill>
                <a:srgbClr val="045C75"/>
              </a:solidFill>
            </a:endParaRPr>
          </a:p>
        </p:txBody>
      </p:sp>
      <p:sp>
        <p:nvSpPr>
          <p:cNvPr id="21521" name="Rectangle 40">
            <a:extLst>
              <a:ext uri="{FF2B5EF4-FFF2-40B4-BE49-F238E27FC236}">
                <a16:creationId xmlns:a16="http://schemas.microsoft.com/office/drawing/2014/main" id="{7FBFC896-8E25-4C47-B3FC-3F5A36D6B986}"/>
              </a:ext>
            </a:extLst>
          </p:cNvPr>
          <p:cNvSpPr>
            <a:spLocks noChangeArrowheads="1"/>
          </p:cNvSpPr>
          <p:nvPr/>
        </p:nvSpPr>
        <p:spPr bwMode="auto">
          <a:xfrm>
            <a:off x="3581400" y="6172200"/>
            <a:ext cx="2209800" cy="246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000"/>
              <a:t>© 2012 ISACA</a:t>
            </a:r>
            <a:r>
              <a:rPr lang="en-US" altLang="en-US" sz="1000" baseline="30000"/>
              <a:t>®</a:t>
            </a:r>
            <a:r>
              <a:rPr lang="en-US" altLang="en-US" sz="1000"/>
              <a:t>  All rights reserved.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500"/>
                                        <p:tgtEl>
                                          <p:spTgt spid="4"/>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left)">
                                      <p:cBhvr>
                                        <p:cTn id="23" dur="500"/>
                                        <p:tgtEl>
                                          <p:spTgt spid="3"/>
                                        </p:tgtEl>
                                      </p:cBhvr>
                                    </p:animEffect>
                                  </p:childTnLst>
                                </p:cTn>
                              </p:par>
                            </p:childTnLst>
                          </p:cTn>
                        </p:par>
                        <p:par>
                          <p:cTn id="24" fill="hold" nodeType="afterGroup">
                            <p:stCondLst>
                              <p:cond delay="2500"/>
                            </p:stCondLst>
                            <p:childTnLst>
                              <p:par>
                                <p:cTn id="25" presetID="2" presetClass="entr" presetSubtype="4" fill="hold" grpId="0" nodeType="afterEffect">
                                  <p:stCondLst>
                                    <p:cond delay="0"/>
                                  </p:stCondLst>
                                  <p:childTnLst>
                                    <p:set>
                                      <p:cBhvr>
                                        <p:cTn id="26" dur="1" fill="hold">
                                          <p:stCondLst>
                                            <p:cond delay="0"/>
                                          </p:stCondLst>
                                        </p:cTn>
                                        <p:tgtEl>
                                          <p:spTgt spid="248849"/>
                                        </p:tgtEl>
                                        <p:attrNameLst>
                                          <p:attrName>style.visibility</p:attrName>
                                        </p:attrNameLst>
                                      </p:cBhvr>
                                      <p:to>
                                        <p:strVal val="visible"/>
                                      </p:to>
                                    </p:set>
                                    <p:anim calcmode="lin" valueType="num">
                                      <p:cBhvr additive="base">
                                        <p:cTn id="27" dur="500" fill="hold"/>
                                        <p:tgtEl>
                                          <p:spTgt spid="248849"/>
                                        </p:tgtEl>
                                        <p:attrNameLst>
                                          <p:attrName>ppt_x</p:attrName>
                                        </p:attrNameLst>
                                      </p:cBhvr>
                                      <p:tavLst>
                                        <p:tav tm="0">
                                          <p:val>
                                            <p:strVal val="#ppt_x"/>
                                          </p:val>
                                        </p:tav>
                                        <p:tav tm="100000">
                                          <p:val>
                                            <p:strVal val="#ppt_x"/>
                                          </p:val>
                                        </p:tav>
                                      </p:tavLst>
                                    </p:anim>
                                    <p:anim calcmode="lin" valueType="num">
                                      <p:cBhvr additive="base">
                                        <p:cTn id="28" dur="500" fill="hold"/>
                                        <p:tgtEl>
                                          <p:spTgt spid="248849"/>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3000"/>
                            </p:stCondLst>
                            <p:childTnLst>
                              <p:par>
                                <p:cTn id="30" presetID="22" presetClass="entr" presetSubtype="8"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left)">
                                      <p:cBhvr>
                                        <p:cTn id="3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4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2">
            <a:extLst>
              <a:ext uri="{FF2B5EF4-FFF2-40B4-BE49-F238E27FC236}">
                <a16:creationId xmlns:a16="http://schemas.microsoft.com/office/drawing/2014/main" id="{72099F0C-1736-724F-8A34-94469A010C64}"/>
              </a:ext>
            </a:extLst>
          </p:cNvPr>
          <p:cNvSpPr>
            <a:spLocks noGrp="1"/>
          </p:cNvSpPr>
          <p:nvPr>
            <p:ph type="title"/>
          </p:nvPr>
        </p:nvSpPr>
        <p:spPr>
          <a:xfrm>
            <a:off x="533400" y="0"/>
            <a:ext cx="8153400" cy="1143000"/>
          </a:xfrm>
        </p:spPr>
        <p:txBody>
          <a:bodyPr/>
          <a:lstStyle/>
          <a:p>
            <a:pPr eaLnBrk="1" hangingPunct="1"/>
            <a:r>
              <a:rPr lang="en-US" altLang="en-US"/>
              <a:t>COBIT 5 Framework</a:t>
            </a:r>
          </a:p>
        </p:txBody>
      </p:sp>
      <p:sp>
        <p:nvSpPr>
          <p:cNvPr id="18436" name="Content Placeholder 1">
            <a:extLst>
              <a:ext uri="{FF2B5EF4-FFF2-40B4-BE49-F238E27FC236}">
                <a16:creationId xmlns:a16="http://schemas.microsoft.com/office/drawing/2014/main" id="{BC07A588-ACEB-C040-A6F0-85D2F0A67237}"/>
              </a:ext>
            </a:extLst>
          </p:cNvPr>
          <p:cNvSpPr>
            <a:spLocks noGrp="1"/>
          </p:cNvSpPr>
          <p:nvPr>
            <p:ph idx="1"/>
          </p:nvPr>
        </p:nvSpPr>
        <p:spPr>
          <a:xfrm>
            <a:off x="533400" y="1143000"/>
            <a:ext cx="8229600" cy="4876800"/>
          </a:xfrm>
        </p:spPr>
        <p:txBody>
          <a:bodyPr>
            <a:normAutofit fontScale="92500" lnSpcReduction="10000"/>
          </a:bodyPr>
          <a:lstStyle/>
          <a:p>
            <a:pPr marL="274320" indent="-274320" eaLnBrk="1" fontAlgn="auto" hangingPunct="1">
              <a:spcAft>
                <a:spcPts val="0"/>
              </a:spcAft>
              <a:buClr>
                <a:schemeClr val="accent3"/>
              </a:buClr>
              <a:buFontTx/>
              <a:buNone/>
              <a:defRPr/>
            </a:pPr>
            <a:endParaRPr lang="en-GB" sz="2400" b="1" dirty="0"/>
          </a:p>
          <a:p>
            <a:pPr marL="274320" indent="-274320" eaLnBrk="1" fontAlgn="auto" hangingPunct="1">
              <a:spcAft>
                <a:spcPts val="0"/>
              </a:spcAft>
              <a:buClr>
                <a:schemeClr val="accent3"/>
              </a:buClr>
              <a:buFontTx/>
              <a:buNone/>
              <a:defRPr/>
            </a:pPr>
            <a:r>
              <a:rPr lang="en-GB" b="1" dirty="0">
                <a:latin typeface="Times New Roman" pitchFamily="18" charset="0"/>
                <a:cs typeface="Times New Roman" pitchFamily="18" charset="0"/>
              </a:rPr>
              <a:t>COBIT 5:</a:t>
            </a:r>
            <a:endParaRPr lang="en-US"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en-GB" dirty="0">
                <a:latin typeface="Times New Roman" pitchFamily="18" charset="0"/>
                <a:cs typeface="Times New Roman" pitchFamily="18" charset="0"/>
              </a:rPr>
              <a:t>The main, overarching COBIT 5 product</a:t>
            </a:r>
          </a:p>
          <a:p>
            <a:pPr marL="274320" indent="-274320" eaLnBrk="1" fontAlgn="auto" hangingPunct="1">
              <a:spcAft>
                <a:spcPts val="0"/>
              </a:spcAft>
              <a:buClr>
                <a:schemeClr val="accent3"/>
              </a:buClr>
              <a:buFont typeface="Wingdings 2"/>
              <a:buChar char=""/>
              <a:defRPr/>
            </a:pPr>
            <a:r>
              <a:rPr lang="en-GB" dirty="0">
                <a:latin typeface="Times New Roman" pitchFamily="18" charset="0"/>
                <a:cs typeface="Times New Roman" pitchFamily="18" charset="0"/>
              </a:rPr>
              <a:t>Contains the executive summary and the full description of all of the COBIT 5 framework components:</a:t>
            </a:r>
          </a:p>
          <a:p>
            <a:pPr marL="640080" lvl="1" indent="-246888" eaLnBrk="1" fontAlgn="auto" hangingPunct="1">
              <a:spcAft>
                <a:spcPts val="0"/>
              </a:spcAft>
              <a:buFont typeface="Wingdings 2"/>
              <a:buChar char=""/>
              <a:defRPr/>
            </a:pPr>
            <a:r>
              <a:rPr lang="en-GB" sz="2600" b="1" dirty="0">
                <a:latin typeface="Times New Roman" pitchFamily="18" charset="0"/>
                <a:cs typeface="Times New Roman" pitchFamily="18" charset="0"/>
              </a:rPr>
              <a:t>The five COBIT 5 principles</a:t>
            </a:r>
            <a:endParaRPr lang="en-GB" sz="2600"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r>
              <a:rPr lang="en-GB" sz="2600" b="1" dirty="0">
                <a:latin typeface="Times New Roman" pitchFamily="18" charset="0"/>
                <a:cs typeface="Times New Roman" pitchFamily="18" charset="0"/>
              </a:rPr>
              <a:t>The seven COBIT 5 enablers </a:t>
            </a:r>
            <a:r>
              <a:rPr lang="en-GB" sz="2600" dirty="0">
                <a:latin typeface="Times New Roman" pitchFamily="18" charset="0"/>
                <a:cs typeface="Times New Roman" pitchFamily="18" charset="0"/>
              </a:rPr>
              <a:t>plus</a:t>
            </a:r>
          </a:p>
          <a:p>
            <a:pPr marL="640080" lvl="1" indent="-246888" eaLnBrk="1" fontAlgn="auto" hangingPunct="1">
              <a:spcAft>
                <a:spcPts val="0"/>
              </a:spcAft>
              <a:buFont typeface="Wingdings 2"/>
              <a:buChar char=""/>
              <a:defRPr/>
            </a:pPr>
            <a:r>
              <a:rPr lang="en-GB" sz="2600" dirty="0">
                <a:latin typeface="Times New Roman" pitchFamily="18" charset="0"/>
                <a:cs typeface="Times New Roman" pitchFamily="18" charset="0"/>
              </a:rPr>
              <a:t>An introduction to the implementation guidance provided by ISACA (</a:t>
            </a:r>
            <a:r>
              <a:rPr lang="en-GB" sz="2600" i="1" dirty="0">
                <a:latin typeface="Times New Roman" pitchFamily="18" charset="0"/>
                <a:cs typeface="Times New Roman" pitchFamily="18" charset="0"/>
              </a:rPr>
              <a:t>COBIT 5 Implementation</a:t>
            </a:r>
            <a:r>
              <a:rPr lang="en-GB" sz="2600" dirty="0">
                <a:latin typeface="Times New Roman" pitchFamily="18" charset="0"/>
                <a:cs typeface="Times New Roman" pitchFamily="18" charset="0"/>
              </a:rPr>
              <a:t>)</a:t>
            </a:r>
          </a:p>
          <a:p>
            <a:pPr marL="640080" lvl="1" indent="-246888" eaLnBrk="1" fontAlgn="auto" hangingPunct="1">
              <a:spcAft>
                <a:spcPts val="0"/>
              </a:spcAft>
              <a:buFont typeface="Wingdings 2"/>
              <a:buChar char=""/>
              <a:defRPr/>
            </a:pPr>
            <a:r>
              <a:rPr lang="en-GB" sz="2600" dirty="0">
                <a:latin typeface="Times New Roman" pitchFamily="18" charset="0"/>
                <a:cs typeface="Times New Roman" pitchFamily="18" charset="0"/>
              </a:rPr>
              <a:t>An introduction to the COBIT Assessment Programme (</a:t>
            </a:r>
            <a:r>
              <a:rPr lang="en-GB" sz="2600" u="sng" dirty="0">
                <a:latin typeface="Times New Roman" pitchFamily="18" charset="0"/>
                <a:cs typeface="Times New Roman" pitchFamily="18" charset="0"/>
              </a:rPr>
              <a:t>not</a:t>
            </a:r>
            <a:r>
              <a:rPr lang="en-GB" sz="2600" dirty="0">
                <a:latin typeface="Times New Roman" pitchFamily="18" charset="0"/>
                <a:cs typeface="Times New Roman" pitchFamily="18" charset="0"/>
              </a:rPr>
              <a:t> specific to COBIT 5) and the process capability approach being adopted by ISACA for COBIT </a:t>
            </a:r>
            <a:endParaRPr lang="en-US" sz="2600"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endParaRPr lang="en-US" sz="2400" b="1" dirty="0"/>
          </a:p>
        </p:txBody>
      </p:sp>
      <p:sp>
        <p:nvSpPr>
          <p:cNvPr id="22532" name="Rectangle 5">
            <a:extLst>
              <a:ext uri="{FF2B5EF4-FFF2-40B4-BE49-F238E27FC236}">
                <a16:creationId xmlns:a16="http://schemas.microsoft.com/office/drawing/2014/main" id="{A5A2E979-FB8F-E044-A0C6-F1E5A1F3ABA0}"/>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 name="Slide Number Placeholder 5">
            <a:extLst>
              <a:ext uri="{FF2B5EF4-FFF2-40B4-BE49-F238E27FC236}">
                <a16:creationId xmlns:a16="http://schemas.microsoft.com/office/drawing/2014/main" id="{23B3A94C-A63D-504B-AEEC-9882DBD3F2A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05EC6C7-6A4C-FF45-9F12-FA62E74713AA}" type="slidenum">
              <a:rPr lang="en-US" altLang="en-US">
                <a:solidFill>
                  <a:srgbClr val="045C75"/>
                </a:solidFill>
              </a:rPr>
              <a:pPr eaLnBrk="1" hangingPunct="1"/>
              <a:t>4</a:t>
            </a:fld>
            <a:endParaRPr lang="en-US" altLang="en-US">
              <a:solidFill>
                <a:srgbClr val="045C75"/>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B16E0FC-6AD5-3743-9AD8-7B1EC92D90B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3256981-B47A-E045-8D5F-12AE9F49680E}" type="slidenum">
              <a:rPr lang="en-US" altLang="en-US">
                <a:solidFill>
                  <a:srgbClr val="045C75"/>
                </a:solidFill>
              </a:rPr>
              <a:pPr eaLnBrk="1" hangingPunct="1"/>
              <a:t>5</a:t>
            </a:fld>
            <a:endParaRPr lang="en-US" altLang="en-US">
              <a:solidFill>
                <a:srgbClr val="045C75"/>
              </a:solidFill>
            </a:endParaRPr>
          </a:p>
        </p:txBody>
      </p:sp>
      <p:sp>
        <p:nvSpPr>
          <p:cNvPr id="6" name="Rectangle 5">
            <a:extLst>
              <a:ext uri="{FF2B5EF4-FFF2-40B4-BE49-F238E27FC236}">
                <a16:creationId xmlns:a16="http://schemas.microsoft.com/office/drawing/2014/main" id="{8BDFA8FB-749D-1D4E-808E-AB828146B7A0}"/>
              </a:ext>
            </a:extLst>
          </p:cNvPr>
          <p:cNvSpPr/>
          <p:nvPr/>
        </p:nvSpPr>
        <p:spPr>
          <a:xfrm>
            <a:off x="685800" y="0"/>
            <a:ext cx="8458200" cy="1138238"/>
          </a:xfrm>
          <a:prstGeom prst="rect">
            <a:avLst/>
          </a:prstGeom>
        </p:spPr>
        <p:txBody>
          <a:bodyPr>
            <a:spAutoFit/>
          </a:bodyPr>
          <a:lstStyle/>
          <a:p>
            <a:pPr>
              <a:defRPr/>
            </a:pPr>
            <a:endParaRPr lang="en-US" dirty="0">
              <a:latin typeface="Arial" charset="0"/>
            </a:endParaRPr>
          </a:p>
          <a:p>
            <a:pPr>
              <a:defRPr/>
            </a:pPr>
            <a:r>
              <a:rPr lang="en-US" sz="5000" dirty="0">
                <a:solidFill>
                  <a:schemeClr val="tx2"/>
                </a:solidFill>
                <a:latin typeface="+mj-lt"/>
                <a:ea typeface="+mj-ea"/>
                <a:cs typeface="+mj-cs"/>
              </a:rPr>
              <a:t>COBIT 5 Product Family </a:t>
            </a:r>
          </a:p>
        </p:txBody>
      </p:sp>
      <p:pic>
        <p:nvPicPr>
          <p:cNvPr id="23556" name="Picture 5">
            <a:extLst>
              <a:ext uri="{FF2B5EF4-FFF2-40B4-BE49-F238E27FC236}">
                <a16:creationId xmlns:a16="http://schemas.microsoft.com/office/drawing/2014/main" id="{CAB18E17-4623-6140-856F-83C3554408F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57200" y="1752600"/>
            <a:ext cx="8229600" cy="3624263"/>
          </a:xfrm>
          <a:noFill/>
          <a:ln>
            <a:solidFill>
              <a:schemeClr val="accent1"/>
            </a:solidFill>
            <a:miter lim="800000"/>
            <a:headEnd/>
            <a:tailEnd/>
          </a:ln>
        </p:spPr>
      </p:pic>
      <p:sp>
        <p:nvSpPr>
          <p:cNvPr id="23557" name="Rectangle 6">
            <a:extLst>
              <a:ext uri="{FF2B5EF4-FFF2-40B4-BE49-F238E27FC236}">
                <a16:creationId xmlns:a16="http://schemas.microsoft.com/office/drawing/2014/main" id="{1E842E13-11CA-D14D-B0F2-1AE4F9D849C2}"/>
              </a:ext>
            </a:extLst>
          </p:cNvPr>
          <p:cNvSpPr>
            <a:spLocks noChangeArrowheads="1"/>
          </p:cNvSpPr>
          <p:nvPr/>
        </p:nvSpPr>
        <p:spPr bwMode="auto">
          <a:xfrm>
            <a:off x="2209800" y="5562600"/>
            <a:ext cx="4876800" cy="246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000"/>
              <a:t>Source:  COBIT</a:t>
            </a:r>
            <a:r>
              <a:rPr lang="en-US" altLang="en-US" sz="1000" baseline="30000"/>
              <a:t>®</a:t>
            </a:r>
            <a:r>
              <a:rPr lang="en-US" altLang="en-US" sz="1000"/>
              <a:t> 5, figure 11. © 2012 ISACA</a:t>
            </a:r>
            <a:r>
              <a:rPr lang="en-US" altLang="en-US" sz="1000" baseline="30000"/>
              <a:t>®</a:t>
            </a:r>
            <a:r>
              <a:rPr lang="en-US" altLang="en-US" sz="1000"/>
              <a:t>  All rights reserved.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2">
            <a:extLst>
              <a:ext uri="{FF2B5EF4-FFF2-40B4-BE49-F238E27FC236}">
                <a16:creationId xmlns:a16="http://schemas.microsoft.com/office/drawing/2014/main" id="{AEDE89E1-8536-6B4A-9933-1F504795EB9D}"/>
              </a:ext>
            </a:extLst>
          </p:cNvPr>
          <p:cNvSpPr>
            <a:spLocks noGrp="1"/>
          </p:cNvSpPr>
          <p:nvPr>
            <p:ph type="title"/>
          </p:nvPr>
        </p:nvSpPr>
        <p:spPr>
          <a:xfrm>
            <a:off x="685800" y="0"/>
            <a:ext cx="8458200" cy="1143000"/>
          </a:xfrm>
        </p:spPr>
        <p:txBody>
          <a:bodyPr/>
          <a:lstStyle/>
          <a:p>
            <a:pPr eaLnBrk="1" hangingPunct="1"/>
            <a:r>
              <a:rPr lang="en-US" altLang="en-US"/>
              <a:t>Five COBIT 5 Principles</a:t>
            </a:r>
          </a:p>
        </p:txBody>
      </p:sp>
      <p:sp>
        <p:nvSpPr>
          <p:cNvPr id="24579" name="Content Placeholder 1">
            <a:extLst>
              <a:ext uri="{FF2B5EF4-FFF2-40B4-BE49-F238E27FC236}">
                <a16:creationId xmlns:a16="http://schemas.microsoft.com/office/drawing/2014/main" id="{B26D085B-AC8D-4D45-B7E5-A4F79A653337}"/>
              </a:ext>
            </a:extLst>
          </p:cNvPr>
          <p:cNvSpPr>
            <a:spLocks noGrp="1"/>
          </p:cNvSpPr>
          <p:nvPr>
            <p:ph idx="1"/>
          </p:nvPr>
        </p:nvSpPr>
        <p:spPr>
          <a:xfrm>
            <a:off x="1219200" y="1371600"/>
            <a:ext cx="7620000" cy="4876800"/>
          </a:xfrm>
        </p:spPr>
        <p:txBody>
          <a:bodyPr/>
          <a:lstStyle/>
          <a:p>
            <a:pPr eaLnBrk="1" hangingPunct="1">
              <a:buFontTx/>
              <a:buNone/>
            </a:pPr>
            <a:endParaRPr lang="en-GB" altLang="en-US" sz="2400" b="1"/>
          </a:p>
          <a:p>
            <a:pPr eaLnBrk="1" hangingPunct="1">
              <a:buFontTx/>
              <a:buNone/>
            </a:pPr>
            <a:r>
              <a:rPr lang="en-GB" altLang="en-US" b="1">
                <a:latin typeface="Times New Roman" panose="02020603050405020304" pitchFamily="18" charset="0"/>
                <a:cs typeface="Times New Roman" panose="02020603050405020304" pitchFamily="18" charset="0"/>
              </a:rPr>
              <a:t>The five COBIT 5 principles:</a:t>
            </a:r>
            <a:endParaRPr lang="en-US" altLang="en-US">
              <a:latin typeface="Times New Roman" panose="02020603050405020304" pitchFamily="18" charset="0"/>
              <a:cs typeface="Times New Roman" panose="02020603050405020304" pitchFamily="18" charset="0"/>
            </a:endParaRPr>
          </a:p>
          <a:p>
            <a:pPr eaLnBrk="1" hangingPunct="1">
              <a:buFontTx/>
              <a:buAutoNum type="arabicPeriod"/>
            </a:pPr>
            <a:r>
              <a:rPr lang="en-GB" altLang="en-US">
                <a:latin typeface="Times New Roman" panose="02020603050405020304" pitchFamily="18" charset="0"/>
                <a:cs typeface="Times New Roman" panose="02020603050405020304" pitchFamily="18" charset="0"/>
              </a:rPr>
              <a:t>Meeting Stakeholder Needs</a:t>
            </a:r>
          </a:p>
          <a:p>
            <a:pPr eaLnBrk="1" hangingPunct="1">
              <a:buFontTx/>
              <a:buAutoNum type="arabicPeriod"/>
            </a:pPr>
            <a:r>
              <a:rPr lang="en-GB" altLang="en-US">
                <a:latin typeface="Times New Roman" panose="02020603050405020304" pitchFamily="18" charset="0"/>
                <a:cs typeface="Times New Roman" panose="02020603050405020304" pitchFamily="18" charset="0"/>
              </a:rPr>
              <a:t>Covering the Enterprise End-to-end</a:t>
            </a:r>
          </a:p>
          <a:p>
            <a:pPr eaLnBrk="1" hangingPunct="1">
              <a:buFontTx/>
              <a:buAutoNum type="arabicPeriod"/>
            </a:pPr>
            <a:r>
              <a:rPr lang="en-GB" altLang="en-US">
                <a:latin typeface="Times New Roman" panose="02020603050405020304" pitchFamily="18" charset="0"/>
                <a:cs typeface="Times New Roman" panose="02020603050405020304" pitchFamily="18" charset="0"/>
              </a:rPr>
              <a:t>Applying a Single Integrated Framework </a:t>
            </a:r>
          </a:p>
          <a:p>
            <a:pPr eaLnBrk="1" hangingPunct="1">
              <a:buFontTx/>
              <a:buAutoNum type="arabicPeriod"/>
            </a:pPr>
            <a:r>
              <a:rPr lang="en-GB" altLang="en-US">
                <a:latin typeface="Times New Roman" panose="02020603050405020304" pitchFamily="18" charset="0"/>
                <a:cs typeface="Times New Roman" panose="02020603050405020304" pitchFamily="18" charset="0"/>
              </a:rPr>
              <a:t>Enabling a Holistic Approach</a:t>
            </a:r>
          </a:p>
          <a:p>
            <a:pPr eaLnBrk="1" hangingPunct="1">
              <a:buFontTx/>
              <a:buAutoNum type="arabicPeriod"/>
            </a:pPr>
            <a:r>
              <a:rPr lang="en-GB" altLang="en-US">
                <a:latin typeface="Times New Roman" panose="02020603050405020304" pitchFamily="18" charset="0"/>
                <a:cs typeface="Times New Roman" panose="02020603050405020304" pitchFamily="18" charset="0"/>
              </a:rPr>
              <a:t>Separating Governance From Management</a:t>
            </a:r>
          </a:p>
        </p:txBody>
      </p:sp>
      <p:sp>
        <p:nvSpPr>
          <p:cNvPr id="24580" name="Rectangle 5">
            <a:extLst>
              <a:ext uri="{FF2B5EF4-FFF2-40B4-BE49-F238E27FC236}">
                <a16:creationId xmlns:a16="http://schemas.microsoft.com/office/drawing/2014/main" id="{AB4F5428-8F4B-5441-B159-81CED50255D2}"/>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 name="Slide Number Placeholder 6">
            <a:extLst>
              <a:ext uri="{FF2B5EF4-FFF2-40B4-BE49-F238E27FC236}">
                <a16:creationId xmlns:a16="http://schemas.microsoft.com/office/drawing/2014/main" id="{ACD8B09C-5E0B-5040-A6C4-93339505BFD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4CECBC7-F68A-3D42-A7AA-943AC8780991}" type="slidenum">
              <a:rPr lang="en-US" altLang="en-US">
                <a:solidFill>
                  <a:srgbClr val="045C75"/>
                </a:solidFill>
              </a:rPr>
              <a:pPr eaLnBrk="1" hangingPunct="1"/>
              <a:t>6</a:t>
            </a:fld>
            <a:endParaRPr lang="en-US" altLang="en-US">
              <a:solidFill>
                <a:srgbClr val="045C75"/>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2">
            <a:extLst>
              <a:ext uri="{FF2B5EF4-FFF2-40B4-BE49-F238E27FC236}">
                <a16:creationId xmlns:a16="http://schemas.microsoft.com/office/drawing/2014/main" id="{93C626F5-A23C-8043-B636-ED32E02C606F}"/>
              </a:ext>
            </a:extLst>
          </p:cNvPr>
          <p:cNvSpPr>
            <a:spLocks noGrp="1"/>
          </p:cNvSpPr>
          <p:nvPr>
            <p:ph type="title"/>
          </p:nvPr>
        </p:nvSpPr>
        <p:spPr>
          <a:xfrm>
            <a:off x="685800" y="0"/>
            <a:ext cx="8458200" cy="1143000"/>
          </a:xfrm>
        </p:spPr>
        <p:txBody>
          <a:bodyPr/>
          <a:lstStyle/>
          <a:p>
            <a:pPr eaLnBrk="1" hangingPunct="1"/>
            <a:r>
              <a:rPr lang="en-GB" altLang="en-US" sz="4800"/>
              <a:t>1. Meeting Stakeholder Needs</a:t>
            </a:r>
          </a:p>
        </p:txBody>
      </p:sp>
      <p:sp>
        <p:nvSpPr>
          <p:cNvPr id="21508" name="Content Placeholder 1">
            <a:extLst>
              <a:ext uri="{FF2B5EF4-FFF2-40B4-BE49-F238E27FC236}">
                <a16:creationId xmlns:a16="http://schemas.microsoft.com/office/drawing/2014/main" id="{D454B7BE-C761-C149-95C4-77B255AABE89}"/>
              </a:ext>
            </a:extLst>
          </p:cNvPr>
          <p:cNvSpPr>
            <a:spLocks noGrp="1"/>
          </p:cNvSpPr>
          <p:nvPr>
            <p:ph idx="1"/>
          </p:nvPr>
        </p:nvSpPr>
        <p:spPr>
          <a:xfrm>
            <a:off x="609600" y="1143000"/>
            <a:ext cx="8229600" cy="1371600"/>
          </a:xfrm>
        </p:spPr>
        <p:txBody>
          <a:bodyPr>
            <a:normAutofit lnSpcReduction="10000"/>
          </a:bodyPr>
          <a:lstStyle/>
          <a:p>
            <a:pPr marL="274320" indent="-274320" eaLnBrk="1" fontAlgn="auto" hangingPunct="1">
              <a:spcAft>
                <a:spcPts val="0"/>
              </a:spcAft>
              <a:buClr>
                <a:schemeClr val="accent3"/>
              </a:buClr>
              <a:buFontTx/>
              <a:buNone/>
              <a:defRPr/>
            </a:pPr>
            <a:endParaRPr lang="en-GB" sz="2400" b="1" dirty="0"/>
          </a:p>
          <a:p>
            <a:pPr marL="274320" indent="-274320" eaLnBrk="1" fontAlgn="auto" hangingPunct="1">
              <a:spcAft>
                <a:spcPts val="0"/>
              </a:spcAft>
              <a:buClr>
                <a:schemeClr val="accent3"/>
              </a:buClr>
              <a:buFontTx/>
              <a:buNone/>
              <a:defRPr/>
            </a:pPr>
            <a:r>
              <a:rPr lang="en-GB" b="1" dirty="0">
                <a:latin typeface="Times New Roman" pitchFamily="18" charset="0"/>
                <a:cs typeface="Times New Roman" pitchFamily="18" charset="0"/>
              </a:rPr>
              <a:t>Principle 1. Meeting Stakeholder Needs</a:t>
            </a:r>
          </a:p>
          <a:p>
            <a:pPr marL="274320" indent="-274320" eaLnBrk="1" fontAlgn="auto" hangingPunct="1">
              <a:spcAft>
                <a:spcPts val="0"/>
              </a:spcAft>
              <a:buClr>
                <a:schemeClr val="accent3"/>
              </a:buClr>
              <a:buFont typeface="Wingdings 2"/>
              <a:buChar char=""/>
              <a:defRPr/>
            </a:pPr>
            <a:r>
              <a:rPr lang="en-GB" dirty="0">
                <a:latin typeface="Times New Roman" pitchFamily="18" charset="0"/>
                <a:cs typeface="Times New Roman" pitchFamily="18" charset="0"/>
              </a:rPr>
              <a:t>Enterprises exist to </a:t>
            </a:r>
            <a:r>
              <a:rPr lang="en-GB" b="1" u="sng" dirty="0">
                <a:latin typeface="Times New Roman" pitchFamily="18" charset="0"/>
                <a:cs typeface="Times New Roman" pitchFamily="18" charset="0"/>
              </a:rPr>
              <a:t>create value</a:t>
            </a:r>
            <a:r>
              <a:rPr lang="en-GB" dirty="0">
                <a:latin typeface="Times New Roman" pitchFamily="18" charset="0"/>
                <a:cs typeface="Times New Roman" pitchFamily="18" charset="0"/>
              </a:rPr>
              <a:t> for their stakeholders</a:t>
            </a:r>
            <a:r>
              <a:rPr lang="en-GB" sz="2400" dirty="0"/>
              <a:t>.</a:t>
            </a:r>
          </a:p>
        </p:txBody>
      </p:sp>
      <p:sp>
        <p:nvSpPr>
          <p:cNvPr id="25604" name="Rectangle 5">
            <a:extLst>
              <a:ext uri="{FF2B5EF4-FFF2-40B4-BE49-F238E27FC236}">
                <a16:creationId xmlns:a16="http://schemas.microsoft.com/office/drawing/2014/main" id="{440F4D21-5F77-5246-8E19-1831162AA8CF}"/>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25605" name="Picture 9">
            <a:extLst>
              <a:ext uri="{FF2B5EF4-FFF2-40B4-BE49-F238E27FC236}">
                <a16:creationId xmlns:a16="http://schemas.microsoft.com/office/drawing/2014/main" id="{2A86D8FD-90EF-F94F-AFE5-83C561B141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2743200"/>
            <a:ext cx="550545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6">
            <a:extLst>
              <a:ext uri="{FF2B5EF4-FFF2-40B4-BE49-F238E27FC236}">
                <a16:creationId xmlns:a16="http://schemas.microsoft.com/office/drawing/2014/main" id="{E0EAF70B-6012-D94E-A58B-1E1C2FFC7816}"/>
              </a:ext>
            </a:extLst>
          </p:cNvPr>
          <p:cNvSpPr/>
          <p:nvPr/>
        </p:nvSpPr>
        <p:spPr>
          <a:xfrm>
            <a:off x="5105400" y="4572000"/>
            <a:ext cx="175260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Slide Number Placeholder 7">
            <a:extLst>
              <a:ext uri="{FF2B5EF4-FFF2-40B4-BE49-F238E27FC236}">
                <a16:creationId xmlns:a16="http://schemas.microsoft.com/office/drawing/2014/main" id="{CA317500-92D7-6E47-AD40-088DFAA762C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7625FCD-389B-6746-A608-FF512B2B592F}" type="slidenum">
              <a:rPr lang="en-US" altLang="en-US">
                <a:solidFill>
                  <a:srgbClr val="045C75"/>
                </a:solidFill>
              </a:rPr>
              <a:pPr eaLnBrk="1" hangingPunct="1"/>
              <a:t>7</a:t>
            </a:fld>
            <a:endParaRPr lang="en-US" altLang="en-US">
              <a:solidFill>
                <a:srgbClr val="045C75"/>
              </a:solidFill>
            </a:endParaRPr>
          </a:p>
        </p:txBody>
      </p:sp>
      <p:sp>
        <p:nvSpPr>
          <p:cNvPr id="25608" name="Rectangle 6">
            <a:extLst>
              <a:ext uri="{FF2B5EF4-FFF2-40B4-BE49-F238E27FC236}">
                <a16:creationId xmlns:a16="http://schemas.microsoft.com/office/drawing/2014/main" id="{DC0A7886-5ED3-A248-9FD7-AFDE303928AB}"/>
              </a:ext>
            </a:extLst>
          </p:cNvPr>
          <p:cNvSpPr>
            <a:spLocks noChangeArrowheads="1"/>
          </p:cNvSpPr>
          <p:nvPr/>
        </p:nvSpPr>
        <p:spPr bwMode="auto">
          <a:xfrm>
            <a:off x="2438400" y="6324600"/>
            <a:ext cx="4876800" cy="246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000"/>
              <a:t>Source:  COBIT</a:t>
            </a:r>
            <a:r>
              <a:rPr lang="en-US" altLang="en-US" sz="1000" baseline="30000"/>
              <a:t>®</a:t>
            </a:r>
            <a:r>
              <a:rPr lang="en-US" altLang="en-US" sz="1000"/>
              <a:t> 5, figure 3. © 2012 ISACA</a:t>
            </a:r>
            <a:r>
              <a:rPr lang="en-US" altLang="en-US" sz="1000" baseline="30000"/>
              <a:t>®</a:t>
            </a:r>
            <a:r>
              <a:rPr lang="en-US" altLang="en-US" sz="1000"/>
              <a:t>  All rights reserved.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2">
            <a:extLst>
              <a:ext uri="{FF2B5EF4-FFF2-40B4-BE49-F238E27FC236}">
                <a16:creationId xmlns:a16="http://schemas.microsoft.com/office/drawing/2014/main" id="{77094611-83A7-8041-8C62-AF59491A62BA}"/>
              </a:ext>
            </a:extLst>
          </p:cNvPr>
          <p:cNvSpPr>
            <a:spLocks noGrp="1"/>
          </p:cNvSpPr>
          <p:nvPr>
            <p:ph type="title"/>
          </p:nvPr>
        </p:nvSpPr>
        <p:spPr>
          <a:xfrm>
            <a:off x="685800" y="0"/>
            <a:ext cx="8458200" cy="1143000"/>
          </a:xfrm>
        </p:spPr>
        <p:txBody>
          <a:bodyPr/>
          <a:lstStyle/>
          <a:p>
            <a:pPr eaLnBrk="1" hangingPunct="1"/>
            <a:r>
              <a:rPr lang="en-GB" altLang="en-US" sz="4800"/>
              <a:t>1. Meeting Stakeholder Needs </a:t>
            </a:r>
            <a:r>
              <a:rPr lang="en-GB" altLang="en-US" sz="1800"/>
              <a:t>(cont.)</a:t>
            </a:r>
          </a:p>
        </p:txBody>
      </p:sp>
      <p:sp>
        <p:nvSpPr>
          <p:cNvPr id="21508" name="Content Placeholder 1">
            <a:extLst>
              <a:ext uri="{FF2B5EF4-FFF2-40B4-BE49-F238E27FC236}">
                <a16:creationId xmlns:a16="http://schemas.microsoft.com/office/drawing/2014/main" id="{BEC80B68-E552-6F4B-970C-E3E96A02A2D9}"/>
              </a:ext>
            </a:extLst>
          </p:cNvPr>
          <p:cNvSpPr>
            <a:spLocks noGrp="1"/>
          </p:cNvSpPr>
          <p:nvPr>
            <p:ph idx="1"/>
          </p:nvPr>
        </p:nvSpPr>
        <p:spPr>
          <a:xfrm>
            <a:off x="685800" y="1143000"/>
            <a:ext cx="8229600" cy="5181600"/>
          </a:xfrm>
        </p:spPr>
        <p:txBody>
          <a:bodyPr>
            <a:normAutofit fontScale="92500" lnSpcReduction="20000"/>
          </a:bodyPr>
          <a:lstStyle/>
          <a:p>
            <a:pPr marL="274320" indent="-274320" eaLnBrk="1" fontAlgn="auto" hangingPunct="1">
              <a:spcAft>
                <a:spcPts val="0"/>
              </a:spcAft>
              <a:buClr>
                <a:schemeClr val="accent3"/>
              </a:buClr>
              <a:buFontTx/>
              <a:buNone/>
              <a:defRPr/>
            </a:pPr>
            <a:endParaRPr lang="en-GB" sz="2400" b="1" dirty="0"/>
          </a:p>
          <a:p>
            <a:pPr marL="274320" indent="-274320" eaLnBrk="1" fontAlgn="auto" hangingPunct="1">
              <a:spcAft>
                <a:spcPts val="0"/>
              </a:spcAft>
              <a:buClr>
                <a:schemeClr val="accent3"/>
              </a:buClr>
              <a:buFontTx/>
              <a:buNone/>
              <a:defRPr/>
            </a:pPr>
            <a:r>
              <a:rPr lang="en-GB" sz="2800" b="1" dirty="0">
                <a:latin typeface="Times New Roman" pitchFamily="18" charset="0"/>
                <a:cs typeface="Times New Roman" pitchFamily="18" charset="0"/>
              </a:rPr>
              <a:t>Principle 1. Meeting Stakeholder Needs:</a:t>
            </a:r>
          </a:p>
          <a:p>
            <a:pPr marL="274320" indent="-274320" eaLnBrk="1" fontAlgn="auto" hangingPunct="1">
              <a:spcAft>
                <a:spcPts val="0"/>
              </a:spcAft>
              <a:buClr>
                <a:schemeClr val="accent3"/>
              </a:buClr>
              <a:buFont typeface="Wingdings 2"/>
              <a:buChar char=""/>
              <a:defRPr/>
            </a:pPr>
            <a:r>
              <a:rPr lang="en-GB" sz="2800" dirty="0">
                <a:latin typeface="Times New Roman" pitchFamily="18" charset="0"/>
                <a:cs typeface="Times New Roman" pitchFamily="18" charset="0"/>
              </a:rPr>
              <a:t>Enterprises have </a:t>
            </a:r>
            <a:r>
              <a:rPr lang="en-GB" sz="2800" b="1" dirty="0">
                <a:latin typeface="Times New Roman" pitchFamily="18" charset="0"/>
                <a:cs typeface="Times New Roman" pitchFamily="18" charset="0"/>
              </a:rPr>
              <a:t>many</a:t>
            </a:r>
            <a:r>
              <a:rPr lang="en-GB" sz="2800" dirty="0">
                <a:latin typeface="Times New Roman" pitchFamily="18" charset="0"/>
                <a:cs typeface="Times New Roman" pitchFamily="18" charset="0"/>
              </a:rPr>
              <a:t> stakeholders, and ‘creating value’ means different—and sometimes conflicting—things to each of them.</a:t>
            </a:r>
          </a:p>
          <a:p>
            <a:pPr marL="274320" indent="-274320" eaLnBrk="1" fontAlgn="auto" hangingPunct="1">
              <a:spcAft>
                <a:spcPts val="0"/>
              </a:spcAft>
              <a:buClr>
                <a:schemeClr val="accent3"/>
              </a:buClr>
              <a:buFont typeface="Wingdings 2"/>
              <a:buChar char=""/>
              <a:defRPr/>
            </a:pPr>
            <a:r>
              <a:rPr lang="en-GB" sz="2800" dirty="0">
                <a:latin typeface="Times New Roman" pitchFamily="18" charset="0"/>
                <a:cs typeface="Times New Roman" pitchFamily="18" charset="0"/>
              </a:rPr>
              <a:t>Governance is about negotiating and deciding amongst different stakeholders’ value interests.</a:t>
            </a:r>
          </a:p>
          <a:p>
            <a:pPr marL="274320" indent="-274320" eaLnBrk="1" fontAlgn="auto" hangingPunct="1">
              <a:spcAft>
                <a:spcPts val="0"/>
              </a:spcAft>
              <a:buClr>
                <a:schemeClr val="accent3"/>
              </a:buClr>
              <a:buFont typeface="Wingdings 2"/>
              <a:buChar char=""/>
              <a:defRPr/>
            </a:pPr>
            <a:r>
              <a:rPr lang="en-GB" sz="2800" dirty="0">
                <a:latin typeface="Times New Roman" pitchFamily="18" charset="0"/>
                <a:cs typeface="Times New Roman" pitchFamily="18" charset="0"/>
              </a:rPr>
              <a:t>The governance system should consider all stakeholders when making benefit, resource and risk assessment decisions.</a:t>
            </a:r>
          </a:p>
          <a:p>
            <a:pPr marL="274320" indent="-274320" eaLnBrk="1" fontAlgn="auto" hangingPunct="1">
              <a:spcAft>
                <a:spcPts val="0"/>
              </a:spcAft>
              <a:buClr>
                <a:schemeClr val="accent3"/>
              </a:buClr>
              <a:buFont typeface="Wingdings 2"/>
              <a:buChar char=""/>
              <a:defRPr/>
            </a:pPr>
            <a:r>
              <a:rPr lang="en-GB" sz="2800" dirty="0">
                <a:latin typeface="Times New Roman" pitchFamily="18" charset="0"/>
                <a:cs typeface="Times New Roman" pitchFamily="18" charset="0"/>
              </a:rPr>
              <a:t>For each decision, the following can and should be asked:  </a:t>
            </a:r>
          </a:p>
          <a:p>
            <a:pPr marL="855663" indent="-508000" eaLnBrk="1" fontAlgn="auto" hangingPunct="1">
              <a:spcAft>
                <a:spcPts val="0"/>
              </a:spcAft>
              <a:buClr>
                <a:schemeClr val="accent3"/>
              </a:buClr>
              <a:buFont typeface="Courier New" pitchFamily="49" charset="0"/>
              <a:buChar char="­"/>
              <a:defRPr/>
            </a:pPr>
            <a:r>
              <a:rPr lang="en-GB" sz="2800" dirty="0">
                <a:latin typeface="Times New Roman" pitchFamily="18" charset="0"/>
                <a:cs typeface="Times New Roman" pitchFamily="18" charset="0"/>
              </a:rPr>
              <a:t>Who receives the benefits? </a:t>
            </a:r>
          </a:p>
          <a:p>
            <a:pPr marL="855663" indent="-508000" eaLnBrk="1" fontAlgn="auto" hangingPunct="1">
              <a:spcAft>
                <a:spcPts val="0"/>
              </a:spcAft>
              <a:buClr>
                <a:schemeClr val="accent3"/>
              </a:buClr>
              <a:buFont typeface="Courier New" pitchFamily="49" charset="0"/>
              <a:buChar char="­"/>
              <a:defRPr/>
            </a:pPr>
            <a:r>
              <a:rPr lang="en-GB" sz="2800" dirty="0">
                <a:latin typeface="Times New Roman" pitchFamily="18" charset="0"/>
                <a:cs typeface="Times New Roman" pitchFamily="18" charset="0"/>
              </a:rPr>
              <a:t>Who bears the risk? </a:t>
            </a:r>
          </a:p>
          <a:p>
            <a:pPr marL="855663" indent="-508000" eaLnBrk="1" fontAlgn="auto" hangingPunct="1">
              <a:spcAft>
                <a:spcPts val="0"/>
              </a:spcAft>
              <a:buClr>
                <a:schemeClr val="accent3"/>
              </a:buClr>
              <a:buFont typeface="Courier New" pitchFamily="49" charset="0"/>
              <a:buChar char="­"/>
              <a:defRPr/>
            </a:pPr>
            <a:r>
              <a:rPr lang="en-GB" sz="2800" dirty="0">
                <a:latin typeface="Times New Roman" pitchFamily="18" charset="0"/>
                <a:cs typeface="Times New Roman" pitchFamily="18" charset="0"/>
              </a:rPr>
              <a:t>What resources are required?</a:t>
            </a:r>
          </a:p>
        </p:txBody>
      </p:sp>
      <p:sp>
        <p:nvSpPr>
          <p:cNvPr id="26628" name="Rectangle 5">
            <a:extLst>
              <a:ext uri="{FF2B5EF4-FFF2-40B4-BE49-F238E27FC236}">
                <a16:creationId xmlns:a16="http://schemas.microsoft.com/office/drawing/2014/main" id="{EACCEC8A-B243-A042-B6EA-AE2ACF2E153B}"/>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 name="Slide Number Placeholder 5">
            <a:extLst>
              <a:ext uri="{FF2B5EF4-FFF2-40B4-BE49-F238E27FC236}">
                <a16:creationId xmlns:a16="http://schemas.microsoft.com/office/drawing/2014/main" id="{EE2CA639-E0D3-A243-A97A-019F8625CE4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AAD7F16-887E-3E49-A731-94958EC051AD}" type="slidenum">
              <a:rPr lang="en-US" altLang="en-US">
                <a:solidFill>
                  <a:srgbClr val="045C75"/>
                </a:solidFill>
              </a:rPr>
              <a:pPr eaLnBrk="1" hangingPunct="1"/>
              <a:t>8</a:t>
            </a:fld>
            <a:endParaRPr lang="en-US" altLang="en-US">
              <a:solidFill>
                <a:srgbClr val="045C75"/>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2">
            <a:extLst>
              <a:ext uri="{FF2B5EF4-FFF2-40B4-BE49-F238E27FC236}">
                <a16:creationId xmlns:a16="http://schemas.microsoft.com/office/drawing/2014/main" id="{DFE608CB-D4A3-E04F-94A8-8D958185C9F0}"/>
              </a:ext>
            </a:extLst>
          </p:cNvPr>
          <p:cNvSpPr>
            <a:spLocks noGrp="1"/>
          </p:cNvSpPr>
          <p:nvPr>
            <p:ph type="title"/>
          </p:nvPr>
        </p:nvSpPr>
        <p:spPr>
          <a:xfrm>
            <a:off x="685800" y="0"/>
            <a:ext cx="8458200" cy="1143000"/>
          </a:xfrm>
        </p:spPr>
        <p:txBody>
          <a:bodyPr/>
          <a:lstStyle/>
          <a:p>
            <a:pPr eaLnBrk="1" hangingPunct="1"/>
            <a:r>
              <a:rPr lang="en-GB" altLang="en-US" sz="4800"/>
              <a:t>1. Meeting Stakeholder Needs </a:t>
            </a:r>
            <a:r>
              <a:rPr lang="en-GB" altLang="en-US" sz="1800"/>
              <a:t>(cont.)</a:t>
            </a:r>
          </a:p>
        </p:txBody>
      </p:sp>
      <p:sp>
        <p:nvSpPr>
          <p:cNvPr id="22532" name="Content Placeholder 1">
            <a:extLst>
              <a:ext uri="{FF2B5EF4-FFF2-40B4-BE49-F238E27FC236}">
                <a16:creationId xmlns:a16="http://schemas.microsoft.com/office/drawing/2014/main" id="{0F8D3185-B1F0-C04C-B896-0056764F9034}"/>
              </a:ext>
            </a:extLst>
          </p:cNvPr>
          <p:cNvSpPr>
            <a:spLocks noGrp="1"/>
          </p:cNvSpPr>
          <p:nvPr>
            <p:ph idx="1"/>
          </p:nvPr>
        </p:nvSpPr>
        <p:spPr>
          <a:xfrm>
            <a:off x="609600" y="1143000"/>
            <a:ext cx="4800600" cy="5410200"/>
          </a:xfrm>
        </p:spPr>
        <p:txBody>
          <a:bodyPr>
            <a:normAutofit/>
          </a:bodyPr>
          <a:lstStyle/>
          <a:p>
            <a:pPr marL="0" indent="0" eaLnBrk="1" fontAlgn="auto" hangingPunct="1">
              <a:spcAft>
                <a:spcPts val="0"/>
              </a:spcAft>
              <a:buClr>
                <a:schemeClr val="accent3"/>
              </a:buClr>
              <a:buFontTx/>
              <a:buNone/>
              <a:defRPr/>
            </a:pPr>
            <a:r>
              <a:rPr lang="en-GB" b="1" dirty="0">
                <a:latin typeface="Times New Roman" pitchFamily="18" charset="0"/>
                <a:cs typeface="Times New Roman" pitchFamily="18" charset="0"/>
              </a:rPr>
              <a:t>Principle 1. Meeting Stakeholder Needs:</a:t>
            </a:r>
          </a:p>
          <a:p>
            <a:pPr marL="274320" indent="-274320" eaLnBrk="1" fontAlgn="auto" hangingPunct="1">
              <a:spcAft>
                <a:spcPts val="0"/>
              </a:spcAft>
              <a:buClr>
                <a:schemeClr val="accent3"/>
              </a:buClr>
              <a:buFont typeface="Wingdings 2"/>
              <a:buChar char=""/>
              <a:defRPr/>
            </a:pPr>
            <a:r>
              <a:rPr lang="en-GB" dirty="0">
                <a:latin typeface="Times New Roman" pitchFamily="18" charset="0"/>
                <a:cs typeface="Times New Roman" pitchFamily="18" charset="0"/>
              </a:rPr>
              <a:t>Stakeholder needs have to be transformed into an enterprise’s practical strategy.</a:t>
            </a:r>
          </a:p>
          <a:p>
            <a:pPr marL="274320" indent="-274320" eaLnBrk="1" fontAlgn="auto" hangingPunct="1">
              <a:spcAft>
                <a:spcPts val="0"/>
              </a:spcAft>
              <a:buClr>
                <a:schemeClr val="accent3"/>
              </a:buClr>
              <a:buFont typeface="Wingdings 2"/>
              <a:buChar char=""/>
              <a:defRPr/>
            </a:pPr>
            <a:r>
              <a:rPr lang="en-GB" dirty="0">
                <a:latin typeface="Times New Roman" pitchFamily="18" charset="0"/>
                <a:cs typeface="Times New Roman" pitchFamily="18" charset="0"/>
              </a:rPr>
              <a:t>The COBIT 5 goals cascade translates stakeholder needs into specific, practical and customised goals within the context of the enterprise,                 IT-related goals and enabler goals.</a:t>
            </a:r>
          </a:p>
        </p:txBody>
      </p:sp>
      <p:sp>
        <p:nvSpPr>
          <p:cNvPr id="27652" name="Rectangle 5">
            <a:extLst>
              <a:ext uri="{FF2B5EF4-FFF2-40B4-BE49-F238E27FC236}">
                <a16:creationId xmlns:a16="http://schemas.microsoft.com/office/drawing/2014/main" id="{703CF824-4E16-414C-8C32-74CFF0DB38FD}"/>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27653" name="Picture 7">
            <a:extLst>
              <a:ext uri="{FF2B5EF4-FFF2-40B4-BE49-F238E27FC236}">
                <a16:creationId xmlns:a16="http://schemas.microsoft.com/office/drawing/2014/main" id="{573E1CCE-79BE-534B-83EC-855EBDC3BD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143000"/>
            <a:ext cx="3246438" cy="525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DFAC9F9E-6693-6D47-AE9B-6516AA09622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507A4A9-4D47-284F-881E-575B007A3D36}" type="slidenum">
              <a:rPr lang="en-US" altLang="en-US">
                <a:solidFill>
                  <a:srgbClr val="045C75"/>
                </a:solidFill>
              </a:rPr>
              <a:pPr eaLnBrk="1" hangingPunct="1"/>
              <a:t>9</a:t>
            </a:fld>
            <a:endParaRPr lang="en-US" altLang="en-US">
              <a:solidFill>
                <a:srgbClr val="045C75"/>
              </a:solidFill>
            </a:endParaRPr>
          </a:p>
        </p:txBody>
      </p:sp>
      <p:sp>
        <p:nvSpPr>
          <p:cNvPr id="27655" name="Rectangle 6">
            <a:extLst>
              <a:ext uri="{FF2B5EF4-FFF2-40B4-BE49-F238E27FC236}">
                <a16:creationId xmlns:a16="http://schemas.microsoft.com/office/drawing/2014/main" id="{DFFED329-04CD-EF44-9D11-F0A8CDF02D73}"/>
              </a:ext>
            </a:extLst>
          </p:cNvPr>
          <p:cNvSpPr>
            <a:spLocks noChangeArrowheads="1"/>
          </p:cNvSpPr>
          <p:nvPr/>
        </p:nvSpPr>
        <p:spPr bwMode="auto">
          <a:xfrm>
            <a:off x="4648200" y="6400800"/>
            <a:ext cx="3810000" cy="246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000"/>
              <a:t>Source:  COBIT</a:t>
            </a:r>
            <a:r>
              <a:rPr lang="en-US" altLang="en-US" sz="1000" baseline="30000"/>
              <a:t>®</a:t>
            </a:r>
            <a:r>
              <a:rPr lang="en-US" altLang="en-US" sz="1000"/>
              <a:t> 5, figure 4. © 2012 ISACA</a:t>
            </a:r>
            <a:r>
              <a:rPr lang="en-US" altLang="en-US" sz="1000" baseline="30000"/>
              <a:t>®</a:t>
            </a:r>
            <a:r>
              <a:rPr lang="en-US" altLang="en-US" sz="1000"/>
              <a:t>  All rights reserved.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SACA_Document" ma:contentTypeID="0x0101001313AFC711052F4DA4AF98AAB9523FE30092A3186D91F8D949BDF81CE5FB8A7DAF" ma:contentTypeVersion="8" ma:contentTypeDescription="" ma:contentTypeScope="" ma:versionID="fc6d664bae6ad6669436c6aead8f01dd">
  <xsd:schema xmlns:xsd="http://www.w3.org/2001/XMLSchema" xmlns:p="http://schemas.microsoft.com/office/2006/metadata/properties" xmlns:ns2="71a5cf2e-60ab-4eee-b8c1-fe76d8ab7c94" xmlns:ns3="e0d6eeb8-2f08-4c69-939f-dd44e764cd05" xmlns:ns4="0fbeaa97-7cb0-4486-832f-945e1aeed38d" targetNamespace="http://schemas.microsoft.com/office/2006/metadata/properties" ma:root="true" ma:fieldsID="61740a61cb2190e31eefdf91f288c6e5" ns2:_="" ns3:_="" ns4:_="">
    <xsd:import namespace="71a5cf2e-60ab-4eee-b8c1-fe76d8ab7c94"/>
    <xsd:import namespace="e0d6eeb8-2f08-4c69-939f-dd44e764cd05"/>
    <xsd:import namespace="0fbeaa97-7cb0-4486-832f-945e1aeed38d"/>
    <xsd:element name="properties">
      <xsd:complexType>
        <xsd:sequence>
          <xsd:element name="documentManagement">
            <xsd:complexType>
              <xsd:all>
                <xsd:element ref="ns2:SQTTaxonomy" minOccurs="0"/>
                <xsd:element ref="ns2:HomepageFeatured" minOccurs="0"/>
                <xsd:element ref="ns2:KnowledgeCenterFeatured" minOccurs="0"/>
                <xsd:element ref="ns2:KnowledgeCenterWorthy" minOccurs="0"/>
                <xsd:element ref="ns3:ContentFileID" minOccurs="0"/>
                <xsd:element ref="ns2:SusQtechRequiredMembership" minOccurs="0"/>
                <xsd:element ref="ns4:CoverImage" minOccurs="0"/>
                <xsd:element ref="ns4:FileSize" minOccurs="0"/>
                <xsd:element ref="ns4:PublicationReleaseDate" minOccurs="0"/>
                <xsd:element ref="ns2:Description" minOccurs="0"/>
                <xsd:element ref="ns4:RequiresLiteRegistration" minOccurs="0"/>
                <xsd:element ref="ns3:Role" minOccurs="0"/>
                <xsd:element ref="ns3:Organization Level" minOccurs="0"/>
                <xsd:element ref="ns3:Certification Types" minOccurs="0"/>
                <xsd:element ref="ns3:Conference" minOccurs="0"/>
                <xsd:element ref="ns3:Chapter" minOccurs="0"/>
                <xsd:element ref="ns3:Membership" minOccurs="0"/>
                <xsd:element ref="ns3:Content Types" minOccurs="0"/>
                <xsd:element ref="ns3:Newsletter" minOccurs="0"/>
                <xsd:element ref="ns3:Industry" minOccurs="0"/>
                <xsd:element ref="ns3:Language" minOccurs="0"/>
                <xsd:element ref="ns3:ISACA Region" minOccurs="0"/>
                <xsd:element ref="ns3:Continent" minOccurs="0"/>
                <xsd:element ref="ns3:Country" minOccurs="0"/>
                <xsd:element ref="ns3:Chapter Leader Topics" minOccurs="0"/>
                <xsd:element ref="ns3:ISACA Chapter Leader" minOccurs="0"/>
                <xsd:element ref="ns3:Areas of Interest" minOccurs="0"/>
                <xsd:element ref="ns3:Topics or Interests" minOccurs="0"/>
                <xsd:element ref="ns3:Appear on Page" minOccurs="0"/>
              </xsd:all>
            </xsd:complexType>
          </xsd:element>
        </xsd:sequence>
      </xsd:complexType>
    </xsd:element>
  </xsd:schema>
  <xsd:schema xmlns:xsd="http://www.w3.org/2001/XMLSchema" xmlns:dms="http://schemas.microsoft.com/office/2006/documentManagement/types" targetNamespace="71a5cf2e-60ab-4eee-b8c1-fe76d8ab7c94" elementFormDefault="qualified">
    <xsd:import namespace="http://schemas.microsoft.com/office/2006/documentManagement/types"/>
    <xsd:element name="SQTTaxonomy" ma:index="2" nillable="true" ma:displayName="Taxonomy" ma:internalName="SQTTaxonomy">
      <xsd:simpleType>
        <xsd:restriction base="dms:Unknown"/>
      </xsd:simpleType>
    </xsd:element>
    <xsd:element name="HomepageFeatured" ma:index="10" nillable="true" ma:displayName="Homepage Featured" ma:internalName="HomepageFeatured">
      <xsd:simpleType>
        <xsd:restriction base="dms:Boolean"/>
      </xsd:simpleType>
    </xsd:element>
    <xsd:element name="KnowledgeCenterFeatured" ma:index="11" nillable="true" ma:displayName="Knowledge Center Featured" ma:internalName="KnowledgeCenterFeatured">
      <xsd:simpleType>
        <xsd:restriction base="dms:Boolean"/>
      </xsd:simpleType>
    </xsd:element>
    <xsd:element name="KnowledgeCenterWorthy" ma:index="12" nillable="true" ma:displayName="Knowledge Center Worthy" ma:default="1" ma:internalName="KnowledgeCenterWorthy">
      <xsd:simpleType>
        <xsd:restriction base="dms:Boolean"/>
      </xsd:simpleType>
    </xsd:element>
    <xsd:element name="SusQtechRequiredMembership" ma:index="14" nillable="true" ma:displayName="Member Only" ma:internalName="SusQtechRequiredMembership">
      <xsd:simpleType>
        <xsd:restriction base="dms:Unknown"/>
      </xsd:simpleType>
    </xsd:element>
    <xsd:element name="Description" ma:index="18" nillable="true" ma:displayName="Description" ma:internalName="Description">
      <xsd:simpleType>
        <xsd:restriction base="dms:Note"/>
      </xsd:simpleType>
    </xsd:element>
  </xsd:schema>
  <xsd:schema xmlns:xsd="http://www.w3.org/2001/XMLSchema" xmlns:dms="http://schemas.microsoft.com/office/2006/documentManagement/types" targetNamespace="e0d6eeb8-2f08-4c69-939f-dd44e764cd05" elementFormDefault="qualified">
    <xsd:import namespace="http://schemas.microsoft.com/office/2006/documentManagement/types"/>
    <xsd:element name="ContentFileID" ma:index="13" nillable="true" ma:displayName="ContentFileID" ma:internalName="ContentFileID">
      <xsd:simpleType>
        <xsd:restriction base="dms:Text">
          <xsd:maxLength value="255"/>
        </xsd:restriction>
      </xsd:simpleType>
    </xsd:element>
    <xsd:element name="Role" ma:index="20" nillable="true" ma:displayName="Role" ma:internalName="BCCG_ISACA_Role" ma:readOnly="false">
      <xsd:complexType>
        <xsd:complexContent>
          <xsd:extension base="dms:MultiChoice">
            <xsd:sequence>
              <xsd:element name="Value" maxOccurs="unbounded" minOccurs="0" nillable="true">
                <xsd:simpleType>
                  <xsd:restriction base="dms:Choice">
                    <xsd:enumeration value="Academic Advocate"/>
                    <xsd:enumeration value="Accredited Trainer"/>
                    <xsd:enumeration value="Advertiser"/>
                    <xsd:enumeration value="Certification Applicant"/>
                    <xsd:enumeration value="Certified"/>
                    <xsd:enumeration value="Chapter Volunteer"/>
                    <xsd:enumeration value="COBIT User"/>
                    <xsd:enumeration value="Conference Sponsor"/>
                    <xsd:enumeration value="Content Licensee"/>
                    <xsd:enumeration value="Event Attendee"/>
                    <xsd:enumeration value="Event Speaker"/>
                    <xsd:enumeration value="Exam Passer non-applicant"/>
                    <xsd:enumeration value="Exam Registrant"/>
                    <xsd:enumeration value="Exhibitor"/>
                    <xsd:enumeration value="Former Member"/>
                    <xsd:enumeration value="ISACA Board of Directors"/>
                    <xsd:enumeration value="ISACA Chapter Administrator"/>
                    <xsd:enumeration value="ISACA Committee Member"/>
                    <xsd:enumeration value="ITGI Trustee"/>
                    <xsd:enumeration value="Member"/>
                    <xsd:enumeration value="Reporter (Media)"/>
                    <xsd:enumeration value="Student"/>
                    <xsd:enumeration value="Third-Party Trainer"/>
                    <xsd:enumeration value="Training Licensee"/>
                    <xsd:enumeration value="University Professor"/>
                  </xsd:restriction>
                </xsd:simpleType>
              </xsd:element>
            </xsd:sequence>
          </xsd:extension>
        </xsd:complexContent>
      </xsd:complexType>
    </xsd:element>
    <xsd:element name="Organization Level" ma:index="21" nillable="true" ma:displayName="Organization Level" ma:internalName="BCCG_ISACA_Organization_Level" ma:readOnly="false">
      <xsd:complexType>
        <xsd:complexContent>
          <xsd:extension base="dms:MultiChoice">
            <xsd:sequence>
              <xsd:element name="Value" maxOccurs="unbounded" minOccurs="0" nillable="true">
                <xsd:simpleType>
                  <xsd:restriction base="dms:Choice">
                    <xsd:enumeration value="Board of Directors"/>
                    <xsd:enumeration value="C-Suite"/>
                    <xsd:enumeration value="Management"/>
                    <xsd:enumeration value="Staff"/>
                  </xsd:restriction>
                </xsd:simpleType>
              </xsd:element>
            </xsd:sequence>
          </xsd:extension>
        </xsd:complexContent>
      </xsd:complexType>
    </xsd:element>
    <xsd:element name="Certification Types" ma:index="22" nillable="true" ma:displayName="Certification Types" ma:internalName="BCCG_ISACA_Certification_Types" ma:readOnly="false">
      <xsd:complexType>
        <xsd:complexContent>
          <xsd:extension base="dms:MultiChoice">
            <xsd:sequence>
              <xsd:element name="Value" maxOccurs="unbounded" minOccurs="0" nillable="true">
                <xsd:simpleType>
                  <xsd:restriction base="dms:Choice">
                    <xsd:enumeration value="CGEIT"/>
                    <xsd:enumeration value="CISA"/>
                    <xsd:enumeration value="CISM"/>
                    <xsd:enumeration value="CRISC"/>
                  </xsd:restriction>
                </xsd:simpleType>
              </xsd:element>
            </xsd:sequence>
          </xsd:extension>
        </xsd:complexContent>
      </xsd:complexType>
    </xsd:element>
    <xsd:element name="Conference" ma:index="23" nillable="true" ma:displayName="Conference" ma:internalName="BCCG_ISACA_Conference" ma:readOnly="false">
      <xsd:complexType>
        <xsd:complexContent>
          <xsd:extension base="dms:MultiChoice">
            <xsd:sequence>
              <xsd:element name="Value" maxOccurs="unbounded" minOccurs="0" nillable="true">
                <xsd:simpleType>
                  <xsd:restriction base="dms:Choice">
                    <xsd:enumeration value="Audit Management Forum"/>
                    <xsd:enumeration value="CACS Asia"/>
                    <xsd:enumeration value="CACS Europe"/>
                    <xsd:enumeration value="CACS Latin America"/>
                    <xsd:enumeration value="CACS North America"/>
                    <xsd:enumeration value="CACS Oceana"/>
                    <xsd:enumeration value="COBIT Foundation Level"/>
                    <xsd:enumeration value="COBIT Implementation Level"/>
                    <xsd:enumeration value="COBIT Train the Trainer"/>
                    <xsd:enumeration value="COBIT User Convention"/>
                    <xsd:enumeration value="Information Security"/>
                    <xsd:enumeration value="Information Security Management"/>
                    <xsd:enumeration value="International"/>
                    <xsd:enumeration value="ISACA Training Week"/>
                    <xsd:enumeration value="IT Governance and Compliance"/>
                    <xsd:enumeration value="IT Governance Summit"/>
                    <xsd:enumeration value="Network Security"/>
                    <xsd:enumeration value="Sarbanes-Oxley Symposia"/>
                    <xsd:enumeration value="Security Management Forum"/>
                    <xsd:enumeration value="Val IT Forum"/>
                    <xsd:enumeration value="World Congress"/>
                  </xsd:restriction>
                </xsd:simpleType>
              </xsd:element>
            </xsd:sequence>
          </xsd:extension>
        </xsd:complexContent>
      </xsd:complexType>
    </xsd:element>
    <xsd:element name="Chapter" ma:index="24" nillable="true" ma:displayName="Chapter" ma:internalName="BCCG_ISACA_Chapter" ma:readOnly="false">
      <xsd:complexType>
        <xsd:complexContent>
          <xsd:extension base="dms:MultiChoice">
            <xsd:sequence>
              <xsd:element name="Value" maxOccurs="unbounded" minOccurs="0" nillable="true">
                <xsd:simpleType>
                  <xsd:restriction base="dms:Choice">
                    <xsd:enumeration value="Classroom"/>
                    <xsd:enumeration value="Conference"/>
                    <xsd:enumeration value="Exam Review"/>
                    <xsd:enumeration value="Online"/>
                  </xsd:restriction>
                </xsd:simpleType>
              </xsd:element>
            </xsd:sequence>
          </xsd:extension>
        </xsd:complexContent>
      </xsd:complexType>
    </xsd:element>
    <xsd:element name="Membership" ma:index="25" nillable="true" ma:displayName="Membership" ma:internalName="BCCG_ISACA_Membership" ma:readOnly="false">
      <xsd:complexType>
        <xsd:complexContent>
          <xsd:extension base="dms:MultiChoice">
            <xsd:sequence>
              <xsd:element name="Value" maxOccurs="unbounded" minOccurs="0" nillable="true">
                <xsd:simpleType>
                  <xsd:restriction base="dms:Choice">
                    <xsd:enumeration value="Benefits"/>
                    <xsd:enumeration value="New Member Information"/>
                  </xsd:restriction>
                </xsd:simpleType>
              </xsd:element>
            </xsd:sequence>
          </xsd:extension>
        </xsd:complexContent>
      </xsd:complexType>
    </xsd:element>
    <xsd:element name="Content Types" ma:index="26" nillable="true" ma:displayName="Content Types" ma:internalName="BCCG_ISACA_Content_Types" ma:readOnly="false">
      <xsd:complexType>
        <xsd:complexContent>
          <xsd:extension base="dms:MultiChoice">
            <xsd:sequence>
              <xsd:element name="Value" maxOccurs="unbounded" minOccurs="0" nillable="true">
                <xsd:simpleType>
                  <xsd:restriction base="dms:Choice">
                    <xsd:enumeration value="Accolades"/>
                    <xsd:enumeration value="Blog Posts"/>
                    <xsd:enumeration value="Book Reviews"/>
                    <xsd:enumeration value="Books"/>
                    <xsd:enumeration value="Brochure"/>
                    <xsd:enumeration value="Case Studies"/>
                    <xsd:enumeration value="Cobit Related"/>
                    <xsd:enumeration value="CPE Credits"/>
                    <xsd:enumeration value="CPE Quizes"/>
                    <xsd:enumeration value="Downloads"/>
                    <xsd:enumeration value="E-book"/>
                    <xsd:enumeration value="E-Symposia"/>
                    <xsd:enumeration value="Events"/>
                    <xsd:enumeration value="Exam Preparation"/>
                    <xsd:enumeration value="FAQs"/>
                    <xsd:enumeration value="Form"/>
                    <xsd:enumeration value="ICQs and Audit Programs"/>
                    <xsd:enumeration value="ISACA Guidelines"/>
                    <xsd:enumeration value="ISACA Procedures"/>
                    <xsd:enumeration value="ISACA Standards"/>
                    <xsd:enumeration value="JOnline"/>
                    <xsd:enumeration value="Journal Articles"/>
                    <xsd:enumeration value="Link"/>
                    <xsd:enumeration value="News"/>
                    <xsd:enumeration value="Newsletter"/>
                    <xsd:enumeration value="Peer Content"/>
                    <xsd:enumeration value="Photos"/>
                    <xsd:enumeration value="Press Release"/>
                    <xsd:enumeration value="Recognition"/>
                    <xsd:enumeration value="Research"/>
                    <xsd:enumeration value="Software"/>
                    <xsd:enumeration value="Tutorial"/>
                    <xsd:enumeration value="Web Casts"/>
                    <xsd:enumeration value="White Papers"/>
                    <xsd:enumeration value="Wikis"/>
                  </xsd:restriction>
                </xsd:simpleType>
              </xsd:element>
            </xsd:sequence>
          </xsd:extension>
        </xsd:complexContent>
      </xsd:complexType>
    </xsd:element>
    <xsd:element name="Newsletter" ma:index="27" nillable="true" ma:displayName="Newsletter" ma:internalName="BCCG_ISACA_Newsletter" ma:readOnly="false">
      <xsd:complexType>
        <xsd:complexContent>
          <xsd:extension base="dms:MultiChoice">
            <xsd:sequence>
              <xsd:element name="Value" maxOccurs="unbounded" minOccurs="0" nillable="true">
                <xsd:simpleType>
                  <xsd:restriction base="dms:Choice">
                    <xsd:enumeration value="@ ISACA"/>
                    <xsd:enumeration value="@ a Glance"/>
                    <xsd:enumeration value="@ Your Service"/>
                    <xsd:enumeration value="COBIT Focus"/>
                    <xsd:enumeration value="ExpressLine"/>
                  </xsd:restriction>
                </xsd:simpleType>
              </xsd:element>
            </xsd:sequence>
          </xsd:extension>
        </xsd:complexContent>
      </xsd:complexType>
    </xsd:element>
    <xsd:element name="Industry" ma:index="28" nillable="true" ma:displayName="Industry" ma:internalName="BCCG_ISACA_Industry" ma:readOnly="false">
      <xsd:complexType>
        <xsd:complexContent>
          <xsd:extension base="dms:MultiChoice">
            <xsd:sequence>
              <xsd:element name="Value" maxOccurs="unbounded" minOccurs="0" nillable="true">
                <xsd:simpleType>
                  <xsd:restriction base="dms:Choice">
                    <xsd:enumeration value="Academia"/>
                    <xsd:enumeration value="Advertising/Marketing"/>
                    <xsd:enumeration value="Aerospace"/>
                    <xsd:enumeration value="Agriculture"/>
                    <xsd:enumeration value="Construction"/>
                    <xsd:enumeration value="Financial/Banking"/>
                    <xsd:enumeration value="Health Care/Medical"/>
                    <xsd:enumeration value="Insurance"/>
                    <xsd:enumeration value="Legal/Law"/>
                    <xsd:enumeration value="Manufacturing/Engineering"/>
                    <xsd:enumeration value="Media"/>
                    <xsd:enumeration value="Military"/>
                    <xsd:enumeration value="Mining"/>
                    <xsd:enumeration value="National Government"/>
                    <xsd:enumeration value="Petroleum"/>
                    <xsd:enumeration value="Pharmaceutical"/>
                    <xsd:enumeration value="Public Accounting"/>
                    <xsd:enumeration value="Real Estate"/>
                    <xsd:enumeration value="Regulator"/>
                    <xsd:enumeration value="Retail/Wholesale/Distribution"/>
                    <xsd:enumeration value="State/Local Government"/>
                    <xsd:enumeration value="Technology Services/Consulting"/>
                    <xsd:enumeration value="Telecommunications/Communication"/>
                    <xsd:enumeration value="Transportation"/>
                    <xsd:enumeration value="Utilities"/>
                  </xsd:restriction>
                </xsd:simpleType>
              </xsd:element>
            </xsd:sequence>
          </xsd:extension>
        </xsd:complexContent>
      </xsd:complexType>
    </xsd:element>
    <xsd:element name="Language" ma:index="29" nillable="true" ma:displayName="Language" ma:internalName="BCCG_ISACA_Language" ma:readOnly="false">
      <xsd:complexType>
        <xsd:complexContent>
          <xsd:extension base="dms:MultiChoice">
            <xsd:sequence>
              <xsd:element name="Value" maxOccurs="unbounded" minOccurs="0" nillable="true">
                <xsd:simpleType>
                  <xsd:restriction base="dms:Choice">
                    <xsd:enumeration value="Chinese Simplified"/>
                    <xsd:enumeration value="Chinese Traditional"/>
                    <xsd:enumeration value="Danish"/>
                    <xsd:enumeration value="Dutch"/>
                    <xsd:enumeration value="English"/>
                    <xsd:enumeration value="Estonian"/>
                    <xsd:enumeration value="Finnish"/>
                    <xsd:enumeration value="French"/>
                    <xsd:enumeration value="German"/>
                    <xsd:enumeration value="Hebrew"/>
                    <xsd:enumeration value="Hindi"/>
                    <xsd:enumeration value="Hungarian"/>
                    <xsd:enumeration value="Indonesian"/>
                    <xsd:enumeration value="Italian"/>
                    <xsd:enumeration value="Japanese"/>
                    <xsd:enumeration value="Korean"/>
                    <xsd:enumeration value="Malay"/>
                    <xsd:enumeration value="Norweigan"/>
                    <xsd:enumeration value="Polish"/>
                    <xsd:enumeration value="Portuguese"/>
                    <xsd:enumeration value="Romanian"/>
                    <xsd:enumeration value="Russian"/>
                    <xsd:enumeration value="Slovenian"/>
                    <xsd:enumeration value="Spanish"/>
                    <xsd:enumeration value="Swedish"/>
                    <xsd:enumeration value="Thai"/>
                    <xsd:enumeration value="Turkish"/>
                  </xsd:restriction>
                </xsd:simpleType>
              </xsd:element>
            </xsd:sequence>
          </xsd:extension>
        </xsd:complexContent>
      </xsd:complexType>
    </xsd:element>
    <xsd:element name="ISACA Region" ma:index="30" nillable="true" ma:displayName="ISACA Region" ma:internalName="BCCG_ISACA_ISACA_Region" ma:readOnly="false">
      <xsd:complexType>
        <xsd:complexContent>
          <xsd:extension base="dms:MultiChoice">
            <xsd:sequence>
              <xsd:element name="Value" maxOccurs="unbounded" minOccurs="0" nillable="true">
                <xsd:simpleType>
                  <xsd:restriction base="dms:Choice">
                    <xsd:enumeration value="Region 1 - Asia"/>
                    <xsd:enumeration value="Region 2 - Central/South America"/>
                    <xsd:enumeration value="Region 3 - Europe/Africa"/>
                    <xsd:enumeration value="Region 4 - North America"/>
                    <xsd:enumeration value="Region 5 - Oceania"/>
                  </xsd:restriction>
                </xsd:simpleType>
              </xsd:element>
            </xsd:sequence>
          </xsd:extension>
        </xsd:complexContent>
      </xsd:complexType>
    </xsd:element>
    <xsd:element name="Continent" ma:index="31" nillable="true" ma:displayName="Continent" ma:internalName="BCCG_ISACA_Continent" ma:readOnly="false">
      <xsd:complexType>
        <xsd:complexContent>
          <xsd:extension base="dms:MultiChoice">
            <xsd:sequence>
              <xsd:element name="Value" maxOccurs="unbounded" minOccurs="0" nillable="true">
                <xsd:simpleType>
                  <xsd:restriction base="dms:Choice">
                    <xsd:enumeration value="Africa"/>
                    <xsd:enumeration value="Asia"/>
                    <xsd:enumeration value="Australia/Oceania"/>
                    <xsd:enumeration value="Europe"/>
                    <xsd:enumeration value="North America"/>
                    <xsd:enumeration value="South America"/>
                  </xsd:restriction>
                </xsd:simpleType>
              </xsd:element>
            </xsd:sequence>
          </xsd:extension>
        </xsd:complexContent>
      </xsd:complexType>
    </xsd:element>
    <xsd:element name="Country" ma:index="32" nillable="true" ma:displayName="Country" ma:internalName="BCCG_ISACA_Country" ma:readOnly="false">
      <xsd:complexType>
        <xsd:complexContent>
          <xsd:extension base="dms:MultiChoice">
            <xsd:sequence>
              <xsd:element name="Value" maxOccurs="unbounded" minOccurs="0" nillable="true">
                <xsd:simpleType>
                  <xsd:restriction base="dms:Choice">
                    <xsd:enumeration value="Argentina (AR)"/>
                    <xsd:enumeration value="Australia (AU)"/>
                    <xsd:enumeration value="Austria (AT)"/>
                    <xsd:enumeration value="Belgium (BE)"/>
                    <xsd:enumeration value="Bermuda (BM)"/>
                    <xsd:enumeration value="Bolivia (BO)"/>
                    <xsd:enumeration value="Brazil (BR)"/>
                    <xsd:enumeration value="Bulgaria (BG)"/>
                    <xsd:enumeration value="Canada (CA)"/>
                    <xsd:enumeration value="Chile (CL)"/>
                    <xsd:enumeration value="China (CN)"/>
                    <xsd:enumeration value="Colombia (CO)"/>
                    <xsd:enumeration value="Costa Rica (CR)"/>
                    <xsd:enumeration value="Croatia (HR)"/>
                    <xsd:enumeration value="Czech Republic (CZ)"/>
                    <xsd:enumeration value="Denmark (DK)"/>
                    <xsd:enumeration value="Ecuador (EC)"/>
                    <xsd:enumeration value="Estonia (EE)"/>
                    <xsd:enumeration value="Finland (FI)"/>
                    <xsd:enumeration value="France (FR)"/>
                    <xsd:enumeration value="Germany (DE)"/>
                    <xsd:enumeration value="Greece (GR)"/>
                    <xsd:enumeration value="Hungary (HU)"/>
                    <xsd:enumeration value="India (IN)"/>
                    <xsd:enumeration value="Indonesia (ID)"/>
                    <xsd:enumeration value="Ireland (IE)"/>
                    <xsd:enumeration value="Israel (IL)"/>
                    <xsd:enumeration value="Italy (IT)"/>
                    <xsd:enumeration value="Japan (JP)"/>
                    <xsd:enumeration value="Kenya (KE)"/>
                    <xsd:enumeration value="Latvia (LV)"/>
                    <xsd:enumeration value="Lebanon (LB)"/>
                    <xsd:enumeration value="Lithuania (LT)"/>
                    <xsd:enumeration value="Luxembourg (LU)"/>
                    <xsd:enumeration value="Malaysia (MY)"/>
                    <xsd:enumeration value="Malta (MT)"/>
                    <xsd:enumeration value="México (MX)"/>
                    <xsd:enumeration value="Netherlands (NL)"/>
                    <xsd:enumeration value="New Zealand (NZ)"/>
                    <xsd:enumeration value="Nigeria (NG)"/>
                    <xsd:enumeration value="Norway (NO)"/>
                    <xsd:enumeration value="Oman (OM)"/>
                    <xsd:enumeration value="Pakistan (PK)"/>
                    <xsd:enumeration value="Panamá (PA)"/>
                    <xsd:enumeration value="Papua New Guinea (PG)"/>
                    <xsd:enumeration value="Paraguay (PY)"/>
                    <xsd:enumeration value="Perú (PE)"/>
                    <xsd:enumeration value="Philippines (PH)"/>
                    <xsd:enumeration value="Poland (PL)"/>
                    <xsd:enumeration value="Puerto Rico (PR)"/>
                    <xsd:enumeration value="Republic of Korea (KR)"/>
                    <xsd:enumeration value="Romania (RO)"/>
                    <xsd:enumeration value="Russia (Russion Federation)(RU)"/>
                    <xsd:enumeration value="Saudi Arabia (SA)"/>
                    <xsd:enumeration value="Singapore (SG)"/>
                    <xsd:enumeration value="Slovakia (SK)"/>
                    <xsd:enumeration value="Slovenia (SI)"/>
                    <xsd:enumeration value="South Africa (ZA)"/>
                    <xsd:enumeration value="Spain (ES)"/>
                    <xsd:enumeration value="Sri Lanka (LK)"/>
                    <xsd:enumeration value="Sweden (SE)"/>
                    <xsd:enumeration value="Switzerland (CH)"/>
                    <xsd:enumeration value="Taiwan (TW)"/>
                    <xsd:enumeration value="Thailand (TH)"/>
                    <xsd:enumeration value="Trinidad &amp; Tobago (TT)"/>
                    <xsd:enumeration value="United Arab Emirates (AE)"/>
                    <xsd:enumeration value="United Kingdom (UK)"/>
                    <xsd:enumeration value="United Republic of Tanzania (TZ)"/>
                    <xsd:enumeration value="United States (US)"/>
                    <xsd:enumeration value="Uruguay (UY)"/>
                    <xsd:enumeration value="Venezuela (VE)"/>
                  </xsd:restriction>
                </xsd:simpleType>
              </xsd:element>
            </xsd:sequence>
          </xsd:extension>
        </xsd:complexContent>
      </xsd:complexType>
    </xsd:element>
    <xsd:element name="Chapter Leader Topics" ma:index="33" nillable="true" ma:displayName="Chapter Leader Topics" ma:internalName="BCCG_ISACA_Chapter_Leader_Topics" ma:readOnly="false">
      <xsd:complexType>
        <xsd:complexContent>
          <xsd:extension base="dms:MultiChoice">
            <xsd:sequence>
              <xsd:element name="Value" maxOccurs="unbounded" minOccurs="0" nillable="true">
                <xsd:simpleType>
                  <xsd:restriction base="dms:Choice">
                    <xsd:enumeration value="Awards"/>
                    <xsd:enumeration value="Chapter Finances"/>
                    <xsd:enumeration value="Chapter Governance"/>
                    <xsd:enumeration value="Chapter Risk Management"/>
                    <xsd:enumeration value="Chapter Training"/>
                    <xsd:enumeration value="Forms and Templates"/>
                    <xsd:enumeration value="Incentives"/>
                    <xsd:enumeration value="Leader Orientation"/>
                    <xsd:enumeration value="Leadership Conference/PCM"/>
                    <xsd:enumeration value="Leadership Development"/>
                    <xsd:enumeration value="Marketing"/>
                    <xsd:enumeration value="Performance Standards"/>
                    <xsd:enumeration value="Planning Events"/>
                  </xsd:restriction>
                </xsd:simpleType>
              </xsd:element>
            </xsd:sequence>
          </xsd:extension>
        </xsd:complexContent>
      </xsd:complexType>
    </xsd:element>
    <xsd:element name="ISACA Chapter Leader" ma:index="34" nillable="true" ma:displayName="ISACA Chapter Leader" ma:internalName="BCCG_ISACA_ISACA_Chapter_Leader" ma:readOnly="false">
      <xsd:complexType>
        <xsd:complexContent>
          <xsd:extension base="dms:MultiChoice">
            <xsd:sequence>
              <xsd:element name="Value" maxOccurs="unbounded" minOccurs="0" nillable="true">
                <xsd:simpleType>
                  <xsd:restriction base="dms:Choice">
                    <xsd:enumeration value="AC - Audit Chair"/>
                    <xsd:enumeration value="AR - Academic Relations Coordinator"/>
                    <xsd:enumeration value="BD - Misc. Board Member"/>
                    <xsd:enumeration value="CC - CISA Coordinator"/>
                    <xsd:enumeration value="CG - CGEIT Coordinator"/>
                    <xsd:enumeration value="CM - CISM Coordinator"/>
                    <xsd:enumeration value="CP - President"/>
                    <xsd:enumeration value="CS - Secretary"/>
                    <xsd:enumeration value="CT - Treasurer"/>
                    <xsd:enumeration value="EC - Education Chair"/>
                    <xsd:enumeration value="IP - Immediate Past President"/>
                    <xsd:enumeration value="MC - Marketing Coordinator"/>
                    <xsd:enumeration value="MD - Membership Director"/>
                    <xsd:enumeration value="NE - Newsletter Editor"/>
                    <xsd:enumeration value="PC - Program Chair"/>
                    <xsd:enumeration value="PP - Past President"/>
                    <xsd:enumeration value="RL - Research Coordinator"/>
                    <xsd:enumeration value="SC - Standards  Coordinator"/>
                    <xsd:enumeration value="VP - Vice President"/>
                    <xsd:enumeration value="WM - Webmaster"/>
                  </xsd:restriction>
                </xsd:simpleType>
              </xsd:element>
            </xsd:sequence>
          </xsd:extension>
        </xsd:complexContent>
      </xsd:complexType>
    </xsd:element>
    <xsd:element name="Areas of Interest" ma:index="35" nillable="true" ma:displayName="Areas of Interest" ma:internalName="BCCG_ISACA_Areas_of_Interest" ma:readOnly="false">
      <xsd:complexType>
        <xsd:complexContent>
          <xsd:extension base="dms:MultiChoice">
            <xsd:sequence>
              <xsd:element name="Value" maxOccurs="unbounded" minOccurs="0" nillable="true">
                <xsd:simpleType>
                  <xsd:restriction base="dms:Choice">
                    <xsd:enumeration value="Assurance/Audit"/>
                    <xsd:enumeration value="Governance of Enterprise IT"/>
                    <xsd:enumeration value="Information Security"/>
                    <xsd:enumeration value="IT Compliance"/>
                    <xsd:enumeration value="IT Control"/>
                    <xsd:enumeration value="IT Value Delivery"/>
                    <xsd:enumeration value="Risk Management"/>
                  </xsd:restriction>
                </xsd:simpleType>
              </xsd:element>
            </xsd:sequence>
          </xsd:extension>
        </xsd:complexContent>
      </xsd:complexType>
    </xsd:element>
    <xsd:element name="Topics or Interests" ma:index="36" nillable="true" ma:displayName="Topics or Interests" ma:internalName="BCCG_ISACA_Topics_Interest" ma:readOnly="false">
      <xsd:complexType>
        <xsd:complexContent>
          <xsd:extension base="dms:MultiChoice">
            <xsd:sequence>
              <xsd:element name="Value" maxOccurs="unbounded" minOccurs="0" nillable="true">
                <xsd:simpleType>
                  <xsd:restriction base="dms:Choice">
                    <xsd:enumeration value=".NET"/>
                    <xsd:enumeration value="AA No Topic Tag"/>
                    <xsd:enumeration value="Academia"/>
                    <xsd:enumeration value="Access Control"/>
                    <xsd:enumeration value="Accounting Information Systems"/>
                    <xsd:enumeration value="ACF2"/>
                    <xsd:enumeration value="ACL"/>
                    <xsd:enumeration value="Active X"/>
                    <xsd:enumeration value="Apple"/>
                    <xsd:enumeration value="Application Controls"/>
                    <xsd:enumeration value="Application Security"/>
                    <xsd:enumeration value="AS 400"/>
                    <xsd:enumeration value="Audit Committee"/>
                    <xsd:enumeration value="Audit Function"/>
                    <xsd:enumeration value="Audit Policies &amp; Procedures"/>
                    <xsd:enumeration value="Authentication"/>
                    <xsd:enumeration value="Awareness Programs"/>
                    <xsd:enumeration value="BASEL II"/>
                    <xsd:enumeration value="Benchmarking"/>
                    <xsd:enumeration value="Biometrics"/>
                    <xsd:enumeration value="Blackberry"/>
                    <xsd:enumeration value="Blade Servers"/>
                    <xsd:enumeration value="Bluetooth"/>
                    <xsd:enumeration value="BMIS"/>
                    <xsd:enumeration value="Broadband"/>
                    <xsd:enumeration value="Browser/Server"/>
                    <xsd:enumeration value="Business Continuity Management"/>
                    <xsd:enumeration value="Business Process Management"/>
                    <xsd:enumeration value="CAATs - Audit Specific"/>
                    <xsd:enumeration value="CAATs - non-Audit"/>
                    <xsd:enumeration value="Career Planning"/>
                    <xsd:enumeration value="Certificate Authority"/>
                    <xsd:enumeration value="CGI"/>
                    <xsd:enumeration value="Change Management"/>
                    <xsd:enumeration value="Check Point"/>
                    <xsd:enumeration value="CISCO"/>
                    <xsd:enumeration value="Cloud Computing"/>
                    <xsd:enumeration value="COBIT"/>
                    <xsd:enumeration value="COBIT - Use it Effectively"/>
                    <xsd:enumeration value="Computer Crime"/>
                    <xsd:enumeration value="Continuous Auditing"/>
                    <xsd:enumeration value="Control Self-Assessment"/>
                    <xsd:enumeration value="Cryptography"/>
                    <xsd:enumeration value="Customer Information Control Systems (CICS)"/>
                    <xsd:enumeration value="Cybercrime"/>
                    <xsd:enumeration value="Cybersecurity"/>
                    <xsd:enumeration value="Data Center"/>
                    <xsd:enumeration value="Data Leakage"/>
                    <xsd:enumeration value="Data Management"/>
                    <xsd:enumeration value="Data Protection"/>
                    <xsd:enumeration value="Data Warehouse"/>
                    <xsd:enumeration value="Database Security"/>
                    <xsd:enumeration value="DB2"/>
                    <xsd:enumeration value="Digital Signatures"/>
                    <xsd:enumeration value="Disaster Recovery Management"/>
                    <xsd:enumeration value="E-commerce"/>
                    <xsd:enumeration value="EDI"/>
                    <xsd:enumeration value="E-mail"/>
                    <xsd:enumeration value="Encryption"/>
                    <xsd:enumeration value="End User Computing"/>
                    <xsd:enumeration value="Enterprise Architecture"/>
                    <xsd:enumeration value="Enterprise Management"/>
                    <xsd:enumeration value="Enterprise Resource Planning"/>
                    <xsd:enumeration value="Ethics"/>
                    <xsd:enumeration value="Executive Information System"/>
                    <xsd:enumeration value="Expert Systems"/>
                    <xsd:enumeration value="Financial Reporting"/>
                    <xsd:enumeration value="Financial Services"/>
                    <xsd:enumeration value="Firewall"/>
                    <xsd:enumeration value="Flowcharting Software"/>
                    <xsd:enumeration value="Forensics"/>
                    <xsd:enumeration value="Frameworks"/>
                    <xsd:enumeration value="Fraud"/>
                    <xsd:enumeration value="Gap Technology"/>
                    <xsd:enumeration value="GLBA"/>
                    <xsd:enumeration value="Green IT"/>
                    <xsd:enumeration value="Hacking"/>
                    <xsd:enumeration value="Healthcare"/>
                    <xsd:enumeration value="HIPAA"/>
                    <xsd:enumeration value="HTML"/>
                    <xsd:enumeration value="ICQ and Audit Programs"/>
                    <xsd:enumeration value="IDEA"/>
                    <xsd:enumeration value="Identity Management"/>
                    <xsd:enumeration value="IFRS"/>
                    <xsd:enumeration value="IM - Instant Messaging"/>
                    <xsd:enumeration value="Implementation/Monitoring"/>
                    <xsd:enumeration value="Incident Management"/>
                    <xsd:enumeration value="Info Security Governance"/>
                    <xsd:enumeration value="Information Integrity"/>
                    <xsd:enumeration value="Information Security Policies &amp; Procedures"/>
                    <xsd:enumeration value="Internet Explorer"/>
                    <xsd:enumeration value="Internet/Intranet"/>
                    <xsd:enumeration value="Intrusion Detection"/>
                    <xsd:enumeration value="Intrusion Prevention (IPS)"/>
                    <xsd:enumeration value="ISAE 3402"/>
                    <xsd:enumeration value="ISO 9000"/>
                    <xsd:enumeration value="ISO/IEC 17799"/>
                    <xsd:enumeration value="ISO/IEC 20000"/>
                    <xsd:enumeration value="ISO/IEC 27000 Series"/>
                    <xsd:enumeration value="ISO/IEC 38500"/>
                    <xsd:enumeration value="IT Implementation &amp; Management"/>
                    <xsd:enumeration value="IT Investment"/>
                    <xsd:enumeration value="IT Quality Management"/>
                    <xsd:enumeration value="IT Service Management"/>
                    <xsd:enumeration value="ITAF"/>
                    <xsd:enumeration value="ITIL"/>
                    <xsd:enumeration value="JAVA"/>
                    <xsd:enumeration value="J-SOX"/>
                    <xsd:enumeration value="Key Performance Indicators (KPI)"/>
                    <xsd:enumeration value="Knowledge Management"/>
                    <xsd:enumeration value="Legal Issues"/>
                    <xsd:enumeration value="LINUX"/>
                    <xsd:enumeration value="Local Area Network (LAN)"/>
                    <xsd:enumeration value="Lotus Notes"/>
                    <xsd:enumeration value="Mac OS X"/>
                    <xsd:enumeration value="Malware"/>
                    <xsd:enumeration value="Manufacturing"/>
                    <xsd:enumeration value="Mergers and Acquisitions"/>
                    <xsd:enumeration value="Messaging"/>
                    <xsd:enumeration value="Methodware"/>
                    <xsd:enumeration value="Metrics"/>
                    <xsd:enumeration value="Microsoft"/>
                    <xsd:enumeration value="Mobile Computing Devices"/>
                    <xsd:enumeration value="MVS"/>
                    <xsd:enumeration value="Netscape"/>
                    <xsd:enumeration value="Network Risk and Controls"/>
                    <xsd:enumeration value="Networking"/>
                    <xsd:enumeration value="Non-repudiation"/>
                    <xsd:enumeration value="Novell NetWare"/>
                    <xsd:enumeration value="O/S Security Issues"/>
                    <xsd:enumeration value="OLTP"/>
                    <xsd:enumeration value="Open Source"/>
                    <xsd:enumeration value="Open VMS"/>
                    <xsd:enumeration value="Oracle Applications"/>
                    <xsd:enumeration value="Oracle Database"/>
                    <xsd:enumeration value="Oracle E-Business Suite"/>
                    <xsd:enumeration value="OS/390"/>
                    <xsd:enumeration value="Outsourcing"/>
                    <xsd:enumeration value="P3MO"/>
                    <xsd:enumeration value="PBX Systems"/>
                    <xsd:enumeration value="PCI Compliance"/>
                    <xsd:enumeration value="Penetration Testing"/>
                    <xsd:enumeration value="PeopleSoft"/>
                    <xsd:enumeration value="Performance Measurement"/>
                    <xsd:enumeration value="PHP"/>
                    <xsd:enumeration value="Physical Security"/>
                    <xsd:enumeration value="Portfolio Management"/>
                    <xsd:enumeration value="Privacy"/>
                    <xsd:enumeration value="Program Management"/>
                    <xsd:enumeration value="Project Management"/>
                    <xsd:enumeration value="Public Key Infrastructure"/>
                    <xsd:enumeration value="RACF"/>
                    <xsd:enumeration value="Reengineering"/>
                    <xsd:enumeration value="Remote Access"/>
                    <xsd:enumeration value="Resource Management"/>
                    <xsd:enumeration value="Resumption Planning"/>
                    <xsd:enumeration value="RFID"/>
                    <xsd:enumeration value="Risk IT"/>
                    <xsd:enumeration value="Role Based Access Control"/>
                    <xsd:enumeration value="SAP ERP"/>
                    <xsd:enumeration value="SAP R/3"/>
                    <xsd:enumeration value="Sarbanes-Oxley"/>
                    <xsd:enumeration value="Security Tools"/>
                    <xsd:enumeration value="Security Trends"/>
                    <xsd:enumeration value="Segregation of Duties"/>
                    <xsd:enumeration value="Service Oriented Architecture"/>
                    <xsd:enumeration value="SharePoint"/>
                    <xsd:enumeration value="SMF"/>
                    <xsd:enumeration value="Social Media/Networking"/>
                    <xsd:enumeration value="Software"/>
                    <xsd:enumeration value="Software Piracy"/>
                    <xsd:enumeration value="Solvency II"/>
                    <xsd:enumeration value="SQL Servers"/>
                    <xsd:enumeration value="Strategic Planning"/>
                    <xsd:enumeration value="Sybase"/>
                    <xsd:enumeration value="System Administration"/>
                    <xsd:enumeration value="System Development"/>
                    <xsd:enumeration value="TCP/IP Networks"/>
                    <xsd:enumeration value="Team Development"/>
                    <xsd:enumeration value="Telecommuting"/>
                    <xsd:enumeration value="Time Management"/>
                    <xsd:enumeration value="Tivoli TME10"/>
                    <xsd:enumeration value="UNIX"/>
                    <xsd:enumeration value="Val IT"/>
                    <xsd:enumeration value="Value Added Auditing"/>
                    <xsd:enumeration value="Virtualization"/>
                    <xsd:enumeration value="Virus Protection"/>
                    <xsd:enumeration value="VoIP"/>
                    <xsd:enumeration value="VPN"/>
                    <xsd:enumeration value="Vulnerabilities"/>
                    <xsd:enumeration value="Web Applications"/>
                    <xsd:enumeration value="Web Services"/>
                    <xsd:enumeration value="Websphere"/>
                    <xsd:enumeration value="Windows 7"/>
                    <xsd:enumeration value="Windows Server"/>
                    <xsd:enumeration value="Windows Vista"/>
                    <xsd:enumeration value="Windows XP"/>
                    <xsd:enumeration value="Wireless"/>
                    <xsd:enumeration value="Workpaper Software"/>
                    <xsd:enumeration value="XBRL"/>
                    <xsd:enumeration value="XML"/>
                    <xsd:enumeration value="XSS"/>
                    <xsd:enumeration value="Young Professionals"/>
                    <xsd:enumeration value="z/OS"/>
                  </xsd:restriction>
                </xsd:simpleType>
              </xsd:element>
            </xsd:sequence>
          </xsd:extension>
        </xsd:complexContent>
      </xsd:complexType>
    </xsd:element>
    <xsd:element name="Appear on Page" ma:index="37" nillable="true" ma:displayName="Appear on Page" ma:internalName="BCCG_ISACA_Appear_on_Page" ma:readOnly="false">
      <xsd:complexType>
        <xsd:complexContent>
          <xsd:extension base="dms:MultiChoice">
            <xsd:sequence>
              <xsd:element name="Value" maxOccurs="unbounded" minOccurs="0" nillable="true">
                <xsd:simpleType>
                  <xsd:restriction base="dms:Choice">
                    <xsd:enumeration value="Download"/>
                  </xsd:restriction>
                </xsd:simpleType>
              </xsd:element>
            </xsd:sequence>
          </xsd:extension>
        </xsd:complexContent>
      </xsd:complexType>
    </xsd:element>
  </xsd:schema>
  <xsd:schema xmlns:xsd="http://www.w3.org/2001/XMLSchema" xmlns:dms="http://schemas.microsoft.com/office/2006/documentManagement/types" targetNamespace="0fbeaa97-7cb0-4486-832f-945e1aeed38d" elementFormDefault="qualified">
    <xsd:import namespace="http://schemas.microsoft.com/office/2006/documentManagement/types"/>
    <xsd:element name="CoverImage" ma:index="15" nillable="true" ma:displayName="Cover Image" ma:format="Image" ma:internalName="CoverImage">
      <xsd:complexType>
        <xsd:complexContent>
          <xsd:extension base="dms:URL">
            <xsd:sequence>
              <xsd:element name="Url" type="dms:ValidUrl" minOccurs="0" nillable="true"/>
              <xsd:element name="Description" type="xsd:string" nillable="true"/>
            </xsd:sequence>
          </xsd:extension>
        </xsd:complexContent>
      </xsd:complexType>
    </xsd:element>
    <xsd:element name="FileSize" ma:index="16" nillable="true" ma:displayName="File Size" ma:internalName="FileSize">
      <xsd:simpleType>
        <xsd:restriction base="dms:Text">
          <xsd:maxLength value="255"/>
        </xsd:restriction>
      </xsd:simpleType>
    </xsd:element>
    <xsd:element name="PublicationReleaseDate" ma:index="17" nillable="true" ma:displayName="Publication Release Date" ma:format="DateOnly" ma:internalName="PublicationReleaseDate">
      <xsd:simpleType>
        <xsd:restriction base="dms:DateTime"/>
      </xsd:simpleType>
    </xsd:element>
    <xsd:element name="RequiresLiteRegistration" ma:index="19" nillable="true" ma:displayName="Requires Lite Registration" ma:internalName="RequiresLiteRegistration">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Props1.xml><?xml version="1.0" encoding="utf-8"?>
<ds:datastoreItem xmlns:ds="http://schemas.openxmlformats.org/officeDocument/2006/customXml" ds:itemID="{8FAAB070-9585-49A5-B4CF-D198878A11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5cf2e-60ab-4eee-b8c1-fe76d8ab7c94"/>
    <ds:schemaRef ds:uri="e0d6eeb8-2f08-4c69-939f-dd44e764cd05"/>
    <ds:schemaRef ds:uri="0fbeaa97-7cb0-4486-832f-945e1aeed38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16856BD-14ED-4B6D-91E5-E95E7EE75B95}">
  <ds:schemaRefs>
    <ds:schemaRef ds:uri="http://schemas.microsoft.com/sharepoint/v3/contenttype/forms"/>
  </ds:schemaRefs>
</ds:datastoreItem>
</file>

<file path=customXml/itemProps3.xml><?xml version="1.0" encoding="utf-8"?>
<ds:datastoreItem xmlns:ds="http://schemas.openxmlformats.org/officeDocument/2006/customXml" ds:itemID="{EC31239D-27BA-4D0E-8058-A2289943E1D4}">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Flow</Template>
  <TotalTime>6094</TotalTime>
  <Words>1613</Words>
  <Application>Microsoft Macintosh PowerPoint</Application>
  <PresentationFormat>On-screen Show (4:3)</PresentationFormat>
  <Paragraphs>199</Paragraphs>
  <Slides>22</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Constantia</vt:lpstr>
      <vt:lpstr>Courier New</vt:lpstr>
      <vt:lpstr>Times New Roman</vt:lpstr>
      <vt:lpstr>Wingdings 2</vt:lpstr>
      <vt:lpstr>Flow</vt:lpstr>
      <vt:lpstr>Dr. Fransiskus Adikara, S.Kom, MMSI</vt:lpstr>
      <vt:lpstr>COBIT 5  </vt:lpstr>
      <vt:lpstr>PowerPoint Presentation</vt:lpstr>
      <vt:lpstr>COBIT 5 Framework</vt:lpstr>
      <vt:lpstr>PowerPoint Presentation</vt:lpstr>
      <vt:lpstr>Five COBIT 5 Principles</vt:lpstr>
      <vt:lpstr>1. Meeting Stakeholder Needs</vt:lpstr>
      <vt:lpstr>1. Meeting Stakeholder Needs (cont.)</vt:lpstr>
      <vt:lpstr>1. Meeting Stakeholder Needs (cont.)</vt:lpstr>
      <vt:lpstr>1. Meeting Stakeholder Needs (cont.)</vt:lpstr>
      <vt:lpstr>2. Covering the Enterprise End-to-end</vt:lpstr>
      <vt:lpstr>2. Covering the Enterprise End-to-end (cont.)</vt:lpstr>
      <vt:lpstr>3. Applying a Single Integrated Framework</vt:lpstr>
      <vt:lpstr>4. Enabling a Holistic Approach</vt:lpstr>
      <vt:lpstr>4. Enabling a Holistic Approach (cont.)</vt:lpstr>
      <vt:lpstr>4. Enabling a Holistic Approach (cont.)</vt:lpstr>
      <vt:lpstr>4. Enabling a Holistic Approach (cont).</vt:lpstr>
      <vt:lpstr>4. Enabling a Holistic Approach (cont).</vt:lpstr>
      <vt:lpstr>5. Separating Governance From Management</vt:lpstr>
      <vt:lpstr>5. Separating Governance From Management (cont.)</vt:lpstr>
      <vt:lpstr>5. Separating Governance From Management (cont.)</vt:lpstr>
      <vt:lpstr>5. Separating Governance From Management (cont.)</vt:lpstr>
    </vt:vector>
  </TitlesOfParts>
  <Company>ISACA</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COBIT 5  Introduction</dc:title>
  <dc:creator>ISACA www.isaca.org</dc:creator>
  <cp:lastModifiedBy>Fransiskus Adikara</cp:lastModifiedBy>
  <cp:revision>267</cp:revision>
  <dcterms:created xsi:type="dcterms:W3CDTF">2009-01-16T21:45:36Z</dcterms:created>
  <dcterms:modified xsi:type="dcterms:W3CDTF">2019-09-11T16:36:38Z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ISACA_Document</vt:lpwstr>
  </property>
  <property fmtid="{D5CDD505-2E9C-101B-9397-08002B2CF9AE}" pid="3" name="BCCG_ISACA_Role">
    <vt:lpwstr/>
  </property>
  <property fmtid="{D5CDD505-2E9C-101B-9397-08002B2CF9AE}" pid="4" name="BCCG_ISACA_Organization_Level">
    <vt:lpwstr/>
  </property>
  <property fmtid="{D5CDD505-2E9C-101B-9397-08002B2CF9AE}" pid="5" name="BCCG_ISACA_Certification_Types">
    <vt:lpwstr/>
  </property>
  <property fmtid="{D5CDD505-2E9C-101B-9397-08002B2CF9AE}" pid="6" name="BCCG_ISACA_Conference">
    <vt:lpwstr/>
  </property>
  <property fmtid="{D5CDD505-2E9C-101B-9397-08002B2CF9AE}" pid="7" name="BCCG_ISACA_Chapter">
    <vt:lpwstr/>
  </property>
  <property fmtid="{D5CDD505-2E9C-101B-9397-08002B2CF9AE}" pid="8" name="BCCG_ISACA_Membership">
    <vt:lpwstr/>
  </property>
  <property fmtid="{D5CDD505-2E9C-101B-9397-08002B2CF9AE}" pid="9" name="BCCG_ISACA_Content_Types">
    <vt:lpwstr/>
  </property>
  <property fmtid="{D5CDD505-2E9C-101B-9397-08002B2CF9AE}" pid="10" name="BCCG_ISACA_Newsletter">
    <vt:lpwstr/>
  </property>
  <property fmtid="{D5CDD505-2E9C-101B-9397-08002B2CF9AE}" pid="11" name="BCCG_ISACA_Industry">
    <vt:lpwstr/>
  </property>
  <property fmtid="{D5CDD505-2E9C-101B-9397-08002B2CF9AE}" pid="12" name="BCCG_ISACA_Language">
    <vt:lpwstr/>
  </property>
  <property fmtid="{D5CDD505-2E9C-101B-9397-08002B2CF9AE}" pid="13" name="BCCG_ISACA_ISACA_Region">
    <vt:lpwstr/>
  </property>
  <property fmtid="{D5CDD505-2E9C-101B-9397-08002B2CF9AE}" pid="14" name="BCCG_ISACA_Continent">
    <vt:lpwstr/>
  </property>
  <property fmtid="{D5CDD505-2E9C-101B-9397-08002B2CF9AE}" pid="15" name="BCCG_ISACA_Country">
    <vt:lpwstr/>
  </property>
  <property fmtid="{D5CDD505-2E9C-101B-9397-08002B2CF9AE}" pid="16" name="BCCG_ISACA_Chapter_Leader_Topics">
    <vt:lpwstr/>
  </property>
  <property fmtid="{D5CDD505-2E9C-101B-9397-08002B2CF9AE}" pid="17" name="BCCG_ISACA_ISACA_Chapter_Leader">
    <vt:lpwstr/>
  </property>
  <property fmtid="{D5CDD505-2E9C-101B-9397-08002B2CF9AE}" pid="18" name="BCCG_ISACA_Areas_of_Interest">
    <vt:lpwstr/>
  </property>
  <property fmtid="{D5CDD505-2E9C-101B-9397-08002B2CF9AE}" pid="19" name="BCCG_ISACA_Topics_Interest">
    <vt:lpwstr/>
  </property>
  <property fmtid="{D5CDD505-2E9C-101B-9397-08002B2CF9AE}" pid="20" name="BCCG_ISACA_Appear_on_Page">
    <vt:lpwstr/>
  </property>
  <property fmtid="{D5CDD505-2E9C-101B-9397-08002B2CF9AE}" pid="21" name="PublishingExpirationDate">
    <vt:lpwstr/>
  </property>
  <property fmtid="{D5CDD505-2E9C-101B-9397-08002B2CF9AE}" pid="22" name="PublishingStartDate">
    <vt:lpwstr/>
  </property>
  <property fmtid="{D5CDD505-2E9C-101B-9397-08002B2CF9AE}" pid="23" name="xd_Signature">
    <vt:lpwstr/>
  </property>
  <property fmtid="{D5CDD505-2E9C-101B-9397-08002B2CF9AE}" pid="24" name="HomepageFeatured">
    <vt:lpwstr>0</vt:lpwstr>
  </property>
  <property fmtid="{D5CDD505-2E9C-101B-9397-08002B2CF9AE}" pid="25" name="KnowledgeCenterWorthy">
    <vt:lpwstr>1</vt:lpwstr>
  </property>
  <property fmtid="{D5CDD505-2E9C-101B-9397-08002B2CF9AE}" pid="26" name="display_urn:schemas-microsoft-com:office:office#Editor">
    <vt:lpwstr>ISACA</vt:lpwstr>
  </property>
  <property fmtid="{D5CDD505-2E9C-101B-9397-08002B2CF9AE}" pid="27" name="xd_ProgID">
    <vt:lpwstr/>
  </property>
  <property fmtid="{D5CDD505-2E9C-101B-9397-08002B2CF9AE}" pid="28" name="display_urn:schemas-microsoft-com:office:office#Author">
    <vt:lpwstr>ISACA</vt:lpwstr>
  </property>
  <property fmtid="{D5CDD505-2E9C-101B-9397-08002B2CF9AE}" pid="29" name="TemplateUrl">
    <vt:lpwstr/>
  </property>
  <property fmtid="{D5CDD505-2E9C-101B-9397-08002B2CF9AE}" pid="30" name="RequiresLiteRegistration">
    <vt:lpwstr>0</vt:lpwstr>
  </property>
  <property fmtid="{D5CDD505-2E9C-101B-9397-08002B2CF9AE}" pid="31" name="SQTTaxonomy">
    <vt:lpwstr/>
  </property>
  <property fmtid="{D5CDD505-2E9C-101B-9397-08002B2CF9AE}" pid="32" name="ContentTypeId">
    <vt:lpwstr>0x01010087A3E98FEAF1A740A8DE79525222C04E</vt:lpwstr>
  </property>
  <property fmtid="{D5CDD505-2E9C-101B-9397-08002B2CF9AE}" pid="33" name="CoverImage">
    <vt:lpwstr/>
  </property>
  <property fmtid="{D5CDD505-2E9C-101B-9397-08002B2CF9AE}" pid="34" name="KnowledgeCenterFeatured">
    <vt:lpwstr>0</vt:lpwstr>
  </property>
  <property fmtid="{D5CDD505-2E9C-101B-9397-08002B2CF9AE}" pid="35" name="ContentFileID">
    <vt:lpwstr/>
  </property>
  <property fmtid="{D5CDD505-2E9C-101B-9397-08002B2CF9AE}" pid="36" name="SusQtechRequiredMembership">
    <vt:lpwstr/>
  </property>
  <property fmtid="{D5CDD505-2E9C-101B-9397-08002B2CF9AE}" pid="37" name="FileSize">
    <vt:lpwstr/>
  </property>
  <property fmtid="{D5CDD505-2E9C-101B-9397-08002B2CF9AE}" pid="38" name="_SourceUrl">
    <vt:lpwstr/>
  </property>
</Properties>
</file>