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60" r:id="rId1"/>
    <p:sldMasterId id="2147483686" r:id="rId2"/>
  </p:sldMasterIdLst>
  <p:notesMasterIdLst>
    <p:notesMasterId r:id="rId48"/>
  </p:notesMasterIdLst>
  <p:handoutMasterIdLst>
    <p:handoutMasterId r:id="rId49"/>
  </p:handoutMasterIdLst>
  <p:sldIdLst>
    <p:sldId id="261" r:id="rId3"/>
    <p:sldId id="307" r:id="rId4"/>
    <p:sldId id="309" r:id="rId5"/>
    <p:sldId id="310" r:id="rId6"/>
    <p:sldId id="296" r:id="rId7"/>
    <p:sldId id="276" r:id="rId8"/>
    <p:sldId id="298" r:id="rId9"/>
    <p:sldId id="311" r:id="rId10"/>
    <p:sldId id="297" r:id="rId11"/>
    <p:sldId id="312" r:id="rId12"/>
    <p:sldId id="313" r:id="rId13"/>
    <p:sldId id="314" r:id="rId14"/>
    <p:sldId id="315" r:id="rId15"/>
    <p:sldId id="317" r:id="rId16"/>
    <p:sldId id="319" r:id="rId17"/>
    <p:sldId id="320" r:id="rId18"/>
    <p:sldId id="321" r:id="rId19"/>
    <p:sldId id="322" r:id="rId20"/>
    <p:sldId id="323" r:id="rId21"/>
    <p:sldId id="324" r:id="rId22"/>
    <p:sldId id="325" r:id="rId23"/>
    <p:sldId id="332" r:id="rId24"/>
    <p:sldId id="333" r:id="rId25"/>
    <p:sldId id="326" r:id="rId26"/>
    <p:sldId id="334" r:id="rId27"/>
    <p:sldId id="335" r:id="rId28"/>
    <p:sldId id="327" r:id="rId29"/>
    <p:sldId id="328" r:id="rId30"/>
    <p:sldId id="345" r:id="rId31"/>
    <p:sldId id="344" r:id="rId32"/>
    <p:sldId id="329" r:id="rId33"/>
    <p:sldId id="336" r:id="rId34"/>
    <p:sldId id="330" r:id="rId35"/>
    <p:sldId id="339" r:id="rId36"/>
    <p:sldId id="346" r:id="rId37"/>
    <p:sldId id="331" r:id="rId38"/>
    <p:sldId id="341" r:id="rId39"/>
    <p:sldId id="348" r:id="rId40"/>
    <p:sldId id="347" r:id="rId41"/>
    <p:sldId id="342" r:id="rId42"/>
    <p:sldId id="349" r:id="rId43"/>
    <p:sldId id="350" r:id="rId44"/>
    <p:sldId id="351" r:id="rId45"/>
    <p:sldId id="352" r:id="rId46"/>
    <p:sldId id="308" r:id="rId47"/>
  </p:sldIdLst>
  <p:sldSz cx="9144000" cy="6858000" type="letter"/>
  <p:notesSz cx="6997700" cy="92583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43" autoAdjust="0"/>
  </p:normalViewPr>
  <p:slideViewPr>
    <p:cSldViewPr snapToGrid="0">
      <p:cViewPr varScale="1">
        <p:scale>
          <a:sx n="120" d="100"/>
          <a:sy n="120" d="100"/>
        </p:scale>
        <p:origin x="140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9778BBC-EAAB-E846-90BA-87DC3D575A0A}"/>
              </a:ext>
            </a:extLst>
          </p:cNvPr>
          <p:cNvSpPr>
            <a:spLocks noChangeArrowheads="1"/>
          </p:cNvSpPr>
          <p:nvPr/>
        </p:nvSpPr>
        <p:spPr bwMode="auto">
          <a:xfrm>
            <a:off x="3119438" y="8820150"/>
            <a:ext cx="760412" cy="25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00" tIns="44450" rIns="88900" bIns="44450">
            <a:spAutoFit/>
          </a:bodyPr>
          <a:lstStyle>
            <a:lvl1pPr defTabSz="876300">
              <a:defRPr sz="2400">
                <a:solidFill>
                  <a:schemeClr val="tx1"/>
                </a:solidFill>
                <a:latin typeface="Times" pitchFamily="2" charset="0"/>
              </a:defRPr>
            </a:lvl1pPr>
            <a:lvl2pPr marL="439738" defTabSz="876300">
              <a:defRPr sz="2400">
                <a:solidFill>
                  <a:schemeClr val="tx1"/>
                </a:solidFill>
                <a:latin typeface="Times" pitchFamily="2" charset="0"/>
              </a:defRPr>
            </a:lvl2pPr>
            <a:lvl3pPr marL="876300" defTabSz="876300">
              <a:defRPr sz="2400">
                <a:solidFill>
                  <a:schemeClr val="tx1"/>
                </a:solidFill>
                <a:latin typeface="Times" pitchFamily="2" charset="0"/>
              </a:defRPr>
            </a:lvl3pPr>
            <a:lvl4pPr marL="1316038" defTabSz="876300">
              <a:defRPr sz="2400">
                <a:solidFill>
                  <a:schemeClr val="tx1"/>
                </a:solidFill>
                <a:latin typeface="Times" pitchFamily="2" charset="0"/>
              </a:defRPr>
            </a:lvl4pPr>
            <a:lvl5pPr marL="1754188" defTabSz="876300">
              <a:defRPr sz="2400">
                <a:solidFill>
                  <a:schemeClr val="tx1"/>
                </a:solidFill>
                <a:latin typeface="Times" pitchFamily="2" charset="0"/>
              </a:defRPr>
            </a:lvl5pPr>
            <a:lvl6pPr marL="2211388" defTabSz="876300" eaLnBrk="0" fontAlgn="base" hangingPunct="0">
              <a:spcBef>
                <a:spcPct val="0"/>
              </a:spcBef>
              <a:spcAft>
                <a:spcPct val="0"/>
              </a:spcAft>
              <a:defRPr sz="2400">
                <a:solidFill>
                  <a:schemeClr val="tx1"/>
                </a:solidFill>
                <a:latin typeface="Times" pitchFamily="2" charset="0"/>
              </a:defRPr>
            </a:lvl6pPr>
            <a:lvl7pPr marL="2668588" defTabSz="876300" eaLnBrk="0" fontAlgn="base" hangingPunct="0">
              <a:spcBef>
                <a:spcPct val="0"/>
              </a:spcBef>
              <a:spcAft>
                <a:spcPct val="0"/>
              </a:spcAft>
              <a:defRPr sz="2400">
                <a:solidFill>
                  <a:schemeClr val="tx1"/>
                </a:solidFill>
                <a:latin typeface="Times" pitchFamily="2" charset="0"/>
              </a:defRPr>
            </a:lvl7pPr>
            <a:lvl8pPr marL="3125788" defTabSz="876300" eaLnBrk="0" fontAlgn="base" hangingPunct="0">
              <a:spcBef>
                <a:spcPct val="0"/>
              </a:spcBef>
              <a:spcAft>
                <a:spcPct val="0"/>
              </a:spcAft>
              <a:defRPr sz="2400">
                <a:solidFill>
                  <a:schemeClr val="tx1"/>
                </a:solidFill>
                <a:latin typeface="Times" pitchFamily="2" charset="0"/>
              </a:defRPr>
            </a:lvl8pPr>
            <a:lvl9pPr marL="3582988" defTabSz="876300" eaLnBrk="0" fontAlgn="base" hangingPunct="0">
              <a:spcBef>
                <a:spcPct val="0"/>
              </a:spcBef>
              <a:spcAft>
                <a:spcPct val="0"/>
              </a:spcAft>
              <a:defRPr sz="2400">
                <a:solidFill>
                  <a:schemeClr val="tx1"/>
                </a:solidFill>
                <a:latin typeface="Times" pitchFamily="2" charset="0"/>
              </a:defRPr>
            </a:lvl9pPr>
          </a:lstStyle>
          <a:p>
            <a:pPr algn="ctr">
              <a:lnSpc>
                <a:spcPct val="90000"/>
              </a:lnSpc>
              <a:defRPr/>
            </a:pPr>
            <a:r>
              <a:rPr lang="en-US" altLang="en-US" sz="1200">
                <a:latin typeface="Arial" panose="020B0604020202020204" pitchFamily="34" charset="0"/>
              </a:rPr>
              <a:t>Page </a:t>
            </a:r>
            <a:fld id="{74458A43-3BC9-244C-AABC-0797A10BD46B}" type="slidenum">
              <a:rPr lang="ar-SA" altLang="en-US" sz="1200" smtClean="0">
                <a:latin typeface="Arial" panose="020B0604020202020204" pitchFamily="34" charset="0"/>
              </a:rPr>
              <a:pPr algn="ctr">
                <a:lnSpc>
                  <a:spcPct val="90000"/>
                </a:lnSpc>
                <a:defRPr/>
              </a:pPr>
              <a:t>‹#›</a:t>
            </a:fld>
            <a:endParaRPr lang="en-US" altLang="en-US" sz="1200">
              <a:latin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F15D19C-33C8-3C44-8E71-8EF3D21AC006}"/>
              </a:ext>
            </a:extLst>
          </p:cNvPr>
          <p:cNvSpPr>
            <a:spLocks noGrp="1" noChangeArrowheads="1"/>
          </p:cNvSpPr>
          <p:nvPr>
            <p:ph type="body" sz="quarter" idx="3"/>
          </p:nvPr>
        </p:nvSpPr>
        <p:spPr bwMode="auto">
          <a:xfrm>
            <a:off x="933450" y="4397375"/>
            <a:ext cx="5130800" cy="41671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7" rIns="93662" bIns="46037" numCol="1" anchor="t" anchorCtr="0" compatLnSpc="1">
            <a:prstTxWarp prst="textNoShape">
              <a:avLst/>
            </a:prstTxWarp>
          </a:bodyPr>
          <a:lstStyle/>
          <a:p>
            <a:pPr lvl="0"/>
            <a:r>
              <a:rPr lang="en-US" altLang="en-US" noProof="0"/>
              <a:t>Body Text</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1" name="Rectangle 3">
            <a:extLst>
              <a:ext uri="{FF2B5EF4-FFF2-40B4-BE49-F238E27FC236}">
                <a16:creationId xmlns:a16="http://schemas.microsoft.com/office/drawing/2014/main" id="{3BC52DFB-E198-2941-A235-8ED189CB7727}"/>
              </a:ext>
            </a:extLst>
          </p:cNvPr>
          <p:cNvSpPr>
            <a:spLocks noChangeArrowheads="1"/>
          </p:cNvSpPr>
          <p:nvPr/>
        </p:nvSpPr>
        <p:spPr bwMode="auto">
          <a:xfrm>
            <a:off x="3119438" y="8820150"/>
            <a:ext cx="760412" cy="25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00" tIns="44450" rIns="88900" bIns="44450">
            <a:spAutoFit/>
          </a:bodyPr>
          <a:lstStyle>
            <a:lvl1pPr defTabSz="876300">
              <a:defRPr sz="2400">
                <a:solidFill>
                  <a:schemeClr val="tx1"/>
                </a:solidFill>
                <a:latin typeface="Times" pitchFamily="2" charset="0"/>
              </a:defRPr>
            </a:lvl1pPr>
            <a:lvl2pPr marL="439738" defTabSz="876300">
              <a:defRPr sz="2400">
                <a:solidFill>
                  <a:schemeClr val="tx1"/>
                </a:solidFill>
                <a:latin typeface="Times" pitchFamily="2" charset="0"/>
              </a:defRPr>
            </a:lvl2pPr>
            <a:lvl3pPr marL="876300" defTabSz="876300">
              <a:defRPr sz="2400">
                <a:solidFill>
                  <a:schemeClr val="tx1"/>
                </a:solidFill>
                <a:latin typeface="Times" pitchFamily="2" charset="0"/>
              </a:defRPr>
            </a:lvl3pPr>
            <a:lvl4pPr marL="1316038" defTabSz="876300">
              <a:defRPr sz="2400">
                <a:solidFill>
                  <a:schemeClr val="tx1"/>
                </a:solidFill>
                <a:latin typeface="Times" pitchFamily="2" charset="0"/>
              </a:defRPr>
            </a:lvl4pPr>
            <a:lvl5pPr marL="1754188" defTabSz="876300">
              <a:defRPr sz="2400">
                <a:solidFill>
                  <a:schemeClr val="tx1"/>
                </a:solidFill>
                <a:latin typeface="Times" pitchFamily="2" charset="0"/>
              </a:defRPr>
            </a:lvl5pPr>
            <a:lvl6pPr marL="2211388" defTabSz="876300" eaLnBrk="0" fontAlgn="base" hangingPunct="0">
              <a:spcBef>
                <a:spcPct val="0"/>
              </a:spcBef>
              <a:spcAft>
                <a:spcPct val="0"/>
              </a:spcAft>
              <a:defRPr sz="2400">
                <a:solidFill>
                  <a:schemeClr val="tx1"/>
                </a:solidFill>
                <a:latin typeface="Times" pitchFamily="2" charset="0"/>
              </a:defRPr>
            </a:lvl6pPr>
            <a:lvl7pPr marL="2668588" defTabSz="876300" eaLnBrk="0" fontAlgn="base" hangingPunct="0">
              <a:spcBef>
                <a:spcPct val="0"/>
              </a:spcBef>
              <a:spcAft>
                <a:spcPct val="0"/>
              </a:spcAft>
              <a:defRPr sz="2400">
                <a:solidFill>
                  <a:schemeClr val="tx1"/>
                </a:solidFill>
                <a:latin typeface="Times" pitchFamily="2" charset="0"/>
              </a:defRPr>
            </a:lvl7pPr>
            <a:lvl8pPr marL="3125788" defTabSz="876300" eaLnBrk="0" fontAlgn="base" hangingPunct="0">
              <a:spcBef>
                <a:spcPct val="0"/>
              </a:spcBef>
              <a:spcAft>
                <a:spcPct val="0"/>
              </a:spcAft>
              <a:defRPr sz="2400">
                <a:solidFill>
                  <a:schemeClr val="tx1"/>
                </a:solidFill>
                <a:latin typeface="Times" pitchFamily="2" charset="0"/>
              </a:defRPr>
            </a:lvl8pPr>
            <a:lvl9pPr marL="3582988" defTabSz="876300" eaLnBrk="0" fontAlgn="base" hangingPunct="0">
              <a:spcBef>
                <a:spcPct val="0"/>
              </a:spcBef>
              <a:spcAft>
                <a:spcPct val="0"/>
              </a:spcAft>
              <a:defRPr sz="2400">
                <a:solidFill>
                  <a:schemeClr val="tx1"/>
                </a:solidFill>
                <a:latin typeface="Times" pitchFamily="2" charset="0"/>
              </a:defRPr>
            </a:lvl9pPr>
          </a:lstStyle>
          <a:p>
            <a:pPr algn="ctr">
              <a:lnSpc>
                <a:spcPct val="90000"/>
              </a:lnSpc>
              <a:defRPr/>
            </a:pPr>
            <a:r>
              <a:rPr lang="en-US" altLang="en-US" sz="1200">
                <a:latin typeface="Arial" panose="020B0604020202020204" pitchFamily="34" charset="0"/>
              </a:rPr>
              <a:t>Page </a:t>
            </a:r>
            <a:fld id="{A2D1A961-626B-434B-AE8C-0BDA677E627D}" type="slidenum">
              <a:rPr lang="ar-SA" altLang="en-US" sz="1200" smtClean="0">
                <a:latin typeface="Arial" panose="020B0604020202020204" pitchFamily="34" charset="0"/>
              </a:rPr>
              <a:pPr algn="ctr">
                <a:lnSpc>
                  <a:spcPct val="90000"/>
                </a:lnSpc>
                <a:defRPr/>
              </a:pPr>
              <a:t>‹#›</a:t>
            </a:fld>
            <a:endParaRPr lang="en-US" altLang="en-US" sz="1200">
              <a:latin typeface="Arial" panose="020B0604020202020204" pitchFamily="34" charset="0"/>
            </a:endParaRPr>
          </a:p>
        </p:txBody>
      </p:sp>
      <p:sp>
        <p:nvSpPr>
          <p:cNvPr id="3076" name="Rectangle 4">
            <a:extLst>
              <a:ext uri="{FF2B5EF4-FFF2-40B4-BE49-F238E27FC236}">
                <a16:creationId xmlns:a16="http://schemas.microsoft.com/office/drawing/2014/main" id="{4AA1B5DF-B444-DC42-97B2-642E72FBD256}"/>
              </a:ext>
            </a:extLst>
          </p:cNvPr>
          <p:cNvSpPr>
            <a:spLocks noChangeArrowheads="1" noTextEdit="1"/>
          </p:cNvSpPr>
          <p:nvPr>
            <p:ph type="sldImg" idx="2"/>
          </p:nvPr>
        </p:nvSpPr>
        <p:spPr bwMode="auto">
          <a:xfrm>
            <a:off x="1219200" y="720725"/>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1pPr>
    <a:lvl2pPr marL="461963"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2pPr>
    <a:lvl3pPr marL="923925"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3pPr>
    <a:lvl4pPr marL="1385888"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4pPr>
    <a:lvl5pPr marL="1847850"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41FA577B-2164-1447-A15A-0867EE58FC2C}"/>
              </a:ext>
            </a:extLst>
          </p:cNvPr>
          <p:cNvSpPr>
            <a:spLocks noChangeArrowheads="1" noTextEdit="1"/>
          </p:cNvSpPr>
          <p:nvPr>
            <p:ph type="sldImg"/>
          </p:nvPr>
        </p:nvSpPr>
        <p:spPr>
          <a:xfrm>
            <a:off x="1220788" y="720725"/>
            <a:ext cx="4556125" cy="3416300"/>
          </a:xfrm>
          <a:ln/>
        </p:spPr>
      </p:sp>
      <p:sp>
        <p:nvSpPr>
          <p:cNvPr id="6146" name="Rectangle 3">
            <a:extLst>
              <a:ext uri="{FF2B5EF4-FFF2-40B4-BE49-F238E27FC236}">
                <a16:creationId xmlns:a16="http://schemas.microsoft.com/office/drawing/2014/main" id="{A65C393A-A1BA-3F46-B77C-7E8FFDDACFBE}"/>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C668A7A7-F212-0149-BEDB-A9DF2DEF9D00}"/>
              </a:ext>
            </a:extLst>
          </p:cNvPr>
          <p:cNvSpPr>
            <a:spLocks noChangeArrowheads="1" noTextEdit="1"/>
          </p:cNvSpPr>
          <p:nvPr>
            <p:ph type="sldImg"/>
          </p:nvPr>
        </p:nvSpPr>
        <p:spPr>
          <a:xfrm>
            <a:off x="1220788" y="720725"/>
            <a:ext cx="4556125" cy="3416300"/>
          </a:xfrm>
          <a:ln/>
        </p:spPr>
      </p:sp>
      <p:sp>
        <p:nvSpPr>
          <p:cNvPr id="24578" name="Rectangle 3">
            <a:extLst>
              <a:ext uri="{FF2B5EF4-FFF2-40B4-BE49-F238E27FC236}">
                <a16:creationId xmlns:a16="http://schemas.microsoft.com/office/drawing/2014/main" id="{B23CBFC4-F579-E749-BAAF-207C7C12A7A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403BD080-93A8-6043-AD48-DD3FB7074E5B}"/>
              </a:ext>
            </a:extLst>
          </p:cNvPr>
          <p:cNvSpPr>
            <a:spLocks noChangeArrowheads="1" noTextEdit="1"/>
          </p:cNvSpPr>
          <p:nvPr>
            <p:ph type="sldImg"/>
          </p:nvPr>
        </p:nvSpPr>
        <p:spPr>
          <a:xfrm>
            <a:off x="1220788" y="720725"/>
            <a:ext cx="4556125" cy="3416300"/>
          </a:xfrm>
          <a:ln/>
        </p:spPr>
      </p:sp>
      <p:sp>
        <p:nvSpPr>
          <p:cNvPr id="26626" name="Rectangle 3">
            <a:extLst>
              <a:ext uri="{FF2B5EF4-FFF2-40B4-BE49-F238E27FC236}">
                <a16:creationId xmlns:a16="http://schemas.microsoft.com/office/drawing/2014/main" id="{E9CBCFDE-A6F6-E04B-A704-6A51EAD7230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B462221C-9E83-9440-A186-E227D886FD7F}"/>
              </a:ext>
            </a:extLst>
          </p:cNvPr>
          <p:cNvSpPr>
            <a:spLocks noChangeArrowheads="1" noTextEdit="1"/>
          </p:cNvSpPr>
          <p:nvPr>
            <p:ph type="sldImg"/>
          </p:nvPr>
        </p:nvSpPr>
        <p:spPr>
          <a:xfrm>
            <a:off x="1220788" y="720725"/>
            <a:ext cx="4556125" cy="3416300"/>
          </a:xfrm>
          <a:ln/>
        </p:spPr>
      </p:sp>
      <p:sp>
        <p:nvSpPr>
          <p:cNvPr id="28674" name="Rectangle 3">
            <a:extLst>
              <a:ext uri="{FF2B5EF4-FFF2-40B4-BE49-F238E27FC236}">
                <a16:creationId xmlns:a16="http://schemas.microsoft.com/office/drawing/2014/main" id="{2DFE87B6-3D22-4744-A80D-654B62C6697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795EC89A-D1B0-D348-AA9B-D23EFF9E960E}"/>
              </a:ext>
            </a:extLst>
          </p:cNvPr>
          <p:cNvSpPr>
            <a:spLocks noChangeArrowheads="1" noTextEdit="1"/>
          </p:cNvSpPr>
          <p:nvPr>
            <p:ph type="sldImg"/>
          </p:nvPr>
        </p:nvSpPr>
        <p:spPr>
          <a:xfrm>
            <a:off x="1220788" y="720725"/>
            <a:ext cx="4556125" cy="3416300"/>
          </a:xfrm>
          <a:ln/>
        </p:spPr>
      </p:sp>
      <p:sp>
        <p:nvSpPr>
          <p:cNvPr id="30722" name="Rectangle 3">
            <a:extLst>
              <a:ext uri="{FF2B5EF4-FFF2-40B4-BE49-F238E27FC236}">
                <a16:creationId xmlns:a16="http://schemas.microsoft.com/office/drawing/2014/main" id="{CC71CA14-4E57-3F4E-BF82-DCAF8820CC7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EDF9E7FF-FED6-3A4A-BBDD-105FD18A005F}"/>
              </a:ext>
            </a:extLst>
          </p:cNvPr>
          <p:cNvSpPr>
            <a:spLocks noChangeArrowheads="1" noTextEdit="1"/>
          </p:cNvSpPr>
          <p:nvPr>
            <p:ph type="sldImg"/>
          </p:nvPr>
        </p:nvSpPr>
        <p:spPr>
          <a:xfrm>
            <a:off x="1220788" y="720725"/>
            <a:ext cx="4556125" cy="3416300"/>
          </a:xfrm>
          <a:ln/>
        </p:spPr>
      </p:sp>
      <p:sp>
        <p:nvSpPr>
          <p:cNvPr id="32770" name="Rectangle 3">
            <a:extLst>
              <a:ext uri="{FF2B5EF4-FFF2-40B4-BE49-F238E27FC236}">
                <a16:creationId xmlns:a16="http://schemas.microsoft.com/office/drawing/2014/main" id="{47209601-D9E6-5B4A-90B6-0924A25D725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D01C254E-1AE5-4647-958D-29428E470ED2}"/>
              </a:ext>
            </a:extLst>
          </p:cNvPr>
          <p:cNvSpPr>
            <a:spLocks noChangeArrowheads="1" noTextEdit="1"/>
          </p:cNvSpPr>
          <p:nvPr>
            <p:ph type="sldImg"/>
          </p:nvPr>
        </p:nvSpPr>
        <p:spPr>
          <a:xfrm>
            <a:off x="1220788" y="720725"/>
            <a:ext cx="4556125" cy="3416300"/>
          </a:xfrm>
          <a:ln/>
        </p:spPr>
      </p:sp>
      <p:sp>
        <p:nvSpPr>
          <p:cNvPr id="34818" name="Rectangle 3">
            <a:extLst>
              <a:ext uri="{FF2B5EF4-FFF2-40B4-BE49-F238E27FC236}">
                <a16:creationId xmlns:a16="http://schemas.microsoft.com/office/drawing/2014/main" id="{E9ADBCC5-9F24-B741-A76D-CA32EB3ED3D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0D692D3C-4FDD-8A48-80CA-86298864E642}"/>
              </a:ext>
            </a:extLst>
          </p:cNvPr>
          <p:cNvSpPr>
            <a:spLocks noChangeArrowheads="1" noTextEdit="1"/>
          </p:cNvSpPr>
          <p:nvPr>
            <p:ph type="sldImg"/>
          </p:nvPr>
        </p:nvSpPr>
        <p:spPr>
          <a:xfrm>
            <a:off x="1220788" y="720725"/>
            <a:ext cx="4556125" cy="3416300"/>
          </a:xfrm>
          <a:ln/>
        </p:spPr>
      </p:sp>
      <p:sp>
        <p:nvSpPr>
          <p:cNvPr id="36866" name="Rectangle 3">
            <a:extLst>
              <a:ext uri="{FF2B5EF4-FFF2-40B4-BE49-F238E27FC236}">
                <a16:creationId xmlns:a16="http://schemas.microsoft.com/office/drawing/2014/main" id="{7335314D-2B8E-E741-8ACC-3297E6E46CE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C7DCB721-FD45-8C4C-9650-4B2E6277D5CD}"/>
              </a:ext>
            </a:extLst>
          </p:cNvPr>
          <p:cNvSpPr>
            <a:spLocks noChangeArrowheads="1" noTextEdit="1"/>
          </p:cNvSpPr>
          <p:nvPr>
            <p:ph type="sldImg"/>
          </p:nvPr>
        </p:nvSpPr>
        <p:spPr>
          <a:xfrm>
            <a:off x="1184275" y="693738"/>
            <a:ext cx="4629150" cy="3471862"/>
          </a:xfrm>
          <a:ln/>
        </p:spPr>
      </p:sp>
      <p:sp>
        <p:nvSpPr>
          <p:cNvPr id="38914" name="Rectangle 3">
            <a:extLst>
              <a:ext uri="{FF2B5EF4-FFF2-40B4-BE49-F238E27FC236}">
                <a16:creationId xmlns:a16="http://schemas.microsoft.com/office/drawing/2014/main" id="{93664E7A-A4A1-1D44-AD95-6037017E18E9}"/>
              </a:ext>
            </a:extLst>
          </p:cNvPr>
          <p:cNvSpPr>
            <a:spLocks noGrp="1" noChangeArrowheads="1"/>
          </p:cNvSpPr>
          <p:nvPr>
            <p:ph type="body" idx="1"/>
          </p:nvPr>
        </p:nvSpPr>
        <p:spPr>
          <a:xfrm>
            <a:off x="700088" y="4397375"/>
            <a:ext cx="5597525" cy="4167188"/>
          </a:xfrm>
          <a:noFill/>
        </p:spPr>
        <p:txBody>
          <a:bodyPr/>
          <a:lstStyle/>
          <a:p>
            <a:pPr defTabSz="914400"/>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72700202-1B64-6A49-8117-177B0CC120D5}"/>
              </a:ext>
            </a:extLst>
          </p:cNvPr>
          <p:cNvSpPr>
            <a:spLocks noChangeArrowheads="1" noTextEdit="1"/>
          </p:cNvSpPr>
          <p:nvPr>
            <p:ph type="sldImg"/>
          </p:nvPr>
        </p:nvSpPr>
        <p:spPr>
          <a:xfrm>
            <a:off x="1220788" y="720725"/>
            <a:ext cx="4556125" cy="3416300"/>
          </a:xfrm>
          <a:ln/>
        </p:spPr>
      </p:sp>
      <p:sp>
        <p:nvSpPr>
          <p:cNvPr id="40962" name="Rectangle 3">
            <a:extLst>
              <a:ext uri="{FF2B5EF4-FFF2-40B4-BE49-F238E27FC236}">
                <a16:creationId xmlns:a16="http://schemas.microsoft.com/office/drawing/2014/main" id="{88CC8799-CD3F-A54C-98EE-9F8872A1789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222CCD3C-DF6E-B549-A92F-70B9477289BB}"/>
              </a:ext>
            </a:extLst>
          </p:cNvPr>
          <p:cNvSpPr>
            <a:spLocks noChangeArrowheads="1" noTextEdit="1"/>
          </p:cNvSpPr>
          <p:nvPr>
            <p:ph type="sldImg"/>
          </p:nvPr>
        </p:nvSpPr>
        <p:spPr>
          <a:xfrm>
            <a:off x="1220788" y="720725"/>
            <a:ext cx="4556125" cy="3416300"/>
          </a:xfrm>
          <a:ln/>
        </p:spPr>
      </p:sp>
      <p:sp>
        <p:nvSpPr>
          <p:cNvPr id="43010" name="Rectangle 3">
            <a:extLst>
              <a:ext uri="{FF2B5EF4-FFF2-40B4-BE49-F238E27FC236}">
                <a16:creationId xmlns:a16="http://schemas.microsoft.com/office/drawing/2014/main" id="{7DFAD00B-96F8-B94F-8830-EB12EAA8759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a:extLst>
              <a:ext uri="{FF2B5EF4-FFF2-40B4-BE49-F238E27FC236}">
                <a16:creationId xmlns:a16="http://schemas.microsoft.com/office/drawing/2014/main" id="{58214220-1424-4F45-9F51-22D2B54E7569}"/>
              </a:ext>
            </a:extLst>
          </p:cNvPr>
          <p:cNvSpPr>
            <a:spLocks noChangeArrowheads="1" noTextEdit="1"/>
          </p:cNvSpPr>
          <p:nvPr>
            <p:ph type="sldImg"/>
          </p:nvPr>
        </p:nvSpPr>
        <p:spPr>
          <a:xfrm>
            <a:off x="1220788" y="720725"/>
            <a:ext cx="4556125" cy="3416300"/>
          </a:xfrm>
          <a:ln/>
        </p:spPr>
      </p:sp>
      <p:sp>
        <p:nvSpPr>
          <p:cNvPr id="8194" name="Rectangle 3">
            <a:extLst>
              <a:ext uri="{FF2B5EF4-FFF2-40B4-BE49-F238E27FC236}">
                <a16:creationId xmlns:a16="http://schemas.microsoft.com/office/drawing/2014/main" id="{D3434EC4-0182-B34E-AFD1-9BE4F4AAAA9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B7FAA6BA-F316-D543-BD53-2A9EEDAF64E8}"/>
              </a:ext>
            </a:extLst>
          </p:cNvPr>
          <p:cNvSpPr>
            <a:spLocks noChangeArrowheads="1" noTextEdit="1"/>
          </p:cNvSpPr>
          <p:nvPr>
            <p:ph type="sldImg"/>
          </p:nvPr>
        </p:nvSpPr>
        <p:spPr>
          <a:xfrm>
            <a:off x="1220788" y="720725"/>
            <a:ext cx="4556125" cy="3416300"/>
          </a:xfrm>
          <a:ln/>
        </p:spPr>
      </p:sp>
      <p:sp>
        <p:nvSpPr>
          <p:cNvPr id="45058" name="Rectangle 3">
            <a:extLst>
              <a:ext uri="{FF2B5EF4-FFF2-40B4-BE49-F238E27FC236}">
                <a16:creationId xmlns:a16="http://schemas.microsoft.com/office/drawing/2014/main" id="{544ECD93-AE19-DE41-B928-F935B61F1D0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95252D40-657D-3342-AEA0-7F530CBBC67F}"/>
              </a:ext>
            </a:extLst>
          </p:cNvPr>
          <p:cNvSpPr>
            <a:spLocks noChangeArrowheads="1" noTextEdit="1"/>
          </p:cNvSpPr>
          <p:nvPr>
            <p:ph type="sldImg"/>
          </p:nvPr>
        </p:nvSpPr>
        <p:spPr>
          <a:xfrm>
            <a:off x="1220788" y="720725"/>
            <a:ext cx="4556125" cy="3416300"/>
          </a:xfrm>
          <a:ln/>
        </p:spPr>
      </p:sp>
      <p:sp>
        <p:nvSpPr>
          <p:cNvPr id="47106" name="Rectangle 3">
            <a:extLst>
              <a:ext uri="{FF2B5EF4-FFF2-40B4-BE49-F238E27FC236}">
                <a16:creationId xmlns:a16="http://schemas.microsoft.com/office/drawing/2014/main" id="{9AE0FB96-48EC-1144-95E1-AF48F5CD7F7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8E233C94-55F1-D14D-BDE2-5706DE8C3F02}"/>
              </a:ext>
            </a:extLst>
          </p:cNvPr>
          <p:cNvSpPr>
            <a:spLocks noChangeArrowheads="1" noTextEdit="1"/>
          </p:cNvSpPr>
          <p:nvPr>
            <p:ph type="sldImg"/>
          </p:nvPr>
        </p:nvSpPr>
        <p:spPr>
          <a:xfrm>
            <a:off x="1220788" y="720725"/>
            <a:ext cx="4556125" cy="3416300"/>
          </a:xfrm>
          <a:ln/>
        </p:spPr>
      </p:sp>
      <p:sp>
        <p:nvSpPr>
          <p:cNvPr id="49154" name="Rectangle 3">
            <a:extLst>
              <a:ext uri="{FF2B5EF4-FFF2-40B4-BE49-F238E27FC236}">
                <a16:creationId xmlns:a16="http://schemas.microsoft.com/office/drawing/2014/main" id="{A0A99705-C5FC-8E45-A615-1DA69C42CB4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B8500C11-88FA-7849-9B03-41C5052A4C26}"/>
              </a:ext>
            </a:extLst>
          </p:cNvPr>
          <p:cNvSpPr>
            <a:spLocks noChangeArrowheads="1" noTextEdit="1"/>
          </p:cNvSpPr>
          <p:nvPr>
            <p:ph type="sldImg"/>
          </p:nvPr>
        </p:nvSpPr>
        <p:spPr>
          <a:xfrm>
            <a:off x="1220788" y="720725"/>
            <a:ext cx="4556125" cy="3416300"/>
          </a:xfrm>
          <a:ln/>
        </p:spPr>
      </p:sp>
      <p:sp>
        <p:nvSpPr>
          <p:cNvPr id="51202" name="Rectangle 3">
            <a:extLst>
              <a:ext uri="{FF2B5EF4-FFF2-40B4-BE49-F238E27FC236}">
                <a16:creationId xmlns:a16="http://schemas.microsoft.com/office/drawing/2014/main" id="{F6F2E19C-173F-F348-8492-B1E8CEAE7ED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51F1A772-1669-B74C-AC55-1781BC3F1B00}"/>
              </a:ext>
            </a:extLst>
          </p:cNvPr>
          <p:cNvSpPr>
            <a:spLocks noChangeArrowheads="1" noTextEdit="1"/>
          </p:cNvSpPr>
          <p:nvPr>
            <p:ph type="sldImg"/>
          </p:nvPr>
        </p:nvSpPr>
        <p:spPr>
          <a:xfrm>
            <a:off x="1220788" y="720725"/>
            <a:ext cx="4556125" cy="3416300"/>
          </a:xfrm>
          <a:ln/>
        </p:spPr>
      </p:sp>
      <p:sp>
        <p:nvSpPr>
          <p:cNvPr id="53250" name="Rectangle 3">
            <a:extLst>
              <a:ext uri="{FF2B5EF4-FFF2-40B4-BE49-F238E27FC236}">
                <a16:creationId xmlns:a16="http://schemas.microsoft.com/office/drawing/2014/main" id="{4CAE14B0-354E-6F4E-A063-DC8666D5EB6C}"/>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C914199E-7C11-D647-93A4-E0ECFC358B6E}"/>
              </a:ext>
            </a:extLst>
          </p:cNvPr>
          <p:cNvSpPr>
            <a:spLocks noChangeArrowheads="1" noTextEdit="1"/>
          </p:cNvSpPr>
          <p:nvPr>
            <p:ph type="sldImg"/>
          </p:nvPr>
        </p:nvSpPr>
        <p:spPr>
          <a:xfrm>
            <a:off x="1220788" y="720725"/>
            <a:ext cx="4556125" cy="3416300"/>
          </a:xfrm>
          <a:ln/>
        </p:spPr>
      </p:sp>
      <p:sp>
        <p:nvSpPr>
          <p:cNvPr id="55298" name="Rectangle 3">
            <a:extLst>
              <a:ext uri="{FF2B5EF4-FFF2-40B4-BE49-F238E27FC236}">
                <a16:creationId xmlns:a16="http://schemas.microsoft.com/office/drawing/2014/main" id="{0CB7451C-07CB-ED48-A373-E2B8A55BEF4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3F7BE99D-98E9-F441-814D-C373A959B342}"/>
              </a:ext>
            </a:extLst>
          </p:cNvPr>
          <p:cNvSpPr>
            <a:spLocks noChangeArrowheads="1" noTextEdit="1"/>
          </p:cNvSpPr>
          <p:nvPr>
            <p:ph type="sldImg"/>
          </p:nvPr>
        </p:nvSpPr>
        <p:spPr>
          <a:xfrm>
            <a:off x="1220788" y="720725"/>
            <a:ext cx="4556125" cy="3416300"/>
          </a:xfrm>
          <a:ln/>
        </p:spPr>
      </p:sp>
      <p:sp>
        <p:nvSpPr>
          <p:cNvPr id="57346" name="Rectangle 3">
            <a:extLst>
              <a:ext uri="{FF2B5EF4-FFF2-40B4-BE49-F238E27FC236}">
                <a16:creationId xmlns:a16="http://schemas.microsoft.com/office/drawing/2014/main" id="{DA5F6480-B56C-E141-8B30-E12E436628D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093B57B8-347F-0D48-8E41-F1158C51C874}"/>
              </a:ext>
            </a:extLst>
          </p:cNvPr>
          <p:cNvSpPr>
            <a:spLocks noChangeArrowheads="1" noTextEdit="1"/>
          </p:cNvSpPr>
          <p:nvPr>
            <p:ph type="sldImg"/>
          </p:nvPr>
        </p:nvSpPr>
        <p:spPr>
          <a:xfrm>
            <a:off x="1220788" y="720725"/>
            <a:ext cx="4556125" cy="3416300"/>
          </a:xfrm>
          <a:ln/>
        </p:spPr>
      </p:sp>
      <p:sp>
        <p:nvSpPr>
          <p:cNvPr id="59394" name="Rectangle 3">
            <a:extLst>
              <a:ext uri="{FF2B5EF4-FFF2-40B4-BE49-F238E27FC236}">
                <a16:creationId xmlns:a16="http://schemas.microsoft.com/office/drawing/2014/main" id="{BDBED3AA-FE16-4548-B2E2-50CF9692473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1F0D8CCF-ED6E-5944-ABFF-34C49EF29752}"/>
              </a:ext>
            </a:extLst>
          </p:cNvPr>
          <p:cNvSpPr>
            <a:spLocks noChangeArrowheads="1" noTextEdit="1"/>
          </p:cNvSpPr>
          <p:nvPr>
            <p:ph type="sldImg"/>
          </p:nvPr>
        </p:nvSpPr>
        <p:spPr>
          <a:xfrm>
            <a:off x="1220788" y="720725"/>
            <a:ext cx="4556125" cy="3416300"/>
          </a:xfrm>
          <a:ln/>
        </p:spPr>
      </p:sp>
      <p:sp>
        <p:nvSpPr>
          <p:cNvPr id="61442" name="Rectangle 3">
            <a:extLst>
              <a:ext uri="{FF2B5EF4-FFF2-40B4-BE49-F238E27FC236}">
                <a16:creationId xmlns:a16="http://schemas.microsoft.com/office/drawing/2014/main" id="{A92B390F-1AE7-FC4D-9046-8D465B7BB11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3FB36FE3-B0A2-DC4E-B92B-FC246DDC13A3}"/>
              </a:ext>
            </a:extLst>
          </p:cNvPr>
          <p:cNvSpPr>
            <a:spLocks noChangeArrowheads="1" noTextEdit="1"/>
          </p:cNvSpPr>
          <p:nvPr>
            <p:ph type="sldImg"/>
          </p:nvPr>
        </p:nvSpPr>
        <p:spPr>
          <a:xfrm>
            <a:off x="1220788" y="720725"/>
            <a:ext cx="4556125" cy="3416300"/>
          </a:xfrm>
          <a:ln/>
        </p:spPr>
      </p:sp>
      <p:sp>
        <p:nvSpPr>
          <p:cNvPr id="63490" name="Rectangle 3">
            <a:extLst>
              <a:ext uri="{FF2B5EF4-FFF2-40B4-BE49-F238E27FC236}">
                <a16:creationId xmlns:a16="http://schemas.microsoft.com/office/drawing/2014/main" id="{4DFD4FD6-B1B3-904B-A366-C3C9C8F31FE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D2684E1B-3E6F-C540-84B3-9C3ACE33AD14}"/>
              </a:ext>
            </a:extLst>
          </p:cNvPr>
          <p:cNvSpPr>
            <a:spLocks noChangeArrowheads="1" noTextEdit="1"/>
          </p:cNvSpPr>
          <p:nvPr>
            <p:ph type="sldImg"/>
          </p:nvPr>
        </p:nvSpPr>
        <p:spPr>
          <a:xfrm>
            <a:off x="1220788" y="720725"/>
            <a:ext cx="4556125" cy="3416300"/>
          </a:xfrm>
          <a:ln/>
        </p:spPr>
      </p:sp>
      <p:sp>
        <p:nvSpPr>
          <p:cNvPr id="10242" name="Rectangle 3">
            <a:extLst>
              <a:ext uri="{FF2B5EF4-FFF2-40B4-BE49-F238E27FC236}">
                <a16:creationId xmlns:a16="http://schemas.microsoft.com/office/drawing/2014/main" id="{3F381079-EA0E-5248-909C-93C8FF55941F}"/>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01262CD4-E9F2-414F-A124-A56F5D2E8BB8}"/>
              </a:ext>
            </a:extLst>
          </p:cNvPr>
          <p:cNvSpPr>
            <a:spLocks noChangeArrowheads="1" noTextEdit="1"/>
          </p:cNvSpPr>
          <p:nvPr>
            <p:ph type="sldImg"/>
          </p:nvPr>
        </p:nvSpPr>
        <p:spPr>
          <a:xfrm>
            <a:off x="1220788" y="720725"/>
            <a:ext cx="4556125" cy="3416300"/>
          </a:xfrm>
          <a:ln/>
        </p:spPr>
      </p:sp>
      <p:sp>
        <p:nvSpPr>
          <p:cNvPr id="65538" name="Rectangle 3">
            <a:extLst>
              <a:ext uri="{FF2B5EF4-FFF2-40B4-BE49-F238E27FC236}">
                <a16:creationId xmlns:a16="http://schemas.microsoft.com/office/drawing/2014/main" id="{C4A141CA-F477-DA42-9404-CBBDE9DAF38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A8DEE9BD-7D2D-564A-8D8F-F8679B1F6C23}"/>
              </a:ext>
            </a:extLst>
          </p:cNvPr>
          <p:cNvSpPr>
            <a:spLocks noChangeArrowheads="1" noTextEdit="1"/>
          </p:cNvSpPr>
          <p:nvPr>
            <p:ph type="sldImg"/>
          </p:nvPr>
        </p:nvSpPr>
        <p:spPr>
          <a:xfrm>
            <a:off x="1220788" y="720725"/>
            <a:ext cx="4556125" cy="3416300"/>
          </a:xfrm>
          <a:ln/>
        </p:spPr>
      </p:sp>
      <p:sp>
        <p:nvSpPr>
          <p:cNvPr id="67586" name="Rectangle 3">
            <a:extLst>
              <a:ext uri="{FF2B5EF4-FFF2-40B4-BE49-F238E27FC236}">
                <a16:creationId xmlns:a16="http://schemas.microsoft.com/office/drawing/2014/main" id="{7A9403D6-785E-DB43-AEA2-7FAF7F6EDCAF}"/>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A49B9429-F2A1-674F-BA36-A637FEB64444}"/>
              </a:ext>
            </a:extLst>
          </p:cNvPr>
          <p:cNvSpPr>
            <a:spLocks noChangeArrowheads="1" noTextEdit="1"/>
          </p:cNvSpPr>
          <p:nvPr>
            <p:ph type="sldImg"/>
          </p:nvPr>
        </p:nvSpPr>
        <p:spPr>
          <a:xfrm>
            <a:off x="1220788" y="720725"/>
            <a:ext cx="4556125" cy="3416300"/>
          </a:xfrm>
          <a:ln/>
        </p:spPr>
      </p:sp>
      <p:sp>
        <p:nvSpPr>
          <p:cNvPr id="69634" name="Rectangle 3">
            <a:extLst>
              <a:ext uri="{FF2B5EF4-FFF2-40B4-BE49-F238E27FC236}">
                <a16:creationId xmlns:a16="http://schemas.microsoft.com/office/drawing/2014/main" id="{A6C32E98-1D0D-E44F-946B-CE91A37C4E8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E2FEE382-81F5-744F-A377-A0EA78464516}"/>
              </a:ext>
            </a:extLst>
          </p:cNvPr>
          <p:cNvSpPr>
            <a:spLocks noChangeArrowheads="1" noTextEdit="1"/>
          </p:cNvSpPr>
          <p:nvPr>
            <p:ph type="sldImg"/>
          </p:nvPr>
        </p:nvSpPr>
        <p:spPr>
          <a:xfrm>
            <a:off x="1220788" y="720725"/>
            <a:ext cx="4556125" cy="3416300"/>
          </a:xfrm>
          <a:ln/>
        </p:spPr>
      </p:sp>
      <p:sp>
        <p:nvSpPr>
          <p:cNvPr id="71682" name="Rectangle 3">
            <a:extLst>
              <a:ext uri="{FF2B5EF4-FFF2-40B4-BE49-F238E27FC236}">
                <a16:creationId xmlns:a16="http://schemas.microsoft.com/office/drawing/2014/main" id="{389EFC80-B18B-C647-B3EA-B3C53229161C}"/>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9E7E74FD-05A2-2648-86F3-DE9DF0253E50}"/>
              </a:ext>
            </a:extLst>
          </p:cNvPr>
          <p:cNvSpPr>
            <a:spLocks noChangeArrowheads="1" noTextEdit="1"/>
          </p:cNvSpPr>
          <p:nvPr>
            <p:ph type="sldImg"/>
          </p:nvPr>
        </p:nvSpPr>
        <p:spPr>
          <a:xfrm>
            <a:off x="1220788" y="720725"/>
            <a:ext cx="4556125" cy="3416300"/>
          </a:xfrm>
          <a:ln/>
        </p:spPr>
      </p:sp>
      <p:sp>
        <p:nvSpPr>
          <p:cNvPr id="73730" name="Rectangle 3">
            <a:extLst>
              <a:ext uri="{FF2B5EF4-FFF2-40B4-BE49-F238E27FC236}">
                <a16:creationId xmlns:a16="http://schemas.microsoft.com/office/drawing/2014/main" id="{3FA0B903-E64C-6C49-8708-97BEF488797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a:extLst>
              <a:ext uri="{FF2B5EF4-FFF2-40B4-BE49-F238E27FC236}">
                <a16:creationId xmlns:a16="http://schemas.microsoft.com/office/drawing/2014/main" id="{40AE9070-A9A7-EA4D-AEC3-85AD2275853F}"/>
              </a:ext>
            </a:extLst>
          </p:cNvPr>
          <p:cNvSpPr>
            <a:spLocks noChangeArrowheads="1" noTextEdit="1"/>
          </p:cNvSpPr>
          <p:nvPr>
            <p:ph type="sldImg"/>
          </p:nvPr>
        </p:nvSpPr>
        <p:spPr>
          <a:xfrm>
            <a:off x="1220788" y="720725"/>
            <a:ext cx="4556125" cy="3416300"/>
          </a:xfrm>
          <a:ln/>
        </p:spPr>
      </p:sp>
      <p:sp>
        <p:nvSpPr>
          <p:cNvPr id="75778" name="Rectangle 3">
            <a:extLst>
              <a:ext uri="{FF2B5EF4-FFF2-40B4-BE49-F238E27FC236}">
                <a16:creationId xmlns:a16="http://schemas.microsoft.com/office/drawing/2014/main" id="{A22582C7-25C7-0D49-866D-A92E81623A8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4487316F-E38A-F74D-A2B3-FB9FA1595416}"/>
              </a:ext>
            </a:extLst>
          </p:cNvPr>
          <p:cNvSpPr>
            <a:spLocks noChangeArrowheads="1" noTextEdit="1"/>
          </p:cNvSpPr>
          <p:nvPr>
            <p:ph type="sldImg"/>
          </p:nvPr>
        </p:nvSpPr>
        <p:spPr>
          <a:xfrm>
            <a:off x="1220788" y="720725"/>
            <a:ext cx="4556125" cy="3416300"/>
          </a:xfrm>
          <a:ln/>
        </p:spPr>
      </p:sp>
      <p:sp>
        <p:nvSpPr>
          <p:cNvPr id="77826" name="Rectangle 3">
            <a:extLst>
              <a:ext uri="{FF2B5EF4-FFF2-40B4-BE49-F238E27FC236}">
                <a16:creationId xmlns:a16="http://schemas.microsoft.com/office/drawing/2014/main" id="{B3EFFBC5-477B-0D48-B1C9-400FA28DDE3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0A97E6DB-72A5-924C-83AD-1B771F931224}"/>
              </a:ext>
            </a:extLst>
          </p:cNvPr>
          <p:cNvSpPr>
            <a:spLocks noChangeArrowheads="1" noTextEdit="1"/>
          </p:cNvSpPr>
          <p:nvPr>
            <p:ph type="sldImg"/>
          </p:nvPr>
        </p:nvSpPr>
        <p:spPr>
          <a:xfrm>
            <a:off x="1220788" y="720725"/>
            <a:ext cx="4556125" cy="3416300"/>
          </a:xfrm>
          <a:ln/>
        </p:spPr>
      </p:sp>
      <p:sp>
        <p:nvSpPr>
          <p:cNvPr id="79874" name="Rectangle 3">
            <a:extLst>
              <a:ext uri="{FF2B5EF4-FFF2-40B4-BE49-F238E27FC236}">
                <a16:creationId xmlns:a16="http://schemas.microsoft.com/office/drawing/2014/main" id="{6DC615F1-866B-8543-B905-CA516116F90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a:extLst>
              <a:ext uri="{FF2B5EF4-FFF2-40B4-BE49-F238E27FC236}">
                <a16:creationId xmlns:a16="http://schemas.microsoft.com/office/drawing/2014/main" id="{C6B07439-4EC3-4743-BE7A-9969CC6D3283}"/>
              </a:ext>
            </a:extLst>
          </p:cNvPr>
          <p:cNvSpPr>
            <a:spLocks noChangeArrowheads="1" noTextEdit="1"/>
          </p:cNvSpPr>
          <p:nvPr>
            <p:ph type="sldImg"/>
          </p:nvPr>
        </p:nvSpPr>
        <p:spPr>
          <a:xfrm>
            <a:off x="1220788" y="720725"/>
            <a:ext cx="4556125" cy="3416300"/>
          </a:xfrm>
          <a:ln/>
        </p:spPr>
      </p:sp>
      <p:sp>
        <p:nvSpPr>
          <p:cNvPr id="81922" name="Rectangle 3">
            <a:extLst>
              <a:ext uri="{FF2B5EF4-FFF2-40B4-BE49-F238E27FC236}">
                <a16:creationId xmlns:a16="http://schemas.microsoft.com/office/drawing/2014/main" id="{1D964502-C97A-5E44-8D7C-A942B6F3926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E4871DFB-6E64-B644-90DD-08F96916B2A8}"/>
              </a:ext>
            </a:extLst>
          </p:cNvPr>
          <p:cNvSpPr>
            <a:spLocks noChangeArrowheads="1" noTextEdit="1"/>
          </p:cNvSpPr>
          <p:nvPr>
            <p:ph type="sldImg"/>
          </p:nvPr>
        </p:nvSpPr>
        <p:spPr>
          <a:xfrm>
            <a:off x="1220788" y="720725"/>
            <a:ext cx="4556125" cy="3416300"/>
          </a:xfrm>
          <a:ln/>
        </p:spPr>
      </p:sp>
      <p:sp>
        <p:nvSpPr>
          <p:cNvPr id="83970" name="Rectangle 3">
            <a:extLst>
              <a:ext uri="{FF2B5EF4-FFF2-40B4-BE49-F238E27FC236}">
                <a16:creationId xmlns:a16="http://schemas.microsoft.com/office/drawing/2014/main" id="{4196C994-47C6-F24B-BE5E-7A1CA1D4AC5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a:extLst>
              <a:ext uri="{FF2B5EF4-FFF2-40B4-BE49-F238E27FC236}">
                <a16:creationId xmlns:a16="http://schemas.microsoft.com/office/drawing/2014/main" id="{611C8F6F-4017-4842-BA98-23F8DBD48D7C}"/>
              </a:ext>
            </a:extLst>
          </p:cNvPr>
          <p:cNvSpPr>
            <a:spLocks noChangeArrowheads="1" noTextEdit="1"/>
          </p:cNvSpPr>
          <p:nvPr>
            <p:ph type="sldImg"/>
          </p:nvPr>
        </p:nvSpPr>
        <p:spPr>
          <a:xfrm>
            <a:off x="1220788" y="720725"/>
            <a:ext cx="4556125" cy="3416300"/>
          </a:xfrm>
          <a:ln/>
        </p:spPr>
      </p:sp>
      <p:sp>
        <p:nvSpPr>
          <p:cNvPr id="12290" name="Rectangle 3">
            <a:extLst>
              <a:ext uri="{FF2B5EF4-FFF2-40B4-BE49-F238E27FC236}">
                <a16:creationId xmlns:a16="http://schemas.microsoft.com/office/drawing/2014/main" id="{00ADB676-1408-4F4C-BE6B-1B5E1E595B0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3DD471A5-13A3-C24F-BB4B-5D775B153065}"/>
              </a:ext>
            </a:extLst>
          </p:cNvPr>
          <p:cNvSpPr>
            <a:spLocks noChangeArrowheads="1" noTextEdit="1"/>
          </p:cNvSpPr>
          <p:nvPr>
            <p:ph type="sldImg"/>
          </p:nvPr>
        </p:nvSpPr>
        <p:spPr>
          <a:xfrm>
            <a:off x="1220788" y="720725"/>
            <a:ext cx="4556125" cy="3416300"/>
          </a:xfrm>
          <a:ln/>
        </p:spPr>
      </p:sp>
      <p:sp>
        <p:nvSpPr>
          <p:cNvPr id="86018" name="Rectangle 3">
            <a:extLst>
              <a:ext uri="{FF2B5EF4-FFF2-40B4-BE49-F238E27FC236}">
                <a16:creationId xmlns:a16="http://schemas.microsoft.com/office/drawing/2014/main" id="{C45F254E-AFC3-4742-9F64-D809766F345C}"/>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49F633EE-2037-B145-9D53-BDE68CE56FC7}"/>
              </a:ext>
            </a:extLst>
          </p:cNvPr>
          <p:cNvSpPr>
            <a:spLocks noChangeArrowheads="1" noTextEdit="1"/>
          </p:cNvSpPr>
          <p:nvPr>
            <p:ph type="sldImg"/>
          </p:nvPr>
        </p:nvSpPr>
        <p:spPr>
          <a:xfrm>
            <a:off x="1220788" y="720725"/>
            <a:ext cx="4556125" cy="3416300"/>
          </a:xfrm>
          <a:ln/>
        </p:spPr>
      </p:sp>
      <p:sp>
        <p:nvSpPr>
          <p:cNvPr id="88066" name="Rectangle 3">
            <a:extLst>
              <a:ext uri="{FF2B5EF4-FFF2-40B4-BE49-F238E27FC236}">
                <a16:creationId xmlns:a16="http://schemas.microsoft.com/office/drawing/2014/main" id="{D1260395-3855-6748-ABDE-F6D77A5920A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90E88AA2-719F-794F-A77A-7E89669D879B}"/>
              </a:ext>
            </a:extLst>
          </p:cNvPr>
          <p:cNvSpPr>
            <a:spLocks noChangeArrowheads="1" noTextEdit="1"/>
          </p:cNvSpPr>
          <p:nvPr>
            <p:ph type="sldImg"/>
          </p:nvPr>
        </p:nvSpPr>
        <p:spPr>
          <a:xfrm>
            <a:off x="1220788" y="720725"/>
            <a:ext cx="4556125" cy="3416300"/>
          </a:xfrm>
          <a:ln/>
        </p:spPr>
      </p:sp>
      <p:sp>
        <p:nvSpPr>
          <p:cNvPr id="90114" name="Rectangle 3">
            <a:extLst>
              <a:ext uri="{FF2B5EF4-FFF2-40B4-BE49-F238E27FC236}">
                <a16:creationId xmlns:a16="http://schemas.microsoft.com/office/drawing/2014/main" id="{9E90FCE0-2F30-F845-B8FC-D3F90C73EF0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6576A380-C5DF-8F45-8259-A4EAAE752E20}"/>
              </a:ext>
            </a:extLst>
          </p:cNvPr>
          <p:cNvSpPr>
            <a:spLocks noChangeArrowheads="1" noTextEdit="1"/>
          </p:cNvSpPr>
          <p:nvPr>
            <p:ph type="sldImg"/>
          </p:nvPr>
        </p:nvSpPr>
        <p:spPr>
          <a:xfrm>
            <a:off x="1220788" y="720725"/>
            <a:ext cx="4556125" cy="3416300"/>
          </a:xfrm>
          <a:ln/>
        </p:spPr>
      </p:sp>
      <p:sp>
        <p:nvSpPr>
          <p:cNvPr id="92162" name="Rectangle 3">
            <a:extLst>
              <a:ext uri="{FF2B5EF4-FFF2-40B4-BE49-F238E27FC236}">
                <a16:creationId xmlns:a16="http://schemas.microsoft.com/office/drawing/2014/main" id="{18218C68-A2C0-3544-979C-BE0CD7D3203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1BA9FF58-3D6C-024C-AADA-4953B16EF641}"/>
              </a:ext>
            </a:extLst>
          </p:cNvPr>
          <p:cNvSpPr>
            <a:spLocks noChangeArrowheads="1" noTextEdit="1"/>
          </p:cNvSpPr>
          <p:nvPr>
            <p:ph type="sldImg"/>
          </p:nvPr>
        </p:nvSpPr>
        <p:spPr>
          <a:xfrm>
            <a:off x="1220788" y="720725"/>
            <a:ext cx="4556125" cy="3416300"/>
          </a:xfrm>
          <a:ln/>
        </p:spPr>
      </p:sp>
      <p:sp>
        <p:nvSpPr>
          <p:cNvPr id="94210" name="Rectangle 3">
            <a:extLst>
              <a:ext uri="{FF2B5EF4-FFF2-40B4-BE49-F238E27FC236}">
                <a16:creationId xmlns:a16="http://schemas.microsoft.com/office/drawing/2014/main" id="{8D0B9812-6653-E44D-A7C7-52E291D82E1D}"/>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30424B67-8722-6748-858C-3D5AD5F56D95}"/>
              </a:ext>
            </a:extLst>
          </p:cNvPr>
          <p:cNvSpPr>
            <a:spLocks noChangeArrowheads="1" noTextEdit="1"/>
          </p:cNvSpPr>
          <p:nvPr>
            <p:ph type="sldImg"/>
          </p:nvPr>
        </p:nvSpPr>
        <p:spPr>
          <a:xfrm>
            <a:off x="1220788" y="720725"/>
            <a:ext cx="4556125" cy="3416300"/>
          </a:xfrm>
          <a:ln/>
        </p:spPr>
      </p:sp>
      <p:sp>
        <p:nvSpPr>
          <p:cNvPr id="14338" name="Rectangle 3">
            <a:extLst>
              <a:ext uri="{FF2B5EF4-FFF2-40B4-BE49-F238E27FC236}">
                <a16:creationId xmlns:a16="http://schemas.microsoft.com/office/drawing/2014/main" id="{714AD260-4910-FC44-9592-3F8622F986F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72C3894B-875E-9141-AC8A-7A8EE07C4D49}"/>
              </a:ext>
            </a:extLst>
          </p:cNvPr>
          <p:cNvSpPr>
            <a:spLocks noChangeArrowheads="1" noTextEdit="1"/>
          </p:cNvSpPr>
          <p:nvPr>
            <p:ph type="sldImg"/>
          </p:nvPr>
        </p:nvSpPr>
        <p:spPr>
          <a:xfrm>
            <a:off x="1220788" y="720725"/>
            <a:ext cx="4556125" cy="3416300"/>
          </a:xfrm>
          <a:ln/>
        </p:spPr>
      </p:sp>
      <p:sp>
        <p:nvSpPr>
          <p:cNvPr id="16386" name="Rectangle 3">
            <a:extLst>
              <a:ext uri="{FF2B5EF4-FFF2-40B4-BE49-F238E27FC236}">
                <a16:creationId xmlns:a16="http://schemas.microsoft.com/office/drawing/2014/main" id="{9D7110E2-4AA0-4446-9F42-ABC05089322E}"/>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1BEED987-2D90-9746-8177-739670B945EA}"/>
              </a:ext>
            </a:extLst>
          </p:cNvPr>
          <p:cNvSpPr>
            <a:spLocks noChangeArrowheads="1" noTextEdit="1"/>
          </p:cNvSpPr>
          <p:nvPr>
            <p:ph type="sldImg"/>
          </p:nvPr>
        </p:nvSpPr>
        <p:spPr>
          <a:xfrm>
            <a:off x="1222375" y="720725"/>
            <a:ext cx="4554538" cy="3416300"/>
          </a:xfrm>
          <a:ln/>
        </p:spPr>
      </p:sp>
      <p:sp>
        <p:nvSpPr>
          <p:cNvPr id="18434" name="Rectangle 3">
            <a:extLst>
              <a:ext uri="{FF2B5EF4-FFF2-40B4-BE49-F238E27FC236}">
                <a16:creationId xmlns:a16="http://schemas.microsoft.com/office/drawing/2014/main" id="{1E6F3D75-C408-1B43-A165-AF503ADA8CF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4EFD30AB-0AD8-994F-AADA-853CD3EA5C4B}"/>
              </a:ext>
            </a:extLst>
          </p:cNvPr>
          <p:cNvSpPr>
            <a:spLocks noChangeArrowheads="1" noTextEdit="1"/>
          </p:cNvSpPr>
          <p:nvPr>
            <p:ph type="sldImg"/>
          </p:nvPr>
        </p:nvSpPr>
        <p:spPr>
          <a:xfrm>
            <a:off x="1220788" y="720725"/>
            <a:ext cx="4556125" cy="3416300"/>
          </a:xfrm>
          <a:ln/>
        </p:spPr>
      </p:sp>
      <p:sp>
        <p:nvSpPr>
          <p:cNvPr id="20482" name="Rectangle 3">
            <a:extLst>
              <a:ext uri="{FF2B5EF4-FFF2-40B4-BE49-F238E27FC236}">
                <a16:creationId xmlns:a16="http://schemas.microsoft.com/office/drawing/2014/main" id="{02553328-04E9-A849-BBA8-36ED559056C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896215A2-C33C-214D-8478-7ECA20C747AE}"/>
              </a:ext>
            </a:extLst>
          </p:cNvPr>
          <p:cNvSpPr>
            <a:spLocks noChangeArrowheads="1" noTextEdit="1"/>
          </p:cNvSpPr>
          <p:nvPr>
            <p:ph type="sldImg"/>
          </p:nvPr>
        </p:nvSpPr>
        <p:spPr>
          <a:xfrm>
            <a:off x="1184275" y="693738"/>
            <a:ext cx="4629150" cy="3471862"/>
          </a:xfrm>
          <a:ln/>
        </p:spPr>
      </p:sp>
      <p:sp>
        <p:nvSpPr>
          <p:cNvPr id="22530" name="Rectangle 3">
            <a:extLst>
              <a:ext uri="{FF2B5EF4-FFF2-40B4-BE49-F238E27FC236}">
                <a16:creationId xmlns:a16="http://schemas.microsoft.com/office/drawing/2014/main" id="{CD7330BA-968D-9343-BFDB-19DB100F443A}"/>
              </a:ext>
            </a:extLst>
          </p:cNvPr>
          <p:cNvSpPr>
            <a:spLocks noGrp="1" noChangeArrowheads="1"/>
          </p:cNvSpPr>
          <p:nvPr>
            <p:ph type="body" idx="1"/>
          </p:nvPr>
        </p:nvSpPr>
        <p:spPr>
          <a:xfrm>
            <a:off x="700088" y="4397375"/>
            <a:ext cx="5597525" cy="4167188"/>
          </a:xfrm>
          <a:noFill/>
        </p:spPr>
        <p:txBody>
          <a:bodyPr/>
          <a:lstStyle/>
          <a:p>
            <a:pPr defTabSz="914400"/>
            <a:r>
              <a:rPr lang="en-US" altLang="en-US"/>
              <a:t>Experts: content, SME, graphic designers, teaching and training experts</a:t>
            </a:r>
          </a:p>
          <a:p>
            <a:pPr defTabSz="914400"/>
            <a:r>
              <a:rPr lang="en-US" altLang="en-US"/>
              <a:t>Accuracy, completeness, user-freiendliness, effectiveness, efficiency, and feasibility</a:t>
            </a:r>
          </a:p>
          <a:p>
            <a:pPr defTabSz="914400"/>
            <a:endParaRPr lang="en-US" altLang="en-US"/>
          </a:p>
          <a:p>
            <a:pPr defTabSz="914400"/>
            <a:r>
              <a:rPr lang="en-US" altLang="en-US"/>
              <a:t>User: target audience, observations and interviewing</a:t>
            </a:r>
          </a:p>
          <a:p>
            <a:pPr defTabSz="914400"/>
            <a:endParaRPr lang="en-US" altLang="en-US"/>
          </a:p>
          <a:p>
            <a:pPr defTabSz="91440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0B7C1DD-83C9-A445-B862-59E0907330CF}"/>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02E04C09-EA8D-5140-9AEA-E4A6CC72E0FE}"/>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6" name="Rectangle 4">
              <a:extLst>
                <a:ext uri="{FF2B5EF4-FFF2-40B4-BE49-F238E27FC236}">
                  <a16:creationId xmlns:a16="http://schemas.microsoft.com/office/drawing/2014/main" id="{C46FE390-93D5-D843-9163-B7AE3ECC1C00}"/>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nvGrpSpPr>
            <p:cNvPr id="7" name="Group 5">
              <a:extLst>
                <a:ext uri="{FF2B5EF4-FFF2-40B4-BE49-F238E27FC236}">
                  <a16:creationId xmlns:a16="http://schemas.microsoft.com/office/drawing/2014/main" id="{3861A5F5-1738-4C47-82E3-002DE2F06490}"/>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BA734716-5E55-F64E-AE31-30E2B1F48C7C}"/>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9" name="Rectangle 7">
                <a:extLst>
                  <a:ext uri="{FF2B5EF4-FFF2-40B4-BE49-F238E27FC236}">
                    <a16:creationId xmlns:a16="http://schemas.microsoft.com/office/drawing/2014/main" id="{A1CBCE77-2582-EA4A-933C-932F8B75BB11}"/>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 name="Rectangle 8">
                <a:extLst>
                  <a:ext uri="{FF2B5EF4-FFF2-40B4-BE49-F238E27FC236}">
                    <a16:creationId xmlns:a16="http://schemas.microsoft.com/office/drawing/2014/main" id="{D03987A7-FAD2-1A46-AF30-1A5C0682A673}"/>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1" name="Rectangle 9">
                <a:extLst>
                  <a:ext uri="{FF2B5EF4-FFF2-40B4-BE49-F238E27FC236}">
                    <a16:creationId xmlns:a16="http://schemas.microsoft.com/office/drawing/2014/main" id="{6779586B-4D1D-7B42-B5CE-2C3F7F02338E}"/>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2" name="Rectangle 10">
                <a:extLst>
                  <a:ext uri="{FF2B5EF4-FFF2-40B4-BE49-F238E27FC236}">
                    <a16:creationId xmlns:a16="http://schemas.microsoft.com/office/drawing/2014/main" id="{782DA10A-1709-0442-A78D-EE69BE4035E3}"/>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3" name="Rectangle 11">
                <a:extLst>
                  <a:ext uri="{FF2B5EF4-FFF2-40B4-BE49-F238E27FC236}">
                    <a16:creationId xmlns:a16="http://schemas.microsoft.com/office/drawing/2014/main" id="{CF2C95FE-7509-D743-AB47-1BAED7E3FE33}"/>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4" name="Rectangle 12">
                <a:extLst>
                  <a:ext uri="{FF2B5EF4-FFF2-40B4-BE49-F238E27FC236}">
                    <a16:creationId xmlns:a16="http://schemas.microsoft.com/office/drawing/2014/main" id="{905363FA-C467-E444-9B8B-7100229A55BF}"/>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5" name="Rectangle 13">
                <a:extLst>
                  <a:ext uri="{FF2B5EF4-FFF2-40B4-BE49-F238E27FC236}">
                    <a16:creationId xmlns:a16="http://schemas.microsoft.com/office/drawing/2014/main" id="{E9EB8FF9-1EBC-C54E-80A6-EA1CF674953D}"/>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6" name="Rectangle 14">
                <a:extLst>
                  <a:ext uri="{FF2B5EF4-FFF2-40B4-BE49-F238E27FC236}">
                    <a16:creationId xmlns:a16="http://schemas.microsoft.com/office/drawing/2014/main" id="{46BCD8D7-728A-8042-9881-9E3DDCD5D1A6}"/>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7" name="Rectangle 15">
                <a:extLst>
                  <a:ext uri="{FF2B5EF4-FFF2-40B4-BE49-F238E27FC236}">
                    <a16:creationId xmlns:a16="http://schemas.microsoft.com/office/drawing/2014/main" id="{E82BCE50-1210-B748-BC5B-7C779FFFB565}"/>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grpSp>
      </p:grpSp>
      <p:sp>
        <p:nvSpPr>
          <p:cNvPr id="138259" name="Rectangle 19">
            <a:extLst>
              <a:ext uri="{FF2B5EF4-FFF2-40B4-BE49-F238E27FC236}">
                <a16:creationId xmlns:a16="http://schemas.microsoft.com/office/drawing/2014/main" id="{D9CA3488-CE10-B643-BE86-90D59B874427}"/>
              </a:ext>
            </a:extLst>
          </p:cNvPr>
          <p:cNvSpPr>
            <a:spLocks noGrp="1" noChangeArrowheads="1"/>
          </p:cNvSpPr>
          <p:nvPr>
            <p:ph type="ctrTitle"/>
          </p:nvPr>
        </p:nvSpPr>
        <p:spPr>
          <a:xfrm>
            <a:off x="2971800" y="1828800"/>
            <a:ext cx="6019800" cy="2209800"/>
          </a:xfrm>
        </p:spPr>
        <p:txBody>
          <a:bodyPr/>
          <a:lstStyle>
            <a:lvl1pPr>
              <a:defRPr/>
            </a:lvl1pPr>
          </a:lstStyle>
          <a:p>
            <a:pPr lvl="0"/>
            <a:r>
              <a:rPr lang="en-US" altLang="en-US" noProof="0"/>
              <a:t>Click to edit Master title style</a:t>
            </a:r>
          </a:p>
        </p:txBody>
      </p:sp>
      <p:sp>
        <p:nvSpPr>
          <p:cNvPr id="138260" name="Rectangle 20">
            <a:extLst>
              <a:ext uri="{FF2B5EF4-FFF2-40B4-BE49-F238E27FC236}">
                <a16:creationId xmlns:a16="http://schemas.microsoft.com/office/drawing/2014/main" id="{62C5DB48-6C79-FA44-80FB-878D2E55E0FD}"/>
              </a:ext>
            </a:extLst>
          </p:cNvPr>
          <p:cNvSpPr>
            <a:spLocks noGrp="1" noChangeArrowheads="1"/>
          </p:cNvSpPr>
          <p:nvPr>
            <p:ph type="subTitle" idx="1"/>
          </p:nvPr>
        </p:nvSpPr>
        <p:spPr>
          <a:xfrm>
            <a:off x="2971800" y="4267200"/>
            <a:ext cx="6019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8" name="Rectangle 16">
            <a:extLst>
              <a:ext uri="{FF2B5EF4-FFF2-40B4-BE49-F238E27FC236}">
                <a16:creationId xmlns:a16="http://schemas.microsoft.com/office/drawing/2014/main" id="{438A5BBB-5D07-D749-8D7A-61CE00D0CE1E}"/>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a:extLst>
              <a:ext uri="{FF2B5EF4-FFF2-40B4-BE49-F238E27FC236}">
                <a16:creationId xmlns:a16="http://schemas.microsoft.com/office/drawing/2014/main" id="{4F97E471-5FAD-D743-A154-B55B88018C28}"/>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a:extLst>
              <a:ext uri="{FF2B5EF4-FFF2-40B4-BE49-F238E27FC236}">
                <a16:creationId xmlns:a16="http://schemas.microsoft.com/office/drawing/2014/main" id="{9403C54B-DB61-CC4C-A6C1-D257B769C9E0}"/>
              </a:ext>
            </a:extLst>
          </p:cNvPr>
          <p:cNvSpPr>
            <a:spLocks noGrp="1" noChangeArrowheads="1"/>
          </p:cNvSpPr>
          <p:nvPr>
            <p:ph type="sldNum" sz="quarter" idx="12"/>
          </p:nvPr>
        </p:nvSpPr>
        <p:spPr/>
        <p:txBody>
          <a:bodyPr/>
          <a:lstStyle>
            <a:lvl1pPr>
              <a:defRPr smtClean="0"/>
            </a:lvl1pPr>
          </a:lstStyle>
          <a:p>
            <a:pPr>
              <a:defRPr/>
            </a:pPr>
            <a:fld id="{D85DB132-097C-A243-8F44-6DF97DEC7C18}" type="slidenum">
              <a:rPr lang="ar-SA" altLang="en-US"/>
              <a:pPr>
                <a:defRPr/>
              </a:pPr>
              <a:t>‹#›</a:t>
            </a:fld>
            <a:endParaRPr lang="en-US" altLang="en-US"/>
          </a:p>
        </p:txBody>
      </p:sp>
    </p:spTree>
    <p:extLst>
      <p:ext uri="{BB962C8B-B14F-4D97-AF65-F5344CB8AC3E}">
        <p14:creationId xmlns:p14="http://schemas.microsoft.com/office/powerpoint/2010/main" val="2497920162"/>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BA4D5-4AC8-2949-B8BD-2D819E05B6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E6506B-8B42-BA44-AA2F-8E830BF589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60162953-DA8B-A84C-9B87-FACA3E7B1A27}"/>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51FA39AB-5C0C-B849-B110-0349A5646D89}"/>
              </a:ext>
            </a:extLst>
          </p:cNvPr>
          <p:cNvSpPr>
            <a:spLocks noGrp="1"/>
          </p:cNvSpPr>
          <p:nvPr>
            <p:ph type="sldNum" sz="quarter" idx="11"/>
          </p:nvPr>
        </p:nvSpPr>
        <p:spPr/>
        <p:txBody>
          <a:bodyPr/>
          <a:lstStyle>
            <a:lvl1pPr>
              <a:defRPr smtClean="0"/>
            </a:lvl1pPr>
          </a:lstStyle>
          <a:p>
            <a:pPr>
              <a:defRPr/>
            </a:pPr>
            <a:fld id="{CD51B6B9-7215-974F-9BF5-C5A539B67921}" type="slidenum">
              <a:rPr lang="ar-SA" altLang="en-US"/>
              <a:pPr>
                <a:defRPr/>
              </a:pPr>
              <a:t>‹#›</a:t>
            </a:fld>
            <a:endParaRPr lang="en-US" altLang="en-US"/>
          </a:p>
        </p:txBody>
      </p:sp>
      <p:sp>
        <p:nvSpPr>
          <p:cNvPr id="6" name="Date Placeholder 5">
            <a:extLst>
              <a:ext uri="{FF2B5EF4-FFF2-40B4-BE49-F238E27FC236}">
                <a16:creationId xmlns:a16="http://schemas.microsoft.com/office/drawing/2014/main" id="{81EB458B-F26A-4844-B4EC-17A43914917C}"/>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657216930"/>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2386BC-10DB-5243-B480-D5470E5B1672}"/>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E0CDDA-1B97-014F-8906-14A9CBE19017}"/>
              </a:ext>
            </a:extLst>
          </p:cNvPr>
          <p:cNvSpPr>
            <a:spLocks noGrp="1"/>
          </p:cNvSpPr>
          <p:nvPr>
            <p:ph type="body" orient="vert" idx="1"/>
          </p:nvPr>
        </p:nvSpPr>
        <p:spPr>
          <a:xfrm>
            <a:off x="457200" y="457200"/>
            <a:ext cx="60198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306BAE29-2332-5A48-8350-B00EFADFEC4F}"/>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7ABDAEBA-F482-2C40-8024-A3F600B0BE64}"/>
              </a:ext>
            </a:extLst>
          </p:cNvPr>
          <p:cNvSpPr>
            <a:spLocks noGrp="1"/>
          </p:cNvSpPr>
          <p:nvPr>
            <p:ph type="sldNum" sz="quarter" idx="11"/>
          </p:nvPr>
        </p:nvSpPr>
        <p:spPr/>
        <p:txBody>
          <a:bodyPr/>
          <a:lstStyle>
            <a:lvl1pPr>
              <a:defRPr smtClean="0"/>
            </a:lvl1pPr>
          </a:lstStyle>
          <a:p>
            <a:pPr>
              <a:defRPr/>
            </a:pPr>
            <a:fld id="{F18216C6-A3A3-1C4E-B889-D2C85D05F5E5}" type="slidenum">
              <a:rPr lang="ar-SA" altLang="en-US"/>
              <a:pPr>
                <a:defRPr/>
              </a:pPr>
              <a:t>‹#›</a:t>
            </a:fld>
            <a:endParaRPr lang="en-US" altLang="en-US"/>
          </a:p>
        </p:txBody>
      </p:sp>
      <p:sp>
        <p:nvSpPr>
          <p:cNvPr id="6" name="Date Placeholder 5">
            <a:extLst>
              <a:ext uri="{FF2B5EF4-FFF2-40B4-BE49-F238E27FC236}">
                <a16:creationId xmlns:a16="http://schemas.microsoft.com/office/drawing/2014/main" id="{D5533894-61BC-3947-8012-0409E13AD384}"/>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632413397"/>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F81BF-79D6-AB4B-A949-6B3400B2020D}"/>
              </a:ext>
            </a:extLst>
          </p:cNvPr>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231F57-08B2-0444-A4D7-D64C55781AB9}"/>
              </a:ext>
            </a:extLst>
          </p:cNvPr>
          <p:cNvSpPr>
            <a:spLocks noGrp="1"/>
          </p:cNvSpPr>
          <p:nvPr>
            <p:ph type="body"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848E8A-CEFF-A84E-B45D-A7558D4781BF}"/>
              </a:ext>
            </a:extLst>
          </p:cNvPr>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523AED6-BEE8-9143-B5F9-44EB0224E4FF}"/>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F8B1A2D-7051-1444-AB80-08B401C7EC48}"/>
              </a:ext>
            </a:extLst>
          </p:cNvPr>
          <p:cNvSpPr>
            <a:spLocks noGrp="1"/>
          </p:cNvSpPr>
          <p:nvPr>
            <p:ph type="sldNum" sz="quarter" idx="11"/>
          </p:nvPr>
        </p:nvSpPr>
        <p:spPr/>
        <p:txBody>
          <a:bodyPr/>
          <a:lstStyle>
            <a:lvl1pPr>
              <a:defRPr smtClean="0"/>
            </a:lvl1pPr>
          </a:lstStyle>
          <a:p>
            <a:pPr>
              <a:defRPr/>
            </a:pPr>
            <a:fld id="{A7022B38-2C18-524D-8881-0E01DD8B0CA8}" type="slidenum">
              <a:rPr lang="ar-SA" altLang="en-US"/>
              <a:pPr>
                <a:defRPr/>
              </a:pPr>
              <a:t>‹#›</a:t>
            </a:fld>
            <a:endParaRPr lang="en-US" altLang="en-US"/>
          </a:p>
        </p:txBody>
      </p:sp>
      <p:sp>
        <p:nvSpPr>
          <p:cNvPr id="7" name="Date Placeholder 6">
            <a:extLst>
              <a:ext uri="{FF2B5EF4-FFF2-40B4-BE49-F238E27FC236}">
                <a16:creationId xmlns:a16="http://schemas.microsoft.com/office/drawing/2014/main" id="{F8D55FA4-6132-0F4D-9172-0021AD1755FE}"/>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818864881"/>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9A805-AC5A-D84E-BEFA-34A3F14E8DA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1CA5A66-F684-934B-9467-9F1147CFBD2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EE7900D-29DF-F548-AFD0-944E9087C0A5}"/>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9B47CF8-27EE-6546-82D7-0787239AF63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7B7F444-3626-2F44-B547-082E2B31F99D}"/>
              </a:ext>
            </a:extLst>
          </p:cNvPr>
          <p:cNvSpPr>
            <a:spLocks noGrp="1"/>
          </p:cNvSpPr>
          <p:nvPr>
            <p:ph type="sldNum" sz="quarter" idx="12"/>
          </p:nvPr>
        </p:nvSpPr>
        <p:spPr/>
        <p:txBody>
          <a:bodyPr/>
          <a:lstStyle>
            <a:lvl1pPr>
              <a:defRPr/>
            </a:lvl1pPr>
          </a:lstStyle>
          <a:p>
            <a:pPr>
              <a:defRPr/>
            </a:pPr>
            <a:fld id="{6398666D-B40B-3546-8BFA-CD9A17F16BB1}" type="slidenum">
              <a:rPr lang="ar-SA" altLang="en-US"/>
              <a:pPr>
                <a:defRPr/>
              </a:pPr>
              <a:t>‹#›</a:t>
            </a:fld>
            <a:endParaRPr lang="en-US" altLang="en-US"/>
          </a:p>
        </p:txBody>
      </p:sp>
    </p:spTree>
    <p:extLst>
      <p:ext uri="{BB962C8B-B14F-4D97-AF65-F5344CB8AC3E}">
        <p14:creationId xmlns:p14="http://schemas.microsoft.com/office/powerpoint/2010/main" val="21537389"/>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2AED-8BBF-7A48-A62B-BFC19BC90F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70EB09-560B-4349-81E6-0FD4727C5B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35061F-2FD0-D64A-B2CE-3FB792B9A40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86FE0F4-30DC-3242-B008-E161946ACA7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126F79DB-ADC8-F646-A2CA-5D1A6D53D726}"/>
              </a:ext>
            </a:extLst>
          </p:cNvPr>
          <p:cNvSpPr>
            <a:spLocks noGrp="1"/>
          </p:cNvSpPr>
          <p:nvPr>
            <p:ph type="sldNum" sz="quarter" idx="12"/>
          </p:nvPr>
        </p:nvSpPr>
        <p:spPr/>
        <p:txBody>
          <a:bodyPr/>
          <a:lstStyle>
            <a:lvl1pPr>
              <a:defRPr/>
            </a:lvl1pPr>
          </a:lstStyle>
          <a:p>
            <a:pPr>
              <a:defRPr/>
            </a:pPr>
            <a:fld id="{B1AB5D20-50FC-834A-B592-51F34BC654D0}" type="slidenum">
              <a:rPr lang="ar-SA" altLang="en-US"/>
              <a:pPr>
                <a:defRPr/>
              </a:pPr>
              <a:t>‹#›</a:t>
            </a:fld>
            <a:endParaRPr lang="en-US" altLang="en-US"/>
          </a:p>
        </p:txBody>
      </p:sp>
    </p:spTree>
    <p:extLst>
      <p:ext uri="{BB962C8B-B14F-4D97-AF65-F5344CB8AC3E}">
        <p14:creationId xmlns:p14="http://schemas.microsoft.com/office/powerpoint/2010/main" val="2484033690"/>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67270-FEBD-6C4D-9E7D-AEADFFC2ED7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3172DDD-6284-904E-87D0-B9F0C3731C5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F9D49D-FB05-2148-B4CC-27FE0F93609D}"/>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E67C7F77-231F-4D40-A77F-4ABC148A7A1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1CC07443-081F-EF45-9DE2-2F5DEE94B4CC}"/>
              </a:ext>
            </a:extLst>
          </p:cNvPr>
          <p:cNvSpPr>
            <a:spLocks noGrp="1"/>
          </p:cNvSpPr>
          <p:nvPr>
            <p:ph type="sldNum" sz="quarter" idx="12"/>
          </p:nvPr>
        </p:nvSpPr>
        <p:spPr/>
        <p:txBody>
          <a:bodyPr/>
          <a:lstStyle>
            <a:lvl1pPr>
              <a:defRPr/>
            </a:lvl1pPr>
          </a:lstStyle>
          <a:p>
            <a:pPr>
              <a:defRPr/>
            </a:pPr>
            <a:fld id="{556543E6-F1F2-C049-81F8-88366F4E9030}" type="slidenum">
              <a:rPr lang="ar-SA" altLang="en-US"/>
              <a:pPr>
                <a:defRPr/>
              </a:pPr>
              <a:t>‹#›</a:t>
            </a:fld>
            <a:endParaRPr lang="en-US" altLang="en-US"/>
          </a:p>
        </p:txBody>
      </p:sp>
    </p:spTree>
    <p:extLst>
      <p:ext uri="{BB962C8B-B14F-4D97-AF65-F5344CB8AC3E}">
        <p14:creationId xmlns:p14="http://schemas.microsoft.com/office/powerpoint/2010/main" val="2554301637"/>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26F63-DE6B-C743-A26A-5984C280CB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6EB068-0D19-0440-B6DB-EDD6AE2E3EAA}"/>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B7671C-E62D-2341-A1D3-14792C21FB5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0CE8FBF-929A-5A49-860F-7AF2C2DD4865}"/>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C2B1749-431C-3E40-BF71-C2B7EBE9AB75}"/>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380DED1-46E2-F64D-B796-C5DB94BE62AB}"/>
              </a:ext>
            </a:extLst>
          </p:cNvPr>
          <p:cNvSpPr>
            <a:spLocks noGrp="1"/>
          </p:cNvSpPr>
          <p:nvPr>
            <p:ph type="sldNum" sz="quarter" idx="12"/>
          </p:nvPr>
        </p:nvSpPr>
        <p:spPr/>
        <p:txBody>
          <a:bodyPr/>
          <a:lstStyle>
            <a:lvl1pPr>
              <a:defRPr/>
            </a:lvl1pPr>
          </a:lstStyle>
          <a:p>
            <a:pPr>
              <a:defRPr/>
            </a:pPr>
            <a:fld id="{D59DE64B-2495-FA4F-B172-0AB05FE57216}" type="slidenum">
              <a:rPr lang="ar-SA" altLang="en-US"/>
              <a:pPr>
                <a:defRPr/>
              </a:pPr>
              <a:t>‹#›</a:t>
            </a:fld>
            <a:endParaRPr lang="en-US" altLang="en-US"/>
          </a:p>
        </p:txBody>
      </p:sp>
    </p:spTree>
    <p:extLst>
      <p:ext uri="{BB962C8B-B14F-4D97-AF65-F5344CB8AC3E}">
        <p14:creationId xmlns:p14="http://schemas.microsoft.com/office/powerpoint/2010/main" val="397943347"/>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3BC6-FDC8-1544-9675-A85BABF6AE6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100253-6B8C-B143-BC55-A5ECFC4C626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CE82492-289B-4B43-9E77-82952ABC5532}"/>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550B0A-E1AB-9A41-A7DC-9C0EE7134FE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B63E32A9-8939-C04B-8816-4E1D23FE625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E94AE34-9632-BE49-87B8-88202FD4967B}"/>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C9820317-9B7B-1944-968A-FEDA3B3DB46C}"/>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7914CCEF-8860-C34B-BB56-D6F059E6EE1F}"/>
              </a:ext>
            </a:extLst>
          </p:cNvPr>
          <p:cNvSpPr>
            <a:spLocks noGrp="1"/>
          </p:cNvSpPr>
          <p:nvPr>
            <p:ph type="sldNum" sz="quarter" idx="12"/>
          </p:nvPr>
        </p:nvSpPr>
        <p:spPr/>
        <p:txBody>
          <a:bodyPr/>
          <a:lstStyle>
            <a:lvl1pPr>
              <a:defRPr/>
            </a:lvl1pPr>
          </a:lstStyle>
          <a:p>
            <a:pPr>
              <a:defRPr/>
            </a:pPr>
            <a:fld id="{431D55B7-7FD3-D342-BAD5-9EDD77D6E32A}" type="slidenum">
              <a:rPr lang="ar-SA" altLang="en-US"/>
              <a:pPr>
                <a:defRPr/>
              </a:pPr>
              <a:t>‹#›</a:t>
            </a:fld>
            <a:endParaRPr lang="en-US" altLang="en-US"/>
          </a:p>
        </p:txBody>
      </p:sp>
    </p:spTree>
    <p:extLst>
      <p:ext uri="{BB962C8B-B14F-4D97-AF65-F5344CB8AC3E}">
        <p14:creationId xmlns:p14="http://schemas.microsoft.com/office/powerpoint/2010/main" val="1625032964"/>
      </p:ext>
    </p:extLst>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2A5FC-2136-0740-9489-9D2E9C800886}"/>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6A01D14-12CF-AA47-81C3-0BA64F6B6F02}"/>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4BC88F46-ED5D-C84F-A60A-76F19FEA005C}"/>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D97E6E2A-F033-0247-9122-47F84E54712A}"/>
              </a:ext>
            </a:extLst>
          </p:cNvPr>
          <p:cNvSpPr>
            <a:spLocks noGrp="1"/>
          </p:cNvSpPr>
          <p:nvPr>
            <p:ph type="sldNum" sz="quarter" idx="12"/>
          </p:nvPr>
        </p:nvSpPr>
        <p:spPr/>
        <p:txBody>
          <a:bodyPr/>
          <a:lstStyle>
            <a:lvl1pPr>
              <a:defRPr/>
            </a:lvl1pPr>
          </a:lstStyle>
          <a:p>
            <a:pPr>
              <a:defRPr/>
            </a:pPr>
            <a:fld id="{D32E04C8-2C4D-7A41-9ECF-2A891DB135FC}" type="slidenum">
              <a:rPr lang="ar-SA" altLang="en-US"/>
              <a:pPr>
                <a:defRPr/>
              </a:pPr>
              <a:t>‹#›</a:t>
            </a:fld>
            <a:endParaRPr lang="en-US" altLang="en-US"/>
          </a:p>
        </p:txBody>
      </p:sp>
    </p:spTree>
    <p:extLst>
      <p:ext uri="{BB962C8B-B14F-4D97-AF65-F5344CB8AC3E}">
        <p14:creationId xmlns:p14="http://schemas.microsoft.com/office/powerpoint/2010/main" val="2240625161"/>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F5197BE-86BE-4B4E-A742-EA86277EAD73}"/>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EEC28C79-C545-AF4C-A7BA-70F736DED33D}"/>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C4A94F4E-7EE9-5C42-BDE6-4D7A8F6E8379}"/>
              </a:ext>
            </a:extLst>
          </p:cNvPr>
          <p:cNvSpPr>
            <a:spLocks noGrp="1"/>
          </p:cNvSpPr>
          <p:nvPr>
            <p:ph type="sldNum" sz="quarter" idx="12"/>
          </p:nvPr>
        </p:nvSpPr>
        <p:spPr/>
        <p:txBody>
          <a:bodyPr/>
          <a:lstStyle>
            <a:lvl1pPr>
              <a:defRPr/>
            </a:lvl1pPr>
          </a:lstStyle>
          <a:p>
            <a:pPr>
              <a:defRPr/>
            </a:pPr>
            <a:fld id="{31AF391F-0811-D447-9D10-1F12CB33ACDB}" type="slidenum">
              <a:rPr lang="ar-SA" altLang="en-US"/>
              <a:pPr>
                <a:defRPr/>
              </a:pPr>
              <a:t>‹#›</a:t>
            </a:fld>
            <a:endParaRPr lang="en-US" altLang="en-US"/>
          </a:p>
        </p:txBody>
      </p:sp>
    </p:spTree>
    <p:extLst>
      <p:ext uri="{BB962C8B-B14F-4D97-AF65-F5344CB8AC3E}">
        <p14:creationId xmlns:p14="http://schemas.microsoft.com/office/powerpoint/2010/main" val="3509884319"/>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53E2-88E7-0F44-A1C3-9DDD707662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196357-5D2A-5942-8109-33D1C1FA54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9981942E-9328-D14B-B2E4-B8EE8E4B8D05}"/>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28019121-3B5E-FD45-A222-ACD5975597A7}"/>
              </a:ext>
            </a:extLst>
          </p:cNvPr>
          <p:cNvSpPr>
            <a:spLocks noGrp="1"/>
          </p:cNvSpPr>
          <p:nvPr>
            <p:ph type="sldNum" sz="quarter" idx="11"/>
          </p:nvPr>
        </p:nvSpPr>
        <p:spPr/>
        <p:txBody>
          <a:bodyPr/>
          <a:lstStyle>
            <a:lvl1pPr>
              <a:defRPr smtClean="0"/>
            </a:lvl1pPr>
          </a:lstStyle>
          <a:p>
            <a:pPr>
              <a:defRPr/>
            </a:pPr>
            <a:fld id="{71088C29-9F5E-9A4C-BE7F-BEE031E231C0}" type="slidenum">
              <a:rPr lang="ar-SA" altLang="en-US"/>
              <a:pPr>
                <a:defRPr/>
              </a:pPr>
              <a:t>‹#›</a:t>
            </a:fld>
            <a:endParaRPr lang="en-US" altLang="en-US"/>
          </a:p>
        </p:txBody>
      </p:sp>
      <p:sp>
        <p:nvSpPr>
          <p:cNvPr id="6" name="Date Placeholder 5">
            <a:extLst>
              <a:ext uri="{FF2B5EF4-FFF2-40B4-BE49-F238E27FC236}">
                <a16:creationId xmlns:a16="http://schemas.microsoft.com/office/drawing/2014/main" id="{FB1BA7E4-8060-8349-9164-06A090000452}"/>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558154709"/>
      </p:ext>
    </p:extLst>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15C-0007-444E-BBA4-2D2EE4CFA11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6B7A0C8-5C67-B146-9A5B-51E2CEE6A63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19FBAB-5C84-DA49-9EAF-3BA73364974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0DAC7025-58CB-BF48-A57A-DFC11EB58470}"/>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7CB221E1-832E-EB4E-BD36-AEAA6027EC1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B7E2F61-AFD8-D148-838A-8863E22F0CFB}"/>
              </a:ext>
            </a:extLst>
          </p:cNvPr>
          <p:cNvSpPr>
            <a:spLocks noGrp="1"/>
          </p:cNvSpPr>
          <p:nvPr>
            <p:ph type="sldNum" sz="quarter" idx="12"/>
          </p:nvPr>
        </p:nvSpPr>
        <p:spPr/>
        <p:txBody>
          <a:bodyPr/>
          <a:lstStyle>
            <a:lvl1pPr>
              <a:defRPr/>
            </a:lvl1pPr>
          </a:lstStyle>
          <a:p>
            <a:pPr>
              <a:defRPr/>
            </a:pPr>
            <a:fld id="{2B2351AA-F963-2B43-B47F-C5E4F6FFE095}" type="slidenum">
              <a:rPr lang="ar-SA" altLang="en-US"/>
              <a:pPr>
                <a:defRPr/>
              </a:pPr>
              <a:t>‹#›</a:t>
            </a:fld>
            <a:endParaRPr lang="en-US" altLang="en-US"/>
          </a:p>
        </p:txBody>
      </p:sp>
    </p:spTree>
    <p:extLst>
      <p:ext uri="{BB962C8B-B14F-4D97-AF65-F5344CB8AC3E}">
        <p14:creationId xmlns:p14="http://schemas.microsoft.com/office/powerpoint/2010/main" val="1880244882"/>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F1B8B-AD4F-054A-9333-1800E4FCF5E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0007250-098E-BC48-92E0-7F754459BC3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a:extLst>
              <a:ext uri="{FF2B5EF4-FFF2-40B4-BE49-F238E27FC236}">
                <a16:creationId xmlns:a16="http://schemas.microsoft.com/office/drawing/2014/main" id="{98FCC07E-8B4E-0C46-B33F-3FC217A41D2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656070BB-E174-7B4A-8869-0EB9E1B17CE7}"/>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C5D61F5-F55C-324A-AA53-098CBC7E5983}"/>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EDB42A1D-A538-0E4B-803B-713B9F488903}"/>
              </a:ext>
            </a:extLst>
          </p:cNvPr>
          <p:cNvSpPr>
            <a:spLocks noGrp="1"/>
          </p:cNvSpPr>
          <p:nvPr>
            <p:ph type="sldNum" sz="quarter" idx="12"/>
          </p:nvPr>
        </p:nvSpPr>
        <p:spPr/>
        <p:txBody>
          <a:bodyPr/>
          <a:lstStyle>
            <a:lvl1pPr>
              <a:defRPr/>
            </a:lvl1pPr>
          </a:lstStyle>
          <a:p>
            <a:pPr>
              <a:defRPr/>
            </a:pPr>
            <a:fld id="{2AA8D711-FE36-604A-91B9-507BB3D7826D}" type="slidenum">
              <a:rPr lang="ar-SA" altLang="en-US"/>
              <a:pPr>
                <a:defRPr/>
              </a:pPr>
              <a:t>‹#›</a:t>
            </a:fld>
            <a:endParaRPr lang="en-US" altLang="en-US"/>
          </a:p>
        </p:txBody>
      </p:sp>
    </p:spTree>
    <p:extLst>
      <p:ext uri="{BB962C8B-B14F-4D97-AF65-F5344CB8AC3E}">
        <p14:creationId xmlns:p14="http://schemas.microsoft.com/office/powerpoint/2010/main" val="2132365864"/>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57B9C-FA3C-0B4E-A882-AF590FE4B7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C6B254-88A9-BC47-A480-72856FA01E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79A56-FE61-4945-BC9F-88BFD72BAF6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F7D31E07-4BA8-6A47-B411-95C150F04FC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CEEDB47-AD69-FD47-B77C-A015897E57E1}"/>
              </a:ext>
            </a:extLst>
          </p:cNvPr>
          <p:cNvSpPr>
            <a:spLocks noGrp="1"/>
          </p:cNvSpPr>
          <p:nvPr>
            <p:ph type="sldNum" sz="quarter" idx="12"/>
          </p:nvPr>
        </p:nvSpPr>
        <p:spPr/>
        <p:txBody>
          <a:bodyPr/>
          <a:lstStyle>
            <a:lvl1pPr>
              <a:defRPr/>
            </a:lvl1pPr>
          </a:lstStyle>
          <a:p>
            <a:pPr>
              <a:defRPr/>
            </a:pPr>
            <a:fld id="{566B31E9-8A62-224A-B9A0-D8078C16CFD4}" type="slidenum">
              <a:rPr lang="ar-SA" altLang="en-US"/>
              <a:pPr>
                <a:defRPr/>
              </a:pPr>
              <a:t>‹#›</a:t>
            </a:fld>
            <a:endParaRPr lang="en-US" altLang="en-US"/>
          </a:p>
        </p:txBody>
      </p:sp>
    </p:spTree>
    <p:extLst>
      <p:ext uri="{BB962C8B-B14F-4D97-AF65-F5344CB8AC3E}">
        <p14:creationId xmlns:p14="http://schemas.microsoft.com/office/powerpoint/2010/main" val="1140512983"/>
      </p:ext>
    </p:extLst>
  </p:cSld>
  <p:clrMapOvr>
    <a:masterClrMapping/>
  </p:clrMapOvr>
  <p:transition>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4643D2-A8FF-3049-B320-EE383E8B95A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7973AF-D42F-8C4F-B9B2-9B33263E269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8D1FB-579A-574F-82EC-12006878D6A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D8FF848-8D03-6D44-B467-7A289DE8E4E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1BEC12DE-74F1-D046-85B2-03BF45A5D08A}"/>
              </a:ext>
            </a:extLst>
          </p:cNvPr>
          <p:cNvSpPr>
            <a:spLocks noGrp="1"/>
          </p:cNvSpPr>
          <p:nvPr>
            <p:ph type="sldNum" sz="quarter" idx="12"/>
          </p:nvPr>
        </p:nvSpPr>
        <p:spPr/>
        <p:txBody>
          <a:bodyPr/>
          <a:lstStyle>
            <a:lvl1pPr>
              <a:defRPr/>
            </a:lvl1pPr>
          </a:lstStyle>
          <a:p>
            <a:pPr>
              <a:defRPr/>
            </a:pPr>
            <a:fld id="{C71F54A5-B8F3-D940-9018-472156064E8F}" type="slidenum">
              <a:rPr lang="ar-SA" altLang="en-US"/>
              <a:pPr>
                <a:defRPr/>
              </a:pPr>
              <a:t>‹#›</a:t>
            </a:fld>
            <a:endParaRPr lang="en-US" altLang="en-US"/>
          </a:p>
        </p:txBody>
      </p:sp>
    </p:spTree>
    <p:extLst>
      <p:ext uri="{BB962C8B-B14F-4D97-AF65-F5344CB8AC3E}">
        <p14:creationId xmlns:p14="http://schemas.microsoft.com/office/powerpoint/2010/main" val="266295886"/>
      </p:ext>
    </p:extLst>
  </p:cSld>
  <p:clrMapOvr>
    <a:masterClrMapping/>
  </p:clrMapOvr>
  <p:transition>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D5BCD92C-2CA7-BA4F-B217-FD0DB0843EF7}"/>
              </a:ext>
            </a:extLst>
          </p:cNvPr>
          <p:cNvSpPr txBox="1">
            <a:spLocks/>
          </p:cNvSpPr>
          <p:nvPr userDrawn="1"/>
        </p:nvSpPr>
        <p:spPr>
          <a:xfrm>
            <a:off x="2987675" y="5132388"/>
            <a:ext cx="5360988" cy="457200"/>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dirty="0">
              <a:solidFill>
                <a:schemeClr val="tx1"/>
              </a:solidFill>
            </a:endParaRPr>
          </a:p>
        </p:txBody>
      </p:sp>
      <p:sp>
        <p:nvSpPr>
          <p:cNvPr id="7" name="Subtitle 2">
            <a:extLst>
              <a:ext uri="{FF2B5EF4-FFF2-40B4-BE49-F238E27FC236}">
                <a16:creationId xmlns:a16="http://schemas.microsoft.com/office/drawing/2014/main" id="{8B65F40E-8B83-124E-AB57-8E27698AA670}"/>
              </a:ext>
            </a:extLst>
          </p:cNvPr>
          <p:cNvSpPr txBox="1">
            <a:spLocks/>
          </p:cNvSpPr>
          <p:nvPr userDrawn="1"/>
        </p:nvSpPr>
        <p:spPr>
          <a:xfrm>
            <a:off x="2970213" y="4916488"/>
            <a:ext cx="5360987" cy="431800"/>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dirty="0"/>
          </a:p>
        </p:txBody>
      </p:sp>
      <p:sp>
        <p:nvSpPr>
          <p:cNvPr id="2" name="Title 1"/>
          <p:cNvSpPr>
            <a:spLocks noGrp="1"/>
          </p:cNvSpPr>
          <p:nvPr>
            <p:ph type="ctrTitle"/>
          </p:nvPr>
        </p:nvSpPr>
        <p:spPr>
          <a:xfrm>
            <a:off x="2896952" y="1124744"/>
            <a:ext cx="5542384" cy="1037977"/>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Text Placeholder 7"/>
          <p:cNvSpPr>
            <a:spLocks noGrp="1"/>
          </p:cNvSpPr>
          <p:nvPr>
            <p:ph type="body" sz="quarter" idx="10"/>
          </p:nvPr>
        </p:nvSpPr>
        <p:spPr>
          <a:xfrm>
            <a:off x="3635896" y="2204864"/>
            <a:ext cx="4176713" cy="720725"/>
          </a:xfrm>
          <a:prstGeom prst="rect">
            <a:avLst/>
          </a:prstGeom>
        </p:spPr>
        <p:txBody>
          <a:bodyPr/>
          <a:lstStyle>
            <a:lvl1pPr>
              <a:defRPr baseline="0">
                <a:solidFill>
                  <a:schemeClr val="bg1"/>
                </a:solidFill>
              </a:defRPr>
            </a:lvl1pPr>
          </a:lstStyle>
          <a:p>
            <a:pPr lvl="0"/>
            <a:r>
              <a:rPr lang="en-US"/>
              <a:t>Edit Master text styles</a:t>
            </a:r>
          </a:p>
        </p:txBody>
      </p:sp>
      <p:sp>
        <p:nvSpPr>
          <p:cNvPr id="10" name="Text Placeholder 9"/>
          <p:cNvSpPr>
            <a:spLocks noGrp="1"/>
          </p:cNvSpPr>
          <p:nvPr>
            <p:ph type="body" sz="quarter" idx="11"/>
          </p:nvPr>
        </p:nvSpPr>
        <p:spPr>
          <a:xfrm>
            <a:off x="3203575" y="4149725"/>
            <a:ext cx="5127625" cy="1198563"/>
          </a:xfrm>
          <a:prstGeom prst="rect">
            <a:avLst/>
          </a:prstGeom>
        </p:spPr>
        <p:txBody>
          <a:bodyPr/>
          <a:lstStyle>
            <a:lvl1pPr>
              <a:defRPr sz="3600" baseline="0">
                <a:solidFill>
                  <a:schemeClr val="tx1"/>
                </a:solidFill>
              </a:defRPr>
            </a:lvl1pPr>
          </a:lstStyle>
          <a:p>
            <a:pPr lvl="0"/>
            <a:r>
              <a:rPr lang="en-US"/>
              <a:t>Edit Master text styles</a:t>
            </a:r>
          </a:p>
        </p:txBody>
      </p:sp>
    </p:spTree>
    <p:extLst>
      <p:ext uri="{BB962C8B-B14F-4D97-AF65-F5344CB8AC3E}">
        <p14:creationId xmlns:p14="http://schemas.microsoft.com/office/powerpoint/2010/main" val="17326465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47EB3-9BE4-E042-BB51-FEB3E9B038C1}"/>
              </a:ext>
            </a:extLst>
          </p:cNvPr>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6BC974-771B-C749-ABB8-1019AF85D2E0}"/>
              </a:ext>
            </a:extLst>
          </p:cNvPr>
          <p:cNvSpPr>
            <a:spLocks noGrp="1"/>
          </p:cNvSpPr>
          <p:nvPr>
            <p:ph type="body" sz="half" idx="1"/>
          </p:nvPr>
        </p:nvSpPr>
        <p:spPr>
          <a:xfrm>
            <a:off x="838200" y="2362200"/>
            <a:ext cx="3770313" cy="3724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A33D85-9CA2-9C4C-B770-7F38170CC7F0}"/>
              </a:ext>
            </a:extLst>
          </p:cNvPr>
          <p:cNvSpPr>
            <a:spLocks noGrp="1"/>
          </p:cNvSpPr>
          <p:nvPr>
            <p:ph sz="half" idx="2"/>
          </p:nvPr>
        </p:nvSpPr>
        <p:spPr>
          <a:xfrm>
            <a:off x="4760913" y="2362200"/>
            <a:ext cx="3770312" cy="3724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FA8294-51ED-AF40-ACA1-0EBD555571E1}"/>
              </a:ext>
            </a:extLst>
          </p:cNvPr>
          <p:cNvSpPr>
            <a:spLocks noGrp="1"/>
          </p:cNvSpPr>
          <p:nvPr>
            <p:ph type="dt" sz="half" idx="10"/>
          </p:nvPr>
        </p:nvSpPr>
        <p:spPr>
          <a:xfrm>
            <a:off x="2438400" y="6248400"/>
            <a:ext cx="2130425" cy="474663"/>
          </a:xfrm>
        </p:spPr>
        <p:txBody>
          <a:bodyPr/>
          <a:lstStyle>
            <a:lvl1pPr>
              <a:defRPr/>
            </a:lvl1pPr>
          </a:lstStyle>
          <a:p>
            <a:pPr>
              <a:defRPr/>
            </a:pPr>
            <a:endParaRPr lang="en-US" altLang="en-US"/>
          </a:p>
        </p:txBody>
      </p:sp>
      <p:sp>
        <p:nvSpPr>
          <p:cNvPr id="6" name="Footer Placeholder 5">
            <a:extLst>
              <a:ext uri="{FF2B5EF4-FFF2-40B4-BE49-F238E27FC236}">
                <a16:creationId xmlns:a16="http://schemas.microsoft.com/office/drawing/2014/main" id="{5CDB0210-882B-1744-98F7-13B0596A95A3}"/>
              </a:ext>
            </a:extLst>
          </p:cNvPr>
          <p:cNvSpPr>
            <a:spLocks noGrp="1"/>
          </p:cNvSpPr>
          <p:nvPr>
            <p:ph type="ftr" sz="quarter" idx="11"/>
          </p:nvPr>
        </p:nvSpPr>
        <p:spPr>
          <a:xfrm>
            <a:off x="5791200" y="6248400"/>
            <a:ext cx="2897188" cy="474663"/>
          </a:xfrm>
        </p:spPr>
        <p:txBody>
          <a:bodyPr/>
          <a:lstStyle>
            <a:lvl1pPr>
              <a:defRPr/>
            </a:lvl1pPr>
          </a:lstStyle>
          <a:p>
            <a:pPr>
              <a:defRPr/>
            </a:pPr>
            <a:endParaRPr lang="en-US" altLang="en-US"/>
          </a:p>
        </p:txBody>
      </p:sp>
      <p:sp>
        <p:nvSpPr>
          <p:cNvPr id="7" name="Slide Number Placeholder 6">
            <a:extLst>
              <a:ext uri="{FF2B5EF4-FFF2-40B4-BE49-F238E27FC236}">
                <a16:creationId xmlns:a16="http://schemas.microsoft.com/office/drawing/2014/main" id="{CEA46E12-7B74-664F-932D-34833D3F272C}"/>
              </a:ext>
            </a:extLst>
          </p:cNvPr>
          <p:cNvSpPr>
            <a:spLocks noGrp="1"/>
          </p:cNvSpPr>
          <p:nvPr>
            <p:ph type="sldNum" sz="quarter" idx="12"/>
          </p:nvPr>
        </p:nvSpPr>
        <p:spPr>
          <a:xfrm>
            <a:off x="84138" y="6242050"/>
            <a:ext cx="587375" cy="488950"/>
          </a:xfrm>
        </p:spPr>
        <p:txBody>
          <a:bodyPr/>
          <a:lstStyle>
            <a:lvl1pPr>
              <a:defRPr smtClean="0"/>
            </a:lvl1pPr>
          </a:lstStyle>
          <a:p>
            <a:pPr>
              <a:defRPr/>
            </a:pPr>
            <a:fld id="{AC9281F2-BF89-AA4B-BC65-F6A3C79FE6E3}" type="slidenum">
              <a:rPr lang="ar-SA" altLang="en-US"/>
              <a:pPr>
                <a:defRPr/>
              </a:pPr>
              <a:t>‹#›</a:t>
            </a:fld>
            <a:endParaRPr lang="en-US" altLang="en-US"/>
          </a:p>
        </p:txBody>
      </p:sp>
    </p:spTree>
    <p:extLst>
      <p:ext uri="{BB962C8B-B14F-4D97-AF65-F5344CB8AC3E}">
        <p14:creationId xmlns:p14="http://schemas.microsoft.com/office/powerpoint/2010/main" val="2967200663"/>
      </p:ext>
    </p:extLst>
  </p:cSld>
  <p:clrMapOvr>
    <a:masterClrMapping/>
  </p:clrMapOvr>
  <p:transition>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9F5DE-4044-8B46-B510-A2B66E5149A1}"/>
              </a:ext>
            </a:extLst>
          </p:cNvPr>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CFA64D-E34C-4D48-814A-B8026E9BC4F0}"/>
              </a:ext>
            </a:extLst>
          </p:cNvPr>
          <p:cNvSpPr>
            <a:spLocks noGrp="1"/>
          </p:cNvSpPr>
          <p:nvPr>
            <p:ph type="body" sz="half" idx="1"/>
          </p:nvPr>
        </p:nvSpPr>
        <p:spPr>
          <a:xfrm>
            <a:off x="838200" y="2362200"/>
            <a:ext cx="3770313" cy="3724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C71D86-D5D5-F54D-8BA5-2EB528DF7C2F}"/>
              </a:ext>
            </a:extLst>
          </p:cNvPr>
          <p:cNvSpPr>
            <a:spLocks noGrp="1"/>
          </p:cNvSpPr>
          <p:nvPr>
            <p:ph sz="quarter" idx="2"/>
          </p:nvPr>
        </p:nvSpPr>
        <p:spPr>
          <a:xfrm>
            <a:off x="4760913" y="2362200"/>
            <a:ext cx="3770312" cy="17859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8F3DD445-EDDA-8F46-8815-BE891619EF4A}"/>
              </a:ext>
            </a:extLst>
          </p:cNvPr>
          <p:cNvSpPr>
            <a:spLocks noGrp="1"/>
          </p:cNvSpPr>
          <p:nvPr>
            <p:ph sz="quarter" idx="3"/>
          </p:nvPr>
        </p:nvSpPr>
        <p:spPr>
          <a:xfrm>
            <a:off x="4760913" y="4300538"/>
            <a:ext cx="3770312" cy="17859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F775C44A-488E-DA40-A2F4-52EEEB8B22DD}"/>
              </a:ext>
            </a:extLst>
          </p:cNvPr>
          <p:cNvSpPr>
            <a:spLocks noGrp="1"/>
          </p:cNvSpPr>
          <p:nvPr>
            <p:ph type="dt" sz="half" idx="10"/>
          </p:nvPr>
        </p:nvSpPr>
        <p:spPr>
          <a:xfrm>
            <a:off x="2438400" y="6248400"/>
            <a:ext cx="2130425" cy="474663"/>
          </a:xfrm>
        </p:spPr>
        <p:txBody>
          <a:bodyPr/>
          <a:lstStyle>
            <a:lvl1pPr>
              <a:defRPr/>
            </a:lvl1pPr>
          </a:lstStyle>
          <a:p>
            <a:pPr>
              <a:defRPr/>
            </a:pPr>
            <a:endParaRPr lang="en-US" altLang="en-US"/>
          </a:p>
        </p:txBody>
      </p:sp>
      <p:sp>
        <p:nvSpPr>
          <p:cNvPr id="7" name="Footer Placeholder 6">
            <a:extLst>
              <a:ext uri="{FF2B5EF4-FFF2-40B4-BE49-F238E27FC236}">
                <a16:creationId xmlns:a16="http://schemas.microsoft.com/office/drawing/2014/main" id="{6D419BD2-4BEF-2641-8C04-F620E20BCA80}"/>
              </a:ext>
            </a:extLst>
          </p:cNvPr>
          <p:cNvSpPr>
            <a:spLocks noGrp="1"/>
          </p:cNvSpPr>
          <p:nvPr>
            <p:ph type="ftr" sz="quarter" idx="11"/>
          </p:nvPr>
        </p:nvSpPr>
        <p:spPr>
          <a:xfrm>
            <a:off x="5791200" y="6248400"/>
            <a:ext cx="2897188" cy="474663"/>
          </a:xfrm>
        </p:spPr>
        <p:txBody>
          <a:bodyPr/>
          <a:lstStyle>
            <a:lvl1pPr>
              <a:defRPr/>
            </a:lvl1pPr>
          </a:lstStyle>
          <a:p>
            <a:pPr>
              <a:defRPr/>
            </a:pPr>
            <a:endParaRPr lang="en-US" altLang="en-US"/>
          </a:p>
        </p:txBody>
      </p:sp>
      <p:sp>
        <p:nvSpPr>
          <p:cNvPr id="8" name="Slide Number Placeholder 7">
            <a:extLst>
              <a:ext uri="{FF2B5EF4-FFF2-40B4-BE49-F238E27FC236}">
                <a16:creationId xmlns:a16="http://schemas.microsoft.com/office/drawing/2014/main" id="{97013E63-6090-974A-85EF-4D0F2562CA67}"/>
              </a:ext>
            </a:extLst>
          </p:cNvPr>
          <p:cNvSpPr>
            <a:spLocks noGrp="1"/>
          </p:cNvSpPr>
          <p:nvPr>
            <p:ph type="sldNum" sz="quarter" idx="12"/>
          </p:nvPr>
        </p:nvSpPr>
        <p:spPr>
          <a:xfrm>
            <a:off x="84138" y="6242050"/>
            <a:ext cx="587375" cy="488950"/>
          </a:xfrm>
        </p:spPr>
        <p:txBody>
          <a:bodyPr/>
          <a:lstStyle>
            <a:lvl1pPr>
              <a:defRPr smtClean="0"/>
            </a:lvl1pPr>
          </a:lstStyle>
          <a:p>
            <a:pPr>
              <a:defRPr/>
            </a:pPr>
            <a:fld id="{B09A970C-D4D5-2645-A868-3E5DF7A5287C}" type="slidenum">
              <a:rPr lang="ar-SA" altLang="en-US"/>
              <a:pPr>
                <a:defRPr/>
              </a:pPr>
              <a:t>‹#›</a:t>
            </a:fld>
            <a:endParaRPr lang="en-US" altLang="en-US"/>
          </a:p>
        </p:txBody>
      </p:sp>
    </p:spTree>
    <p:extLst>
      <p:ext uri="{BB962C8B-B14F-4D97-AF65-F5344CB8AC3E}">
        <p14:creationId xmlns:p14="http://schemas.microsoft.com/office/powerpoint/2010/main" val="1742852362"/>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68D82-4C13-7C41-8782-7837F40E1AC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08B270-E543-E447-80F0-B2DAD89AB26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a:extLst>
              <a:ext uri="{FF2B5EF4-FFF2-40B4-BE49-F238E27FC236}">
                <a16:creationId xmlns:a16="http://schemas.microsoft.com/office/drawing/2014/main" id="{97D0D742-88C8-954A-85DE-5C839CFBB80C}"/>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5995A316-A80E-0D44-AE20-D613C0C1225D}"/>
              </a:ext>
            </a:extLst>
          </p:cNvPr>
          <p:cNvSpPr>
            <a:spLocks noGrp="1"/>
          </p:cNvSpPr>
          <p:nvPr>
            <p:ph type="sldNum" sz="quarter" idx="11"/>
          </p:nvPr>
        </p:nvSpPr>
        <p:spPr/>
        <p:txBody>
          <a:bodyPr/>
          <a:lstStyle>
            <a:lvl1pPr>
              <a:defRPr smtClean="0"/>
            </a:lvl1pPr>
          </a:lstStyle>
          <a:p>
            <a:pPr>
              <a:defRPr/>
            </a:pPr>
            <a:fld id="{F2B87D6D-2F7C-6E4F-8756-76F0F25177D5}" type="slidenum">
              <a:rPr lang="ar-SA" altLang="en-US"/>
              <a:pPr>
                <a:defRPr/>
              </a:pPr>
              <a:t>‹#›</a:t>
            </a:fld>
            <a:endParaRPr lang="en-US" altLang="en-US"/>
          </a:p>
        </p:txBody>
      </p:sp>
      <p:sp>
        <p:nvSpPr>
          <p:cNvPr id="6" name="Date Placeholder 5">
            <a:extLst>
              <a:ext uri="{FF2B5EF4-FFF2-40B4-BE49-F238E27FC236}">
                <a16:creationId xmlns:a16="http://schemas.microsoft.com/office/drawing/2014/main" id="{4D99203C-ABEF-9E4C-BF41-BCF2BCF089F1}"/>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362825499"/>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FFABC-0203-5C41-AA7C-A0EE8D312C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D1C395-F0FB-7C4D-93F4-2CEA0D8697C0}"/>
              </a:ext>
            </a:extLst>
          </p:cNvPr>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855257-D407-0442-86B5-349BF3437AE1}"/>
              </a:ext>
            </a:extLst>
          </p:cNvPr>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19E5543-1EBF-7746-8E4C-79DE813AE14A}"/>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CFBE4DC-369D-844F-A192-AF7305148D81}"/>
              </a:ext>
            </a:extLst>
          </p:cNvPr>
          <p:cNvSpPr>
            <a:spLocks noGrp="1"/>
          </p:cNvSpPr>
          <p:nvPr>
            <p:ph type="sldNum" sz="quarter" idx="11"/>
          </p:nvPr>
        </p:nvSpPr>
        <p:spPr/>
        <p:txBody>
          <a:bodyPr/>
          <a:lstStyle>
            <a:lvl1pPr>
              <a:defRPr smtClean="0"/>
            </a:lvl1pPr>
          </a:lstStyle>
          <a:p>
            <a:pPr>
              <a:defRPr/>
            </a:pPr>
            <a:fld id="{85B0944B-3C38-0D41-8260-59151B631B02}" type="slidenum">
              <a:rPr lang="ar-SA" altLang="en-US"/>
              <a:pPr>
                <a:defRPr/>
              </a:pPr>
              <a:t>‹#›</a:t>
            </a:fld>
            <a:endParaRPr lang="en-US" altLang="en-US"/>
          </a:p>
        </p:txBody>
      </p:sp>
      <p:sp>
        <p:nvSpPr>
          <p:cNvPr id="7" name="Date Placeholder 6">
            <a:extLst>
              <a:ext uri="{FF2B5EF4-FFF2-40B4-BE49-F238E27FC236}">
                <a16:creationId xmlns:a16="http://schemas.microsoft.com/office/drawing/2014/main" id="{BA104D8C-72A7-1641-AA39-854F28B6255F}"/>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417960650"/>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C677-645C-9547-BF90-48DEF902747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F3E826-7F11-3F43-818A-2EBE38E6477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EBC458-1C0C-BE4B-AB5E-F78A86427E5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24A934-B27D-A043-AA1C-B3867EB79E8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C9B8BFC-D37D-C542-983A-3E62E2606204}"/>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E87E6531-D0D4-5F4E-B62C-8854F386A0AB}"/>
              </a:ext>
            </a:extLst>
          </p:cNvPr>
          <p:cNvSpPr>
            <a:spLocks noGrp="1"/>
          </p:cNvSpPr>
          <p:nvPr>
            <p:ph type="ftr" sz="quarter" idx="10"/>
          </p:nvPr>
        </p:nvSpPr>
        <p:spPr/>
        <p:txBody>
          <a:bodyPr/>
          <a:lstStyle>
            <a:lvl1pPr>
              <a:defRPr/>
            </a:lvl1pPr>
          </a:lstStyle>
          <a:p>
            <a:pPr>
              <a:defRPr/>
            </a:pPr>
            <a:endParaRPr lang="en-US" altLang="en-US"/>
          </a:p>
        </p:txBody>
      </p:sp>
      <p:sp>
        <p:nvSpPr>
          <p:cNvPr id="8" name="Slide Number Placeholder 7">
            <a:extLst>
              <a:ext uri="{FF2B5EF4-FFF2-40B4-BE49-F238E27FC236}">
                <a16:creationId xmlns:a16="http://schemas.microsoft.com/office/drawing/2014/main" id="{11E2A0F9-A5B3-CC48-9FB3-F2B672091E6B}"/>
              </a:ext>
            </a:extLst>
          </p:cNvPr>
          <p:cNvSpPr>
            <a:spLocks noGrp="1"/>
          </p:cNvSpPr>
          <p:nvPr>
            <p:ph type="sldNum" sz="quarter" idx="11"/>
          </p:nvPr>
        </p:nvSpPr>
        <p:spPr/>
        <p:txBody>
          <a:bodyPr/>
          <a:lstStyle>
            <a:lvl1pPr>
              <a:defRPr smtClean="0"/>
            </a:lvl1pPr>
          </a:lstStyle>
          <a:p>
            <a:pPr>
              <a:defRPr/>
            </a:pPr>
            <a:fld id="{828B4D9C-D5D4-C74D-B1D6-4D5614D7DE38}" type="slidenum">
              <a:rPr lang="ar-SA" altLang="en-US"/>
              <a:pPr>
                <a:defRPr/>
              </a:pPr>
              <a:t>‹#›</a:t>
            </a:fld>
            <a:endParaRPr lang="en-US" altLang="en-US"/>
          </a:p>
        </p:txBody>
      </p:sp>
      <p:sp>
        <p:nvSpPr>
          <p:cNvPr id="9" name="Date Placeholder 8">
            <a:extLst>
              <a:ext uri="{FF2B5EF4-FFF2-40B4-BE49-F238E27FC236}">
                <a16:creationId xmlns:a16="http://schemas.microsoft.com/office/drawing/2014/main" id="{9D5C1D50-3863-8540-93E5-78090CC84780}"/>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592053501"/>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03A3F-580E-B44F-A360-41BFA2C70978}"/>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8D7B67D1-71CA-5A49-B67F-DA80EEADA85C}"/>
              </a:ext>
            </a:extLst>
          </p:cNvPr>
          <p:cNvSpPr>
            <a:spLocks noGrp="1"/>
          </p:cNvSpPr>
          <p:nvPr>
            <p:ph type="ftr" sz="quarter" idx="10"/>
          </p:nvPr>
        </p:nvSpPr>
        <p:spPr/>
        <p:txBody>
          <a:bodyPr/>
          <a:lstStyle>
            <a:lvl1pPr>
              <a:defRPr/>
            </a:lvl1pPr>
          </a:lstStyle>
          <a:p>
            <a:pPr>
              <a:defRPr/>
            </a:pPr>
            <a:endParaRPr lang="en-US" altLang="en-US"/>
          </a:p>
        </p:txBody>
      </p:sp>
      <p:sp>
        <p:nvSpPr>
          <p:cNvPr id="4" name="Slide Number Placeholder 3">
            <a:extLst>
              <a:ext uri="{FF2B5EF4-FFF2-40B4-BE49-F238E27FC236}">
                <a16:creationId xmlns:a16="http://schemas.microsoft.com/office/drawing/2014/main" id="{45359AB0-7F31-C843-9749-2BF5622F17A4}"/>
              </a:ext>
            </a:extLst>
          </p:cNvPr>
          <p:cNvSpPr>
            <a:spLocks noGrp="1"/>
          </p:cNvSpPr>
          <p:nvPr>
            <p:ph type="sldNum" sz="quarter" idx="11"/>
          </p:nvPr>
        </p:nvSpPr>
        <p:spPr/>
        <p:txBody>
          <a:bodyPr/>
          <a:lstStyle>
            <a:lvl1pPr>
              <a:defRPr smtClean="0"/>
            </a:lvl1pPr>
          </a:lstStyle>
          <a:p>
            <a:pPr>
              <a:defRPr/>
            </a:pPr>
            <a:fld id="{F6C5015E-5942-6F4B-97B8-253983A62A0F}" type="slidenum">
              <a:rPr lang="ar-SA" altLang="en-US"/>
              <a:pPr>
                <a:defRPr/>
              </a:pPr>
              <a:t>‹#›</a:t>
            </a:fld>
            <a:endParaRPr lang="en-US" altLang="en-US"/>
          </a:p>
        </p:txBody>
      </p:sp>
      <p:sp>
        <p:nvSpPr>
          <p:cNvPr id="5" name="Date Placeholder 4">
            <a:extLst>
              <a:ext uri="{FF2B5EF4-FFF2-40B4-BE49-F238E27FC236}">
                <a16:creationId xmlns:a16="http://schemas.microsoft.com/office/drawing/2014/main" id="{4503E3BB-E9E6-4342-B9B5-30CD71F0E4A7}"/>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088936184"/>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376C3CC-B9A8-BC4A-A06F-1288D9222B04}"/>
              </a:ext>
            </a:extLst>
          </p:cNvPr>
          <p:cNvSpPr>
            <a:spLocks noGrp="1"/>
          </p:cNvSpPr>
          <p:nvPr>
            <p:ph type="ftr" sz="quarter" idx="10"/>
          </p:nvPr>
        </p:nvSpPr>
        <p:spPr/>
        <p:txBody>
          <a:bodyPr/>
          <a:lstStyle>
            <a:lvl1pPr>
              <a:defRPr/>
            </a:lvl1pPr>
          </a:lstStyle>
          <a:p>
            <a:pPr>
              <a:defRPr/>
            </a:pPr>
            <a:endParaRPr lang="en-US" altLang="en-US"/>
          </a:p>
        </p:txBody>
      </p:sp>
      <p:sp>
        <p:nvSpPr>
          <p:cNvPr id="3" name="Slide Number Placeholder 2">
            <a:extLst>
              <a:ext uri="{FF2B5EF4-FFF2-40B4-BE49-F238E27FC236}">
                <a16:creationId xmlns:a16="http://schemas.microsoft.com/office/drawing/2014/main" id="{40ECE79F-FEF2-D443-85F4-73703DA96B6E}"/>
              </a:ext>
            </a:extLst>
          </p:cNvPr>
          <p:cNvSpPr>
            <a:spLocks noGrp="1"/>
          </p:cNvSpPr>
          <p:nvPr>
            <p:ph type="sldNum" sz="quarter" idx="11"/>
          </p:nvPr>
        </p:nvSpPr>
        <p:spPr/>
        <p:txBody>
          <a:bodyPr/>
          <a:lstStyle>
            <a:lvl1pPr>
              <a:defRPr smtClean="0"/>
            </a:lvl1pPr>
          </a:lstStyle>
          <a:p>
            <a:pPr>
              <a:defRPr/>
            </a:pPr>
            <a:fld id="{E3AF934A-1927-FD49-AF17-6DDEED300221}" type="slidenum">
              <a:rPr lang="ar-SA" altLang="en-US"/>
              <a:pPr>
                <a:defRPr/>
              </a:pPr>
              <a:t>‹#›</a:t>
            </a:fld>
            <a:endParaRPr lang="en-US" altLang="en-US"/>
          </a:p>
        </p:txBody>
      </p:sp>
      <p:sp>
        <p:nvSpPr>
          <p:cNvPr id="4" name="Date Placeholder 3">
            <a:extLst>
              <a:ext uri="{FF2B5EF4-FFF2-40B4-BE49-F238E27FC236}">
                <a16:creationId xmlns:a16="http://schemas.microsoft.com/office/drawing/2014/main" id="{ABE297C2-3284-F440-BCCC-DC1291E6E8A2}"/>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974114191"/>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696F4-8920-BF4C-970D-E58F5E182FB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5659EA-F5A2-D04D-9870-E52C8E7CAD2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F28326-CC00-EB4E-A574-CA08B59599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72E4A056-FE56-2A4F-8277-91B45652BFEE}"/>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FA5721B-6EBC-7746-A0AA-0C564F194F54}"/>
              </a:ext>
            </a:extLst>
          </p:cNvPr>
          <p:cNvSpPr>
            <a:spLocks noGrp="1"/>
          </p:cNvSpPr>
          <p:nvPr>
            <p:ph type="sldNum" sz="quarter" idx="11"/>
          </p:nvPr>
        </p:nvSpPr>
        <p:spPr/>
        <p:txBody>
          <a:bodyPr/>
          <a:lstStyle>
            <a:lvl1pPr>
              <a:defRPr smtClean="0"/>
            </a:lvl1pPr>
          </a:lstStyle>
          <a:p>
            <a:pPr>
              <a:defRPr/>
            </a:pPr>
            <a:fld id="{6453D52A-FA24-174A-9BE8-D0FB0C56E40C}" type="slidenum">
              <a:rPr lang="ar-SA" altLang="en-US"/>
              <a:pPr>
                <a:defRPr/>
              </a:pPr>
              <a:t>‹#›</a:t>
            </a:fld>
            <a:endParaRPr lang="en-US" altLang="en-US"/>
          </a:p>
        </p:txBody>
      </p:sp>
      <p:sp>
        <p:nvSpPr>
          <p:cNvPr id="7" name="Date Placeholder 6">
            <a:extLst>
              <a:ext uri="{FF2B5EF4-FFF2-40B4-BE49-F238E27FC236}">
                <a16:creationId xmlns:a16="http://schemas.microsoft.com/office/drawing/2014/main" id="{E86739A6-4FCB-8F41-A5BC-4793DBA1BE69}"/>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615288160"/>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FB32-7681-9540-8C73-C83146FF7AA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1B74F7-E722-3841-B5AD-86E595F7B41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0DF197D6-612F-F44E-95B1-F1C66343C3E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E9774178-8F15-4142-A0FB-BA8B1ACC13CD}"/>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C52A898-F356-984B-A757-7B517167B776}"/>
              </a:ext>
            </a:extLst>
          </p:cNvPr>
          <p:cNvSpPr>
            <a:spLocks noGrp="1"/>
          </p:cNvSpPr>
          <p:nvPr>
            <p:ph type="sldNum" sz="quarter" idx="11"/>
          </p:nvPr>
        </p:nvSpPr>
        <p:spPr/>
        <p:txBody>
          <a:bodyPr/>
          <a:lstStyle>
            <a:lvl1pPr>
              <a:defRPr smtClean="0"/>
            </a:lvl1pPr>
          </a:lstStyle>
          <a:p>
            <a:pPr>
              <a:defRPr/>
            </a:pPr>
            <a:fld id="{19E82574-6147-BD4B-B842-68D0E1B9DCCC}" type="slidenum">
              <a:rPr lang="ar-SA" altLang="en-US"/>
              <a:pPr>
                <a:defRPr/>
              </a:pPr>
              <a:t>‹#›</a:t>
            </a:fld>
            <a:endParaRPr lang="en-US" altLang="en-US"/>
          </a:p>
        </p:txBody>
      </p:sp>
      <p:sp>
        <p:nvSpPr>
          <p:cNvPr id="7" name="Date Placeholder 6">
            <a:extLst>
              <a:ext uri="{FF2B5EF4-FFF2-40B4-BE49-F238E27FC236}">
                <a16:creationId xmlns:a16="http://schemas.microsoft.com/office/drawing/2014/main" id="{43B6D777-F677-E348-8C50-C930E582D4A7}"/>
              </a:ext>
            </a:extLst>
          </p:cNvPr>
          <p:cNvSpPr>
            <a:spLocks noGrp="1"/>
          </p:cNvSpPr>
          <p:nvPr>
            <p:ph type="dt" sz="half"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428888087"/>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5923C1DC-9FA0-284E-A61A-43657E5ED19F}"/>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137219" name="Rectangle 3">
            <a:extLst>
              <a:ext uri="{FF2B5EF4-FFF2-40B4-BE49-F238E27FC236}">
                <a16:creationId xmlns:a16="http://schemas.microsoft.com/office/drawing/2014/main" id="{F5BB2732-465E-8D49-B6E3-CE3119B9248D}"/>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604020202020204" pitchFamily="34" charset="0"/>
                <a:cs typeface="Arial" panose="020B0604020202020204" pitchFamily="34" charset="0"/>
              </a:defRPr>
            </a:lvl1pPr>
          </a:lstStyle>
          <a:p>
            <a:pPr>
              <a:defRPr/>
            </a:pPr>
            <a:fld id="{629884BB-14B2-E94A-8879-EE5E30FC1020}" type="slidenum">
              <a:rPr lang="ar-SA" altLang="en-US"/>
              <a:pPr>
                <a:defRPr/>
              </a:pPr>
              <a:t>‹#›</a:t>
            </a:fld>
            <a:endParaRPr lang="en-US" altLang="en-US">
              <a:cs typeface="+mn-cs"/>
            </a:endParaRPr>
          </a:p>
        </p:txBody>
      </p:sp>
      <p:grpSp>
        <p:nvGrpSpPr>
          <p:cNvPr id="1028" name="Group 4">
            <a:extLst>
              <a:ext uri="{FF2B5EF4-FFF2-40B4-BE49-F238E27FC236}">
                <a16:creationId xmlns:a16="http://schemas.microsoft.com/office/drawing/2014/main" id="{956CFAE0-3A1C-A34A-BD0A-01433988B2DC}"/>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896D5AD4-6295-6A48-B1D6-85356D982C8F}"/>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id="{31589CC5-6E19-D241-A2EA-32BDBC68DCE0}"/>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id="{7293482B-9EFD-104C-8D00-BAC81774A29C}"/>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5" name="Rectangle 8">
              <a:extLst>
                <a:ext uri="{FF2B5EF4-FFF2-40B4-BE49-F238E27FC236}">
                  <a16:creationId xmlns:a16="http://schemas.microsoft.com/office/drawing/2014/main" id="{F677E31E-E12F-CB4C-8382-011FA0C73255}"/>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6" name="Rectangle 9">
              <a:extLst>
                <a:ext uri="{FF2B5EF4-FFF2-40B4-BE49-F238E27FC236}">
                  <a16:creationId xmlns:a16="http://schemas.microsoft.com/office/drawing/2014/main" id="{41868D9F-E3C4-2945-ABCB-DB3E29D4E5D2}"/>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37" name="Rectangle 10">
              <a:extLst>
                <a:ext uri="{FF2B5EF4-FFF2-40B4-BE49-F238E27FC236}">
                  <a16:creationId xmlns:a16="http://schemas.microsoft.com/office/drawing/2014/main" id="{895749DD-733D-A545-B0F0-622BF34F8554}"/>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hlink"/>
                </a:solidFill>
              </a:endParaRPr>
            </a:p>
          </p:txBody>
        </p:sp>
        <p:sp>
          <p:nvSpPr>
            <p:cNvPr id="1038" name="Rectangle 11">
              <a:extLst>
                <a:ext uri="{FF2B5EF4-FFF2-40B4-BE49-F238E27FC236}">
                  <a16:creationId xmlns:a16="http://schemas.microsoft.com/office/drawing/2014/main" id="{464D460F-C46E-9641-8F89-8882235BD152}"/>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id="{3986ABD5-844E-D64D-8FE8-EA36BB741B13}"/>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sp>
          <p:nvSpPr>
            <p:cNvPr id="1040" name="Rectangle 13">
              <a:extLst>
                <a:ext uri="{FF2B5EF4-FFF2-40B4-BE49-F238E27FC236}">
                  <a16:creationId xmlns:a16="http://schemas.microsoft.com/office/drawing/2014/main" id="{FCCFDD4E-A419-004E-90E0-C894AD2B9A13}"/>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schemeClr val="accent2"/>
                </a:solidFill>
              </a:endParaRPr>
            </a:p>
          </p:txBody>
        </p:sp>
      </p:grpSp>
      <p:sp>
        <p:nvSpPr>
          <p:cNvPr id="1029" name="Rectangle 14">
            <a:extLst>
              <a:ext uri="{FF2B5EF4-FFF2-40B4-BE49-F238E27FC236}">
                <a16:creationId xmlns:a16="http://schemas.microsoft.com/office/drawing/2014/main" id="{D021C2BA-290E-3440-8F70-466C4FEE7D50}"/>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75F915FA-C4D0-5B47-8554-527E1A80D173}"/>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7232" name="Rectangle 16">
            <a:extLst>
              <a:ext uri="{FF2B5EF4-FFF2-40B4-BE49-F238E27FC236}">
                <a16:creationId xmlns:a16="http://schemas.microsoft.com/office/drawing/2014/main" id="{9EBE1AD1-179D-3140-B838-C70182E7D45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ransition>
    <p:random/>
  </p:transition>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Title Placeholder 1">
            <a:extLst>
              <a:ext uri="{FF2B5EF4-FFF2-40B4-BE49-F238E27FC236}">
                <a16:creationId xmlns:a16="http://schemas.microsoft.com/office/drawing/2014/main" id="{18A14A87-5053-FE4E-91BF-3DEEBC909D7D}"/>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A3B7FC72-53CC-8644-92F3-12D2938CCA2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46CB0-8461-A148-B0CD-832BAC790F9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96458571-8B9F-EA41-8FF4-5C13EE6AFB5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8F0F78D2-0555-AB42-81AF-CEE8F631A9F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FFB8ECAB-BEC1-BD42-AAE6-14F0B6192B78}"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39" r:id="rId12"/>
    <p:sldLayoutId id="2147483740" r:id="rId13"/>
    <p:sldLayoutId id="2147483741" r:id="rId14"/>
  </p:sldLayoutIdLst>
  <p:transition>
    <p:random/>
  </p:transition>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6.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5.xml"/><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0.xml"/><Relationship Id="rId1" Type="http://schemas.openxmlformats.org/officeDocument/2006/relationships/slideLayout" Target="../slideLayouts/slideLayout25.xml"/><Relationship Id="rId4" Type="http://schemas.openxmlformats.org/officeDocument/2006/relationships/image" Target="../media/image14.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2.xml"/><Relationship Id="rId1" Type="http://schemas.openxmlformats.org/officeDocument/2006/relationships/slideLayout" Target="../slideLayouts/slideLayout25.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5.xml"/><Relationship Id="rId1" Type="http://schemas.openxmlformats.org/officeDocument/2006/relationships/slideLayout" Target="../slideLayouts/slideLayout26.xml"/><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9.xml"/><Relationship Id="rId1" Type="http://schemas.openxmlformats.org/officeDocument/2006/relationships/slideLayout" Target="../slideLayouts/slideLayout25.xml"/><Relationship Id="rId4" Type="http://schemas.openxmlformats.org/officeDocument/2006/relationships/image" Target="../media/image20.jpe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2.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a:extLst>
              <a:ext uri="{FF2B5EF4-FFF2-40B4-BE49-F238E27FC236}">
                <a16:creationId xmlns:a16="http://schemas.microsoft.com/office/drawing/2014/main" id="{D4D92066-0E73-1B4D-B1AB-4C6C6026322F}"/>
              </a:ext>
            </a:extLst>
          </p:cNvPr>
          <p:cNvSpPr>
            <a:spLocks noGrp="1" noChangeArrowheads="1"/>
          </p:cNvSpPr>
          <p:nvPr>
            <p:ph type="ctrTitle"/>
          </p:nvPr>
        </p:nvSpPr>
        <p:spPr>
          <a:xfrm>
            <a:off x="2603500" y="2179638"/>
            <a:ext cx="6145213" cy="647700"/>
          </a:xfrm>
        </p:spPr>
        <p:txBody>
          <a:bodyPr/>
          <a:lstStyle/>
          <a:p>
            <a:r>
              <a:rPr lang="en-US" altLang="en-US" sz="2800">
                <a:latin typeface="Arial" panose="020B0604020202020204" pitchFamily="34" charset="0"/>
                <a:cs typeface="Arial" panose="020B0604020202020204" pitchFamily="34" charset="0"/>
              </a:rPr>
              <a:t>Dr. Fransiskus Adikara, S.Kom, MMSI</a:t>
            </a:r>
          </a:p>
        </p:txBody>
      </p:sp>
      <p:sp>
        <p:nvSpPr>
          <p:cNvPr id="111618" name="Subtitle 2">
            <a:extLst>
              <a:ext uri="{FF2B5EF4-FFF2-40B4-BE49-F238E27FC236}">
                <a16:creationId xmlns:a16="http://schemas.microsoft.com/office/drawing/2014/main" id="{47255988-71AD-3443-A2D3-FE2A0629128E}"/>
              </a:ext>
            </a:extLst>
          </p:cNvPr>
          <p:cNvSpPr>
            <a:spLocks noGrp="1" noChangeArrowheads="1"/>
          </p:cNvSpPr>
          <p:nvPr>
            <p:ph type="subTitle" idx="1"/>
          </p:nvPr>
        </p:nvSpPr>
        <p:spPr bwMode="auto">
          <a:xfrm>
            <a:off x="2987675" y="3573463"/>
            <a:ext cx="5688013" cy="431800"/>
          </a:xfrm>
        </p:spPr>
        <p:txBody>
          <a:bodyPr wrap="square" numCol="1" anchor="t" anchorCtr="0" compatLnSpc="1">
            <a:prstTxWarp prst="textNoShape">
              <a:avLst/>
            </a:prstTxWarp>
          </a:bodyPr>
          <a:lstStyle/>
          <a:p>
            <a:r>
              <a:rPr lang="en-US" altLang="en-US" sz="2400" dirty="0" err="1">
                <a:latin typeface="Arial" panose="020B0604020202020204" pitchFamily="34" charset="0"/>
                <a:cs typeface="Arial" panose="020B0604020202020204" pitchFamily="34" charset="0"/>
              </a:rPr>
              <a:t>Sesi</a:t>
            </a:r>
            <a:r>
              <a:rPr lang="en-US" altLang="en-US" sz="2400" dirty="0">
                <a:latin typeface="Arial" panose="020B0604020202020204" pitchFamily="34" charset="0"/>
                <a:cs typeface="Arial" panose="020B0604020202020204" pitchFamily="34" charset="0"/>
              </a:rPr>
              <a:t> 06</a:t>
            </a:r>
          </a:p>
        </p:txBody>
      </p:sp>
      <p:sp>
        <p:nvSpPr>
          <p:cNvPr id="111619" name="Text Placeholder 3">
            <a:extLst>
              <a:ext uri="{FF2B5EF4-FFF2-40B4-BE49-F238E27FC236}">
                <a16:creationId xmlns:a16="http://schemas.microsoft.com/office/drawing/2014/main" id="{32EE0555-56BC-3F4A-B58C-CF85F5D58EE8}"/>
              </a:ext>
            </a:extLst>
          </p:cNvPr>
          <p:cNvSpPr>
            <a:spLocks noGrp="1" noChangeArrowheads="1"/>
          </p:cNvSpPr>
          <p:nvPr>
            <p:ph type="body" sz="quarter" idx="10"/>
          </p:nvPr>
        </p:nvSpPr>
        <p:spPr bwMode="auto">
          <a:xfrm>
            <a:off x="2597150" y="981075"/>
            <a:ext cx="6151563" cy="1079500"/>
          </a:xfrm>
        </p:spPr>
        <p:txBody>
          <a:bodyPr wrap="square" numCol="1" anchor="t" anchorCtr="0" compatLnSpc="1">
            <a:prstTxWarp prst="textNoShape">
              <a:avLst/>
            </a:prstTxWarp>
          </a:bodyPr>
          <a:lstStyle/>
          <a:p>
            <a:r>
              <a:rPr lang="en-US" altLang="en-US" sz="3200">
                <a:latin typeface="Arial" panose="020B0604020202020204" pitchFamily="34" charset="0"/>
                <a:cs typeface="Arial" panose="020B0604020202020204" pitchFamily="34" charset="0"/>
              </a:rPr>
              <a:t>IT Resource Management</a:t>
            </a:r>
          </a:p>
        </p:txBody>
      </p:sp>
      <p:sp>
        <p:nvSpPr>
          <p:cNvPr id="111620" name="Text Placeholder 4">
            <a:extLst>
              <a:ext uri="{FF2B5EF4-FFF2-40B4-BE49-F238E27FC236}">
                <a16:creationId xmlns:a16="http://schemas.microsoft.com/office/drawing/2014/main" id="{0C7F7010-50D9-484E-BBD9-F199030049AE}"/>
              </a:ext>
            </a:extLst>
          </p:cNvPr>
          <p:cNvSpPr>
            <a:spLocks noGrp="1" noChangeArrowheads="1"/>
          </p:cNvSpPr>
          <p:nvPr>
            <p:ph type="body" sz="quarter" idx="11"/>
          </p:nvPr>
        </p:nvSpPr>
        <p:spPr bwMode="auto">
          <a:xfrm>
            <a:off x="2987675" y="4149725"/>
            <a:ext cx="5616575" cy="1366838"/>
          </a:xfrm>
        </p:spPr>
        <p:txBody>
          <a:bodyPr wrap="square" numCol="1" anchor="t" anchorCtr="0" compatLnSpc="1">
            <a:prstTxWarp prst="textNoShape">
              <a:avLst/>
            </a:prstTxWarp>
          </a:bodyPr>
          <a:lstStyle/>
          <a:p>
            <a:pPr marL="0" indent="0" algn="ctr">
              <a:buFont typeface="Arial" panose="020B0604020202020204" pitchFamily="34" charset="0"/>
              <a:buNone/>
            </a:pPr>
            <a:r>
              <a:rPr lang="en-US" altLang="en-US" sz="3200" dirty="0">
                <a:latin typeface="Arial" panose="020B0604020202020204" pitchFamily="34" charset="0"/>
                <a:cs typeface="Arial" panose="020B0604020202020204" pitchFamily="34" charset="0"/>
              </a:rPr>
              <a:t>Information Evaluation </a:t>
            </a:r>
            <a:r>
              <a:rPr lang="en-US" altLang="en-US" sz="3200">
                <a:latin typeface="Arial" panose="020B0604020202020204" pitchFamily="34" charset="0"/>
                <a:cs typeface="Arial" panose="020B0604020202020204" pitchFamily="34" charset="0"/>
              </a:rPr>
              <a:t>Model Assessment </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a:extLst>
              <a:ext uri="{FF2B5EF4-FFF2-40B4-BE49-F238E27FC236}">
                <a16:creationId xmlns:a16="http://schemas.microsoft.com/office/drawing/2014/main" id="{A14E0D07-3D65-2F4B-B809-38E80709B967}"/>
              </a:ext>
            </a:extLst>
          </p:cNvPr>
          <p:cNvSpPr>
            <a:spLocks noGrp="1" noChangeArrowheads="1"/>
          </p:cNvSpPr>
          <p:nvPr>
            <p:ph type="title"/>
          </p:nvPr>
        </p:nvSpPr>
        <p:spPr/>
        <p:txBody>
          <a:bodyPr/>
          <a:lstStyle/>
          <a:p>
            <a:r>
              <a:rPr lang="en-US" altLang="en-US"/>
              <a:t>Strategies</a:t>
            </a:r>
          </a:p>
        </p:txBody>
      </p:sp>
      <p:sp>
        <p:nvSpPr>
          <p:cNvPr id="121859" name="Rectangle 3">
            <a:extLst>
              <a:ext uri="{FF2B5EF4-FFF2-40B4-BE49-F238E27FC236}">
                <a16:creationId xmlns:a16="http://schemas.microsoft.com/office/drawing/2014/main" id="{2BDBF303-5AB6-F244-ADA5-4FC27C1FE98B}"/>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a:t>Expert review</a:t>
            </a:r>
          </a:p>
          <a:p>
            <a:pPr lvl="1"/>
            <a:r>
              <a:rPr lang="en-US" altLang="en-US" sz="2000"/>
              <a:t>Content experts: the scope, sequence, and accuracy of the program’s content</a:t>
            </a:r>
          </a:p>
          <a:p>
            <a:pPr lvl="1"/>
            <a:r>
              <a:rPr lang="en-US" altLang="en-US" sz="2000"/>
              <a:t>Instructional experts: the effectiveness of the program</a:t>
            </a:r>
          </a:p>
          <a:p>
            <a:pPr lvl="1"/>
            <a:r>
              <a:rPr lang="en-US" altLang="en-US" sz="2000"/>
              <a:t>Graphic experts: appeal, look and feel of the program</a:t>
            </a:r>
          </a:p>
          <a:p>
            <a:endParaRPr lang="en-US" altLang="en-US" sz="2400"/>
          </a:p>
        </p:txBody>
      </p:sp>
      <p:pic>
        <p:nvPicPr>
          <p:cNvPr id="121860" name="Picture 4">
            <a:extLst>
              <a:ext uri="{FF2B5EF4-FFF2-40B4-BE49-F238E27FC236}">
                <a16:creationId xmlns:a16="http://schemas.microsoft.com/office/drawing/2014/main" id="{B044A161-1745-2048-99EC-557E771FBC39}"/>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0913" y="2652713"/>
            <a:ext cx="3770312" cy="3143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checkerboard(across)">
                                      <p:cBhvr>
                                        <p:cTn id="7" dur="500"/>
                                        <p:tgtEl>
                                          <p:spTgt spid="121859">
                                            <p:txEl>
                                              <p:pRg st="0" end="0"/>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121860"/>
                                        </p:tgtEl>
                                        <p:attrNameLst>
                                          <p:attrName>style.visibility</p:attrName>
                                        </p:attrNameLst>
                                      </p:cBhvr>
                                      <p:to>
                                        <p:strVal val="visible"/>
                                      </p:to>
                                    </p:set>
                                    <p:anim calcmode="lin" valueType="num">
                                      <p:cBhvr additive="base">
                                        <p:cTn id="10" dur="500" fill="hold"/>
                                        <p:tgtEl>
                                          <p:spTgt spid="121860"/>
                                        </p:tgtEl>
                                        <p:attrNameLst>
                                          <p:attrName>ppt_x</p:attrName>
                                        </p:attrNameLst>
                                      </p:cBhvr>
                                      <p:tavLst>
                                        <p:tav tm="0">
                                          <p:val>
                                            <p:strVal val="#ppt_x"/>
                                          </p:val>
                                        </p:tav>
                                        <p:tav tm="100000">
                                          <p:val>
                                            <p:strVal val="#ppt_x"/>
                                          </p:val>
                                        </p:tav>
                                      </p:tavLst>
                                    </p:anim>
                                    <p:anim calcmode="lin" valueType="num">
                                      <p:cBhvr additive="base">
                                        <p:cTn id="11" dur="500" fill="hold"/>
                                        <p:tgtEl>
                                          <p:spTgt spid="121860"/>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21859">
                                            <p:txEl>
                                              <p:pRg st="1" end="1"/>
                                            </p:txEl>
                                          </p:spTgt>
                                        </p:tgtEl>
                                        <p:attrNameLst>
                                          <p:attrName>style.visibility</p:attrName>
                                        </p:attrNameLst>
                                      </p:cBhvr>
                                      <p:to>
                                        <p:strVal val="visible"/>
                                      </p:to>
                                    </p:set>
                                    <p:animEffect transition="in" filter="checkerboard(across)">
                                      <p:cBhvr>
                                        <p:cTn id="16" dur="500"/>
                                        <p:tgtEl>
                                          <p:spTgt spid="12185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21859">
                                            <p:txEl>
                                              <p:pRg st="2" end="2"/>
                                            </p:txEl>
                                          </p:spTgt>
                                        </p:tgtEl>
                                        <p:attrNameLst>
                                          <p:attrName>style.visibility</p:attrName>
                                        </p:attrNameLst>
                                      </p:cBhvr>
                                      <p:to>
                                        <p:strVal val="visible"/>
                                      </p:to>
                                    </p:set>
                                    <p:animEffect transition="in" filter="checkerboard(across)">
                                      <p:cBhvr>
                                        <p:cTn id="21" dur="500"/>
                                        <p:tgtEl>
                                          <p:spTgt spid="12185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21859">
                                            <p:txEl>
                                              <p:pRg st="3" end="3"/>
                                            </p:txEl>
                                          </p:spTgt>
                                        </p:tgtEl>
                                        <p:attrNameLst>
                                          <p:attrName>style.visibility</p:attrName>
                                        </p:attrNameLst>
                                      </p:cBhvr>
                                      <p:to>
                                        <p:strVal val="visible"/>
                                      </p:to>
                                    </p:set>
                                    <p:animEffect transition="in" filter="checkerboard(across)">
                                      <p:cBhvr>
                                        <p:cTn id="26" dur="500"/>
                                        <p:tgtEl>
                                          <p:spTgt spid="1218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AutoShape 2">
            <a:extLst>
              <a:ext uri="{FF2B5EF4-FFF2-40B4-BE49-F238E27FC236}">
                <a16:creationId xmlns:a16="http://schemas.microsoft.com/office/drawing/2014/main" id="{05A79561-C293-494F-AAA3-CA8D3A353F52}"/>
              </a:ext>
            </a:extLst>
          </p:cNvPr>
          <p:cNvSpPr>
            <a:spLocks noGrp="1" noChangeArrowheads="1"/>
          </p:cNvSpPr>
          <p:nvPr>
            <p:ph type="title"/>
          </p:nvPr>
        </p:nvSpPr>
        <p:spPr/>
        <p:txBody>
          <a:bodyPr/>
          <a:lstStyle/>
          <a:p>
            <a:r>
              <a:rPr lang="en-US" altLang="en-US"/>
              <a:t>Strategies II</a:t>
            </a:r>
          </a:p>
        </p:txBody>
      </p:sp>
      <p:sp>
        <p:nvSpPr>
          <p:cNvPr id="23554" name="Rectangle 3">
            <a:extLst>
              <a:ext uri="{FF2B5EF4-FFF2-40B4-BE49-F238E27FC236}">
                <a16:creationId xmlns:a16="http://schemas.microsoft.com/office/drawing/2014/main" id="{7FCBBB6E-EBC1-8148-87FA-337C7BC6FDA9}"/>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a:t>User review</a:t>
            </a:r>
          </a:p>
          <a:p>
            <a:pPr lvl="1"/>
            <a:r>
              <a:rPr lang="en-US" altLang="en-US" sz="2000"/>
              <a:t>A sample of targeted learners whose background are </a:t>
            </a:r>
          </a:p>
          <a:p>
            <a:pPr lvl="1">
              <a:buFontTx/>
              <a:buNone/>
            </a:pPr>
            <a:r>
              <a:rPr lang="en-US" altLang="en-US" sz="2000"/>
              <a:t>  similar to the final intended users;</a:t>
            </a:r>
          </a:p>
          <a:p>
            <a:pPr lvl="1"/>
            <a:r>
              <a:rPr lang="en-US" altLang="en-US" sz="2000"/>
              <a:t>Observations: users’ opinions, actions, responses, and suggestions</a:t>
            </a:r>
          </a:p>
          <a:p>
            <a:endParaRPr lang="en-US" altLang="en-US" sz="2400"/>
          </a:p>
        </p:txBody>
      </p:sp>
      <p:pic>
        <p:nvPicPr>
          <p:cNvPr id="23555" name="Picture 4">
            <a:extLst>
              <a:ext uri="{FF2B5EF4-FFF2-40B4-BE49-F238E27FC236}">
                <a16:creationId xmlns:a16="http://schemas.microsoft.com/office/drawing/2014/main" id="{CF77CBD4-2AD1-F24D-AD82-4084817E4B47}"/>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0913" y="3149600"/>
            <a:ext cx="3770312" cy="2149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2">
            <a:extLst>
              <a:ext uri="{FF2B5EF4-FFF2-40B4-BE49-F238E27FC236}">
                <a16:creationId xmlns:a16="http://schemas.microsoft.com/office/drawing/2014/main" id="{06549D07-BC23-2D4D-977F-1857B22482A6}"/>
              </a:ext>
            </a:extLst>
          </p:cNvPr>
          <p:cNvSpPr>
            <a:spLocks noGrp="1" noChangeArrowheads="1"/>
          </p:cNvSpPr>
          <p:nvPr>
            <p:ph type="title"/>
          </p:nvPr>
        </p:nvSpPr>
        <p:spPr/>
        <p:txBody>
          <a:bodyPr/>
          <a:lstStyle/>
          <a:p>
            <a:r>
              <a:rPr lang="en-US" altLang="en-US"/>
              <a:t>Strategies III</a:t>
            </a:r>
          </a:p>
        </p:txBody>
      </p:sp>
      <p:sp>
        <p:nvSpPr>
          <p:cNvPr id="25602" name="Rectangle 3">
            <a:extLst>
              <a:ext uri="{FF2B5EF4-FFF2-40B4-BE49-F238E27FC236}">
                <a16:creationId xmlns:a16="http://schemas.microsoft.com/office/drawing/2014/main" id="{38B3D4DE-9F4F-3D4B-859B-9ED1B09B6783}"/>
              </a:ext>
            </a:extLst>
          </p:cNvPr>
          <p:cNvSpPr>
            <a:spLocks noGrp="1" noChangeArrowheads="1"/>
          </p:cNvSpPr>
          <p:nvPr>
            <p:ph type="body" sz="half" idx="1"/>
          </p:nvPr>
        </p:nvSpPr>
        <p:spPr bwMode="auto">
          <a:xfrm>
            <a:off x="838200" y="2362200"/>
            <a:ext cx="4267200" cy="4114800"/>
          </a:xfrm>
        </p:spPr>
        <p:txBody>
          <a:bodyPr wrap="square" numCol="1" anchor="t" anchorCtr="0" compatLnSpc="1">
            <a:prstTxWarp prst="textNoShape">
              <a:avLst/>
            </a:prstTxWarp>
          </a:bodyPr>
          <a:lstStyle/>
          <a:p>
            <a:r>
              <a:rPr lang="en-US" altLang="en-US" sz="2400"/>
              <a:t>Field tests </a:t>
            </a:r>
          </a:p>
          <a:p>
            <a:pPr lvl="1"/>
            <a:r>
              <a:rPr lang="en-US" altLang="en-US" sz="2000"/>
              <a:t>Alpha or Beta tests</a:t>
            </a:r>
          </a:p>
          <a:p>
            <a:pPr>
              <a:buFont typeface="Wingdings" pitchFamily="2" charset="2"/>
              <a:buNone/>
            </a:pPr>
            <a:r>
              <a:rPr lang="en-US" altLang="en-US" sz="2400"/>
              <a:t>             </a:t>
            </a:r>
          </a:p>
        </p:txBody>
      </p:sp>
      <p:pic>
        <p:nvPicPr>
          <p:cNvPr id="25603" name="Picture 4">
            <a:extLst>
              <a:ext uri="{FF2B5EF4-FFF2-40B4-BE49-F238E27FC236}">
                <a16:creationId xmlns:a16="http://schemas.microsoft.com/office/drawing/2014/main" id="{0AE1F603-20A0-5B42-8DF1-5B0955CFEE6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0913" y="2454275"/>
            <a:ext cx="3770312" cy="3540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2">
            <a:extLst>
              <a:ext uri="{FF2B5EF4-FFF2-40B4-BE49-F238E27FC236}">
                <a16:creationId xmlns:a16="http://schemas.microsoft.com/office/drawing/2014/main" id="{14D3D120-1159-234F-86D8-985933B67C60}"/>
              </a:ext>
            </a:extLst>
          </p:cNvPr>
          <p:cNvSpPr>
            <a:spLocks noGrp="1" noChangeArrowheads="1"/>
          </p:cNvSpPr>
          <p:nvPr>
            <p:ph type="title"/>
          </p:nvPr>
        </p:nvSpPr>
        <p:spPr/>
        <p:txBody>
          <a:bodyPr/>
          <a:lstStyle/>
          <a:p>
            <a:r>
              <a:rPr lang="en-US" altLang="en-US"/>
              <a:t>Who is the evaluator? </a:t>
            </a:r>
          </a:p>
        </p:txBody>
      </p:sp>
      <p:sp>
        <p:nvSpPr>
          <p:cNvPr id="125955" name="Rectangle 3">
            <a:extLst>
              <a:ext uri="{FF2B5EF4-FFF2-40B4-BE49-F238E27FC236}">
                <a16:creationId xmlns:a16="http://schemas.microsoft.com/office/drawing/2014/main" id="{6ED905ED-49B3-EF42-B38B-E93EBFB74AC5}"/>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a:t>Internal</a:t>
            </a:r>
          </a:p>
          <a:p>
            <a:pPr lvl="1"/>
            <a:r>
              <a:rPr lang="en-US" altLang="en-US" sz="2000"/>
              <a:t>Member of design and development team</a:t>
            </a:r>
          </a:p>
          <a:p>
            <a:pPr>
              <a:buFont typeface="Wingdings" pitchFamily="2" charset="2"/>
              <a:buNone/>
            </a:pPr>
            <a:endParaRPr lang="en-US" altLang="en-US" sz="2400"/>
          </a:p>
          <a:p>
            <a:pPr>
              <a:buFont typeface="Wingdings" pitchFamily="2" charset="2"/>
              <a:buNone/>
            </a:pPr>
            <a:endParaRPr lang="en-US" altLang="en-US" sz="2400"/>
          </a:p>
        </p:txBody>
      </p:sp>
      <p:pic>
        <p:nvPicPr>
          <p:cNvPr id="125956" name="Picture 4">
            <a:extLst>
              <a:ext uri="{FF2B5EF4-FFF2-40B4-BE49-F238E27FC236}">
                <a16:creationId xmlns:a16="http://schemas.microsoft.com/office/drawing/2014/main" id="{45A3CF18-07FB-9E44-82BD-C57BBA6F7E4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0913" y="2679700"/>
            <a:ext cx="3770312" cy="3089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box(in)">
                                      <p:cBhvr>
                                        <p:cTn id="7" dur="500"/>
                                        <p:tgtEl>
                                          <p:spTgt spid="12595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5955">
                                            <p:txEl>
                                              <p:pRg st="1" end="1"/>
                                            </p:txEl>
                                          </p:spTgt>
                                        </p:tgtEl>
                                        <p:attrNameLst>
                                          <p:attrName>style.visibility</p:attrName>
                                        </p:attrNameLst>
                                      </p:cBhvr>
                                      <p:to>
                                        <p:strVal val="visible"/>
                                      </p:to>
                                    </p:set>
                                    <p:animEffect transition="in" filter="box(in)">
                                      <p:cBhvr>
                                        <p:cTn id="10" dur="500"/>
                                        <p:tgtEl>
                                          <p:spTgt spid="12595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25956"/>
                                        </p:tgtEl>
                                        <p:attrNameLst>
                                          <p:attrName>style.visibility</p:attrName>
                                        </p:attrNameLst>
                                      </p:cBhvr>
                                      <p:to>
                                        <p:strVal val="visible"/>
                                      </p:to>
                                    </p:set>
                                    <p:animEffect transition="in" filter="box(in)">
                                      <p:cBhvr>
                                        <p:cTn id="13" dur="500"/>
                                        <p:tgtEl>
                                          <p:spTgt spid="125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2">
            <a:extLst>
              <a:ext uri="{FF2B5EF4-FFF2-40B4-BE49-F238E27FC236}">
                <a16:creationId xmlns:a16="http://schemas.microsoft.com/office/drawing/2014/main" id="{B296F251-EF0C-4D47-A4BB-A79F1A955DCD}"/>
              </a:ext>
            </a:extLst>
          </p:cNvPr>
          <p:cNvSpPr>
            <a:spLocks noGrp="1" noChangeArrowheads="1"/>
          </p:cNvSpPr>
          <p:nvPr>
            <p:ph type="title"/>
          </p:nvPr>
        </p:nvSpPr>
        <p:spPr/>
        <p:txBody>
          <a:bodyPr/>
          <a:lstStyle/>
          <a:p>
            <a:r>
              <a:rPr lang="en-US" altLang="en-US"/>
              <a:t>When to stop? </a:t>
            </a:r>
          </a:p>
        </p:txBody>
      </p:sp>
      <p:sp>
        <p:nvSpPr>
          <p:cNvPr id="29698" name="Rectangle 3">
            <a:extLst>
              <a:ext uri="{FF2B5EF4-FFF2-40B4-BE49-F238E27FC236}">
                <a16:creationId xmlns:a16="http://schemas.microsoft.com/office/drawing/2014/main" id="{9D137915-C77F-4E41-BD34-FBA13CEB8417}"/>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Cost</a:t>
            </a:r>
          </a:p>
          <a:p>
            <a:r>
              <a:rPr lang="en-US" altLang="en-US"/>
              <a:t>Deadline</a:t>
            </a:r>
          </a:p>
          <a:p>
            <a:r>
              <a:rPr lang="en-US" altLang="en-US"/>
              <a:t>Sometimes, just let things go!</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a:extLst>
              <a:ext uri="{FF2B5EF4-FFF2-40B4-BE49-F238E27FC236}">
                <a16:creationId xmlns:a16="http://schemas.microsoft.com/office/drawing/2014/main" id="{58AAFE40-918F-A24D-A726-0C1F743AA278}"/>
              </a:ext>
            </a:extLst>
          </p:cNvPr>
          <p:cNvSpPr>
            <a:spLocks noGrp="1" noChangeArrowheads="1"/>
          </p:cNvSpPr>
          <p:nvPr>
            <p:ph type="title"/>
          </p:nvPr>
        </p:nvSpPr>
        <p:spPr/>
        <p:txBody>
          <a:bodyPr/>
          <a:lstStyle/>
          <a:p>
            <a:r>
              <a:rPr lang="en-US" altLang="en-US"/>
              <a:t>Summative evaluation</a:t>
            </a:r>
          </a:p>
        </p:txBody>
      </p:sp>
      <p:sp>
        <p:nvSpPr>
          <p:cNvPr id="31746" name="Rectangle 3">
            <a:extLst>
              <a:ext uri="{FF2B5EF4-FFF2-40B4-BE49-F238E27FC236}">
                <a16:creationId xmlns:a16="http://schemas.microsoft.com/office/drawing/2014/main" id="{D55D7CFA-6962-674E-B114-E7633E80F69B}"/>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The collection of data to summarize the strengths and weakness of instructional materials to  make decision about whether to maintain or adopt the materials. </a:t>
            </a:r>
          </a:p>
          <a:p>
            <a:pPr>
              <a:buFont typeface="Wingdings" pitchFamily="2" charset="2"/>
              <a:buNone/>
            </a:pPr>
            <a:endParaRPr lang="en-US" altLang="en-US"/>
          </a:p>
          <a:p>
            <a:pPr>
              <a:buFont typeface="Wingdings" pitchFamily="2" charset="2"/>
              <a:buNone/>
            </a:pPr>
            <a:endParaRPr lang="en-US" altLang="en-US"/>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AutoShape 2">
            <a:extLst>
              <a:ext uri="{FF2B5EF4-FFF2-40B4-BE49-F238E27FC236}">
                <a16:creationId xmlns:a16="http://schemas.microsoft.com/office/drawing/2014/main" id="{723C2E4C-1ACD-3E48-A9AB-C92F7CFE426A}"/>
              </a:ext>
            </a:extLst>
          </p:cNvPr>
          <p:cNvSpPr>
            <a:spLocks noGrp="1" noChangeArrowheads="1"/>
          </p:cNvSpPr>
          <p:nvPr>
            <p:ph type="title"/>
          </p:nvPr>
        </p:nvSpPr>
        <p:spPr/>
        <p:txBody>
          <a:bodyPr/>
          <a:lstStyle/>
          <a:p>
            <a:r>
              <a:rPr lang="en-US" altLang="en-US"/>
              <a:t>Strategies I</a:t>
            </a:r>
          </a:p>
        </p:txBody>
      </p:sp>
      <p:sp>
        <p:nvSpPr>
          <p:cNvPr id="33794" name="Rectangle 3">
            <a:extLst>
              <a:ext uri="{FF2B5EF4-FFF2-40B4-BE49-F238E27FC236}">
                <a16:creationId xmlns:a16="http://schemas.microsoft.com/office/drawing/2014/main" id="{288E236F-AC51-424D-BA27-656009777349}"/>
              </a:ext>
            </a:extLst>
          </p:cNvPr>
          <p:cNvSpPr>
            <a:spLocks noGrp="1" noChangeArrowheads="1"/>
          </p:cNvSpPr>
          <p:nvPr>
            <p:ph sz="half" idx="1"/>
          </p:nvPr>
        </p:nvSpPr>
        <p:spPr bwMode="auto"/>
        <p:txBody>
          <a:bodyPr wrap="square" numCol="1" anchor="t" anchorCtr="0" compatLnSpc="1">
            <a:prstTxWarp prst="textNoShape">
              <a:avLst/>
            </a:prstTxWarp>
          </a:bodyPr>
          <a:lstStyle/>
          <a:p>
            <a:r>
              <a:rPr lang="en-US" altLang="en-US" sz="2400"/>
              <a:t>Expert judgment        </a:t>
            </a:r>
          </a:p>
          <a:p>
            <a:endParaRPr lang="en-US" altLang="en-US" sz="2400"/>
          </a:p>
          <a:p>
            <a:endParaRPr lang="en-US" altLang="en-US" sz="2400"/>
          </a:p>
          <a:p>
            <a:endParaRPr lang="en-US" altLang="en-US" sz="2400"/>
          </a:p>
          <a:p>
            <a:endParaRPr lang="en-US" altLang="en-US" sz="2400"/>
          </a:p>
          <a:p>
            <a:endParaRPr lang="en-US" altLang="en-US" sz="2400"/>
          </a:p>
          <a:p>
            <a:endParaRPr lang="en-US" altLang="en-US" sz="2400"/>
          </a:p>
          <a:p>
            <a:endParaRPr lang="en-US" altLang="en-US" sz="2400"/>
          </a:p>
          <a:p>
            <a:endParaRPr lang="en-US" altLang="en-US" sz="2400"/>
          </a:p>
          <a:p>
            <a:endParaRPr lang="en-US" altLang="en-US" sz="2400"/>
          </a:p>
          <a:p>
            <a:endParaRPr lang="en-US" altLang="en-US" sz="2400"/>
          </a:p>
          <a:p>
            <a:pPr>
              <a:buFont typeface="Wingdings" pitchFamily="2" charset="2"/>
              <a:buNone/>
            </a:pPr>
            <a:endParaRPr lang="en-US" altLang="en-US" sz="2400"/>
          </a:p>
        </p:txBody>
      </p:sp>
      <p:graphicFrame>
        <p:nvGraphicFramePr>
          <p:cNvPr id="33795" name="Object 4">
            <a:extLst>
              <a:ext uri="{FF2B5EF4-FFF2-40B4-BE49-F238E27FC236}">
                <a16:creationId xmlns:a16="http://schemas.microsoft.com/office/drawing/2014/main" id="{DF4387F2-A32E-974A-B5B3-41400B61517F}"/>
              </a:ext>
            </a:extLst>
          </p:cNvPr>
          <p:cNvGraphicFramePr>
            <a:graphicFrameLocks noGrp="1" noChangeAspect="1"/>
          </p:cNvGraphicFramePr>
          <p:nvPr>
            <p:ph sz="half" idx="2"/>
          </p:nvPr>
        </p:nvGraphicFramePr>
        <p:xfrm>
          <a:off x="5181600" y="2590800"/>
          <a:ext cx="1227138" cy="3724275"/>
        </p:xfrm>
        <a:graphic>
          <a:graphicData uri="http://schemas.openxmlformats.org/presentationml/2006/ole">
            <mc:AlternateContent xmlns:mc="http://schemas.openxmlformats.org/markup-compatibility/2006">
              <mc:Choice xmlns:v="urn:schemas-microsoft-com:vml" Requires="v">
                <p:oleObj spid="_x0000_s33796" name="ClipArt" r:id="rId4" imgW="7454900" imgH="22618700" progId="MS_ClipArt_Gallery.2">
                  <p:embed/>
                </p:oleObj>
              </mc:Choice>
              <mc:Fallback>
                <p:oleObj name="ClipArt" r:id="rId4" imgW="7454900" imgH="22618700" progId="MS_ClipArt_Gallery.2">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590800"/>
                        <a:ext cx="1227138" cy="3724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AutoShape 2">
            <a:extLst>
              <a:ext uri="{FF2B5EF4-FFF2-40B4-BE49-F238E27FC236}">
                <a16:creationId xmlns:a16="http://schemas.microsoft.com/office/drawing/2014/main" id="{4954AA8A-677F-B94C-8C02-CAD19EA61A54}"/>
              </a:ext>
            </a:extLst>
          </p:cNvPr>
          <p:cNvSpPr>
            <a:spLocks noGrp="1" noChangeArrowheads="1"/>
          </p:cNvSpPr>
          <p:nvPr>
            <p:ph type="title"/>
          </p:nvPr>
        </p:nvSpPr>
        <p:spPr/>
        <p:txBody>
          <a:bodyPr/>
          <a:lstStyle/>
          <a:p>
            <a:r>
              <a:rPr lang="en-US" altLang="en-US"/>
              <a:t>Strategies II</a:t>
            </a:r>
          </a:p>
        </p:txBody>
      </p:sp>
      <p:sp>
        <p:nvSpPr>
          <p:cNvPr id="35842" name="Rectangle 3">
            <a:extLst>
              <a:ext uri="{FF2B5EF4-FFF2-40B4-BE49-F238E27FC236}">
                <a16:creationId xmlns:a16="http://schemas.microsoft.com/office/drawing/2014/main" id="{88AEE502-54FC-F74F-B2D4-9DCD0346BD32}"/>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a:t>Field trials</a:t>
            </a:r>
          </a:p>
        </p:txBody>
      </p:sp>
      <p:pic>
        <p:nvPicPr>
          <p:cNvPr id="35843" name="Picture 4">
            <a:extLst>
              <a:ext uri="{FF2B5EF4-FFF2-40B4-BE49-F238E27FC236}">
                <a16:creationId xmlns:a16="http://schemas.microsoft.com/office/drawing/2014/main" id="{41A3A123-B1F0-6C4E-892A-4CE4A4FBEF8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0913" y="2493963"/>
            <a:ext cx="3770312" cy="3460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2">
            <a:extLst>
              <a:ext uri="{FF2B5EF4-FFF2-40B4-BE49-F238E27FC236}">
                <a16:creationId xmlns:a16="http://schemas.microsoft.com/office/drawing/2014/main" id="{F62BBF09-7046-3E43-806F-6A33257B6367}"/>
              </a:ext>
            </a:extLst>
          </p:cNvPr>
          <p:cNvSpPr>
            <a:spLocks noGrp="1" noChangeArrowheads="1"/>
          </p:cNvSpPr>
          <p:nvPr>
            <p:ph type="title"/>
          </p:nvPr>
        </p:nvSpPr>
        <p:spPr/>
        <p:txBody>
          <a:bodyPr/>
          <a:lstStyle/>
          <a:p>
            <a:r>
              <a:rPr lang="en-US" altLang="en-US"/>
              <a:t>Evaluator	</a:t>
            </a:r>
          </a:p>
        </p:txBody>
      </p:sp>
      <p:sp>
        <p:nvSpPr>
          <p:cNvPr id="37890" name="Rectangle 3">
            <a:extLst>
              <a:ext uri="{FF2B5EF4-FFF2-40B4-BE49-F238E27FC236}">
                <a16:creationId xmlns:a16="http://schemas.microsoft.com/office/drawing/2014/main" id="{29CEAB2F-CEDC-F449-93B3-5326D7A98166}"/>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a:t>External evaluator</a:t>
            </a:r>
          </a:p>
        </p:txBody>
      </p:sp>
      <p:pic>
        <p:nvPicPr>
          <p:cNvPr id="37891" name="Picture 4" descr="j0078719">
            <a:extLst>
              <a:ext uri="{FF2B5EF4-FFF2-40B4-BE49-F238E27FC236}">
                <a16:creationId xmlns:a16="http://schemas.microsoft.com/office/drawing/2014/main" id="{45367583-BFE3-454B-BC37-8A2A5150413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21400" y="2362200"/>
            <a:ext cx="1049338" cy="3724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AutoShape 2">
            <a:extLst>
              <a:ext uri="{FF2B5EF4-FFF2-40B4-BE49-F238E27FC236}">
                <a16:creationId xmlns:a16="http://schemas.microsoft.com/office/drawing/2014/main" id="{4AD3A20F-0BE7-6C48-9C4D-CB3EC0CFF0F6}"/>
              </a:ext>
            </a:extLst>
          </p:cNvPr>
          <p:cNvSpPr>
            <a:spLocks noGrp="1" noChangeArrowheads="1"/>
          </p:cNvSpPr>
          <p:nvPr>
            <p:ph type="title"/>
          </p:nvPr>
        </p:nvSpPr>
        <p:spPr/>
        <p:txBody>
          <a:bodyPr/>
          <a:lstStyle/>
          <a:p>
            <a:r>
              <a:rPr lang="en-US" altLang="en-US"/>
              <a:t>Outcomes</a:t>
            </a:r>
          </a:p>
        </p:txBody>
      </p:sp>
      <p:sp>
        <p:nvSpPr>
          <p:cNvPr id="39938" name="Rectangle 3">
            <a:extLst>
              <a:ext uri="{FF2B5EF4-FFF2-40B4-BE49-F238E27FC236}">
                <a16:creationId xmlns:a16="http://schemas.microsoft.com/office/drawing/2014/main" id="{174585E3-1367-E64A-8828-75C39045C8C5}"/>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Report or document of data</a:t>
            </a:r>
          </a:p>
          <a:p>
            <a:r>
              <a:rPr lang="en-US" altLang="en-US"/>
              <a:t>Recommendations</a:t>
            </a:r>
          </a:p>
          <a:p>
            <a:r>
              <a:rPr lang="en-US" altLang="en-US"/>
              <a:t>Rationale</a:t>
            </a:r>
          </a:p>
          <a:p>
            <a:pPr>
              <a:buFont typeface="Wingdings" pitchFamily="2" charset="2"/>
              <a:buNone/>
            </a:pPr>
            <a:endParaRPr lang="en-US" altLang="en-US"/>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2">
            <a:extLst>
              <a:ext uri="{FF2B5EF4-FFF2-40B4-BE49-F238E27FC236}">
                <a16:creationId xmlns:a16="http://schemas.microsoft.com/office/drawing/2014/main" id="{0F3251D0-9F70-E442-8270-E5DBEAB891F6}"/>
              </a:ext>
            </a:extLst>
          </p:cNvPr>
          <p:cNvSpPr>
            <a:spLocks noGrp="1" noChangeArrowheads="1"/>
          </p:cNvSpPr>
          <p:nvPr>
            <p:ph type="title"/>
          </p:nvPr>
        </p:nvSpPr>
        <p:spPr/>
        <p:txBody>
          <a:bodyPr/>
          <a:lstStyle/>
          <a:p>
            <a:r>
              <a:rPr lang="en-US" altLang="en-US"/>
              <a:t>Definition</a:t>
            </a:r>
          </a:p>
        </p:txBody>
      </p:sp>
      <p:sp>
        <p:nvSpPr>
          <p:cNvPr id="5122" name="Rectangle 3">
            <a:extLst>
              <a:ext uri="{FF2B5EF4-FFF2-40B4-BE49-F238E27FC236}">
                <a16:creationId xmlns:a16="http://schemas.microsoft.com/office/drawing/2014/main" id="{88688934-F787-A04C-B8E0-6D1F4F189487}"/>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“Evaluation models either describe what evaluators do or prescribe what they should do” (Alkin and Ellett, 1990, p.15) </a:t>
            </a:r>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32226EBF-F763-8441-9812-200291EF7024}"/>
              </a:ext>
            </a:extLst>
          </p:cNvPr>
          <p:cNvSpPr>
            <a:spLocks noGrp="1" noChangeArrowheads="1"/>
          </p:cNvSpPr>
          <p:nvPr>
            <p:ph type="title"/>
          </p:nvPr>
        </p:nvSpPr>
        <p:spPr/>
        <p:txBody>
          <a:bodyPr/>
          <a:lstStyle/>
          <a:p>
            <a:pPr eaLnBrk="1" hangingPunct="1"/>
            <a:r>
              <a:rPr lang="en-US" altLang="en-US" sz="2800"/>
              <a:t>Comparison of Formative &amp; Summative</a:t>
            </a:r>
          </a:p>
        </p:txBody>
      </p:sp>
      <p:sp>
        <p:nvSpPr>
          <p:cNvPr id="41986" name="Rectangle 3">
            <a:extLst>
              <a:ext uri="{FF2B5EF4-FFF2-40B4-BE49-F238E27FC236}">
                <a16:creationId xmlns:a16="http://schemas.microsoft.com/office/drawing/2014/main" id="{6E395AEE-09B9-4449-899E-F53329AED728}"/>
              </a:ext>
            </a:extLst>
          </p:cNvPr>
          <p:cNvSpPr>
            <a:spLocks noGrp="1" noChangeArrowheads="1"/>
          </p:cNvSpPr>
          <p:nvPr>
            <p:ph type="body" sz="half" idx="1"/>
          </p:nvPr>
        </p:nvSpPr>
        <p:spPr>
          <a:xfrm>
            <a:off x="457200" y="1981200"/>
            <a:ext cx="4033838" cy="3886200"/>
          </a:xfrm>
        </p:spPr>
        <p:txBody>
          <a:bodyPr/>
          <a:lstStyle/>
          <a:p>
            <a:pPr eaLnBrk="1" hangingPunct="1"/>
            <a:endParaRPr lang="en-US" altLang="en-US" sz="2800"/>
          </a:p>
          <a:p>
            <a:pPr eaLnBrk="1" hangingPunct="1"/>
            <a:endParaRPr lang="en-US" altLang="en-US" sz="2800"/>
          </a:p>
          <a:p>
            <a:pPr eaLnBrk="1" hangingPunct="1"/>
            <a:endParaRPr lang="en-US" altLang="en-US" sz="2800"/>
          </a:p>
          <a:p>
            <a:pPr lvl="1" eaLnBrk="1" hangingPunct="1"/>
            <a:endParaRPr lang="en-US" altLang="en-US" sz="2400"/>
          </a:p>
          <a:p>
            <a:pPr eaLnBrk="1" hangingPunct="1"/>
            <a:endParaRPr lang="en-US" altLang="en-US" sz="2800"/>
          </a:p>
        </p:txBody>
      </p:sp>
      <p:graphicFrame>
        <p:nvGraphicFramePr>
          <p:cNvPr id="136196" name="Group 4">
            <a:extLst>
              <a:ext uri="{FF2B5EF4-FFF2-40B4-BE49-F238E27FC236}">
                <a16:creationId xmlns:a16="http://schemas.microsoft.com/office/drawing/2014/main" id="{6DD94F43-7234-1E42-A189-73533858AA50}"/>
              </a:ext>
            </a:extLst>
          </p:cNvPr>
          <p:cNvGraphicFramePr>
            <a:graphicFrameLocks noGrp="1"/>
          </p:cNvGraphicFramePr>
          <p:nvPr>
            <p:ph sz="half" idx="2"/>
          </p:nvPr>
        </p:nvGraphicFramePr>
        <p:xfrm>
          <a:off x="204788" y="1573213"/>
          <a:ext cx="8650287" cy="4413250"/>
        </p:xfrm>
        <a:graphic>
          <a:graphicData uri="http://schemas.openxmlformats.org/drawingml/2006/table">
            <a:tbl>
              <a:tblPr/>
              <a:tblGrid>
                <a:gridCol w="2460625">
                  <a:extLst>
                    <a:ext uri="{9D8B030D-6E8A-4147-A177-3AD203B41FA5}">
                      <a16:colId xmlns:a16="http://schemas.microsoft.com/office/drawing/2014/main" val="3213295865"/>
                    </a:ext>
                  </a:extLst>
                </a:gridCol>
                <a:gridCol w="2459037">
                  <a:extLst>
                    <a:ext uri="{9D8B030D-6E8A-4147-A177-3AD203B41FA5}">
                      <a16:colId xmlns:a16="http://schemas.microsoft.com/office/drawing/2014/main" val="2343416537"/>
                    </a:ext>
                  </a:extLst>
                </a:gridCol>
                <a:gridCol w="3730625">
                  <a:extLst>
                    <a:ext uri="{9D8B030D-6E8A-4147-A177-3AD203B41FA5}">
                      <a16:colId xmlns:a16="http://schemas.microsoft.com/office/drawing/2014/main" val="1115842188"/>
                    </a:ext>
                  </a:extLst>
                </a:gridCol>
              </a:tblGrid>
              <a:tr h="676294">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2800" b="1" i="0" u="none" strike="noStrike" cap="none" normalizeH="0" baseline="0">
                          <a:ln>
                            <a:noFill/>
                          </a:ln>
                          <a:solidFill>
                            <a:schemeClr val="tx1"/>
                          </a:solidFill>
                          <a:effectLst/>
                          <a:latin typeface="Arial" panose="020B0604020202020204" pitchFamily="34" charset="0"/>
                        </a:rPr>
                        <a:t>Formative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2800" b="1" i="0" u="none" strike="noStrike" cap="none" normalizeH="0" baseline="0">
                          <a:ln>
                            <a:noFill/>
                          </a:ln>
                          <a:solidFill>
                            <a:schemeClr val="tx1"/>
                          </a:solidFill>
                          <a:effectLst/>
                          <a:latin typeface="Arial" panose="020B0604020202020204" pitchFamily="34" charset="0"/>
                        </a:rPr>
                        <a:t>Summative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86283676"/>
                  </a:ext>
                </a:extLst>
              </a:tr>
              <a:tr h="694964">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rPr>
                        <a:t>Purpose: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Revision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457200" marR="0" lvl="1"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Decision</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6953841"/>
                  </a:ext>
                </a:extLst>
              </a:tr>
              <a:tr h="914426">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rPr>
                        <a:t>How: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Peer review, one-to-one, group review, &amp;  field trial</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457200" marR="0" lvl="1"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Expert judgment, field trial</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8746032"/>
                  </a:ext>
                </a:extLst>
              </a:tr>
              <a:tr h="969292">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rPr>
                        <a:t>Materials: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457200" marR="0" lvl="1"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One set of materials</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457200" marR="0" lvl="1"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One or several competing instructional materials</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76722288"/>
                  </a:ext>
                </a:extLst>
              </a:tr>
              <a:tr h="518175">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rPr>
                        <a:t>Evaluator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Internal</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External</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026079"/>
                  </a:ext>
                </a:extLst>
              </a:tr>
              <a:tr h="640098">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rPr>
                        <a:t>Outcomes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A prescription for revising materials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itchFamily="2" charset="2"/>
                        <a:defRPr>
                          <a:solidFill>
                            <a:schemeClr val="tx1"/>
                          </a:solidFill>
                          <a:latin typeface="Arial" panose="020B0604020202020204" pitchFamily="34" charset="0"/>
                        </a:defRPr>
                      </a:lvl4pPr>
                      <a:lvl5pPr>
                        <a:spcBef>
                          <a:spcPct val="20000"/>
                        </a:spcBef>
                        <a:buClr>
                          <a:schemeClr val="bg2"/>
                        </a:buClr>
                        <a:buFont typeface="Wingdings"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altLang="en-US" sz="1800" b="0" i="0" u="none" strike="noStrike" cap="none" normalizeH="0" baseline="0">
                          <a:ln>
                            <a:noFill/>
                          </a:ln>
                          <a:solidFill>
                            <a:schemeClr val="tx1"/>
                          </a:solidFill>
                          <a:effectLst/>
                          <a:latin typeface="Arial" panose="020B0604020202020204" pitchFamily="34" charset="0"/>
                        </a:rPr>
                        <a:t>Recommendations and rationale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0374692"/>
                  </a:ext>
                </a:extLst>
              </a:tr>
            </a:tbl>
          </a:graphicData>
        </a:graphic>
      </p:graphicFrame>
      <p:sp>
        <p:nvSpPr>
          <p:cNvPr id="42017" name="Text Box 34">
            <a:extLst>
              <a:ext uri="{FF2B5EF4-FFF2-40B4-BE49-F238E27FC236}">
                <a16:creationId xmlns:a16="http://schemas.microsoft.com/office/drawing/2014/main" id="{A6C9E421-FF59-8348-AF25-B86338A084D6}"/>
              </a:ext>
            </a:extLst>
          </p:cNvPr>
          <p:cNvSpPr txBox="1">
            <a:spLocks noChangeArrowheads="1"/>
          </p:cNvSpPr>
          <p:nvPr/>
        </p:nvSpPr>
        <p:spPr bwMode="auto">
          <a:xfrm>
            <a:off x="3087688" y="6138863"/>
            <a:ext cx="5403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a:t>Source: Dick and Carey (2003).  </a:t>
            </a:r>
            <a:r>
              <a:rPr lang="en-US" altLang="en-US" i="1"/>
              <a:t>The systematic design of instruction.</a:t>
            </a: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AutoShape 2">
            <a:extLst>
              <a:ext uri="{FF2B5EF4-FFF2-40B4-BE49-F238E27FC236}">
                <a16:creationId xmlns:a16="http://schemas.microsoft.com/office/drawing/2014/main" id="{E76269EB-9BE3-DB40-9C93-7405124C253C}"/>
              </a:ext>
            </a:extLst>
          </p:cNvPr>
          <p:cNvSpPr>
            <a:spLocks noGrp="1" noChangeArrowheads="1"/>
          </p:cNvSpPr>
          <p:nvPr>
            <p:ph type="title"/>
          </p:nvPr>
        </p:nvSpPr>
        <p:spPr/>
        <p:txBody>
          <a:bodyPr/>
          <a:lstStyle/>
          <a:p>
            <a:br>
              <a:rPr lang="en-US" altLang="en-US" sz="3200" i="1"/>
            </a:br>
            <a:r>
              <a:rPr lang="en-US" altLang="en-US" sz="3200" i="1"/>
              <a:t>Objective-Driven Evaluation Model (1930s):</a:t>
            </a:r>
            <a:r>
              <a:rPr lang="en-US" altLang="en-US" sz="3200"/>
              <a:t> </a:t>
            </a:r>
          </a:p>
        </p:txBody>
      </p:sp>
      <p:sp>
        <p:nvSpPr>
          <p:cNvPr id="44034" name="Rectangle 3">
            <a:extLst>
              <a:ext uri="{FF2B5EF4-FFF2-40B4-BE49-F238E27FC236}">
                <a16:creationId xmlns:a16="http://schemas.microsoft.com/office/drawing/2014/main" id="{1F7123E1-48D8-B842-BDCA-94D402C81BC6}"/>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i="1"/>
              <a:t>R.W. Tyler</a:t>
            </a:r>
          </a:p>
          <a:p>
            <a:pPr lvl="1"/>
            <a:r>
              <a:rPr lang="en-US" altLang="en-US" sz="2000"/>
              <a:t>A professor in Ohio State University</a:t>
            </a:r>
          </a:p>
          <a:p>
            <a:pPr lvl="1"/>
            <a:r>
              <a:rPr lang="en-US" altLang="en-US" sz="2000"/>
              <a:t>The director of the Eight Year Study (1934)</a:t>
            </a:r>
            <a:endParaRPr lang="en-US" altLang="en-US" sz="2000" i="1"/>
          </a:p>
          <a:p>
            <a:r>
              <a:rPr lang="en-US" altLang="en-US" sz="2400"/>
              <a:t>Tyler’s objective-driven model is derived from his Eight-Year Study</a:t>
            </a:r>
          </a:p>
        </p:txBody>
      </p:sp>
      <p:pic>
        <p:nvPicPr>
          <p:cNvPr id="44035" name="Picture 11" descr="0275981975">
            <a:extLst>
              <a:ext uri="{FF2B5EF4-FFF2-40B4-BE49-F238E27FC236}">
                <a16:creationId xmlns:a16="http://schemas.microsoft.com/office/drawing/2014/main" id="{C5804AFF-F9AE-D540-AE77-9AFA288D0A92}"/>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5753100" y="2362200"/>
            <a:ext cx="1785938" cy="1785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AutoShape 2">
            <a:extLst>
              <a:ext uri="{FF2B5EF4-FFF2-40B4-BE49-F238E27FC236}">
                <a16:creationId xmlns:a16="http://schemas.microsoft.com/office/drawing/2014/main" id="{3906F7ED-26C7-C646-AF43-992A574ED737}"/>
              </a:ext>
            </a:extLst>
          </p:cNvPr>
          <p:cNvSpPr>
            <a:spLocks noGrp="1" noChangeArrowheads="1"/>
          </p:cNvSpPr>
          <p:nvPr>
            <p:ph type="title"/>
          </p:nvPr>
        </p:nvSpPr>
        <p:spPr/>
        <p:txBody>
          <a:bodyPr/>
          <a:lstStyle/>
          <a:p>
            <a:r>
              <a:rPr lang="en-US" altLang="en-US" sz="3200" i="1"/>
              <a:t>Objective-Driven Evaluation Model (1930s):</a:t>
            </a:r>
          </a:p>
        </p:txBody>
      </p:sp>
      <p:sp>
        <p:nvSpPr>
          <p:cNvPr id="46082" name="Rectangle 3">
            <a:extLst>
              <a:ext uri="{FF2B5EF4-FFF2-40B4-BE49-F238E27FC236}">
                <a16:creationId xmlns:a16="http://schemas.microsoft.com/office/drawing/2014/main" id="{AF42E019-3C23-B448-BF7C-765E4D48649A}"/>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solidFill>
                  <a:srgbClr val="B20021"/>
                </a:solidFill>
              </a:rPr>
              <a:t>The essence:</a:t>
            </a:r>
          </a:p>
          <a:p>
            <a:pPr>
              <a:buFont typeface="Wingdings" pitchFamily="2" charset="2"/>
              <a:buNone/>
            </a:pPr>
            <a:r>
              <a:rPr lang="en-US" altLang="en-US" sz="2400"/>
              <a:t>     The attainment of objectives is the only criteria to   </a:t>
            </a:r>
          </a:p>
          <a:p>
            <a:pPr>
              <a:buFont typeface="Wingdings" pitchFamily="2" charset="2"/>
              <a:buNone/>
            </a:pPr>
            <a:r>
              <a:rPr lang="en-US" altLang="en-US" sz="2400"/>
              <a:t>     determine whether a program is good or bad.</a:t>
            </a:r>
          </a:p>
          <a:p>
            <a:r>
              <a:rPr lang="en-US" altLang="en-US" sz="2400"/>
              <a:t> </a:t>
            </a:r>
            <a:r>
              <a:rPr lang="en-US" altLang="en-US" sz="2400">
                <a:solidFill>
                  <a:srgbClr val="B20021"/>
                </a:solidFill>
              </a:rPr>
              <a:t>His Approach:</a:t>
            </a:r>
          </a:p>
          <a:p>
            <a:pPr>
              <a:buFont typeface="Wingdings" pitchFamily="2" charset="2"/>
              <a:buNone/>
            </a:pPr>
            <a:r>
              <a:rPr lang="en-US" altLang="en-US" sz="2400"/>
              <a:t>    In designing and evaluating a program:  set goals, derive specific behavioral objectives from the goal, establish measures to the objectives, reconcile the instruction to the objectives, and finally evaluate the program against the attainment of these objectives. </a:t>
            </a:r>
          </a:p>
          <a:p>
            <a:endParaRPr lang="en-US" altLang="en-US" sz="2400"/>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AutoShape 2">
            <a:extLst>
              <a:ext uri="{FF2B5EF4-FFF2-40B4-BE49-F238E27FC236}">
                <a16:creationId xmlns:a16="http://schemas.microsoft.com/office/drawing/2014/main" id="{ABAD78F7-7D31-7E4B-9676-F9B964C23020}"/>
              </a:ext>
            </a:extLst>
          </p:cNvPr>
          <p:cNvSpPr>
            <a:spLocks noGrp="1" noChangeArrowheads="1"/>
          </p:cNvSpPr>
          <p:nvPr>
            <p:ph type="title"/>
          </p:nvPr>
        </p:nvSpPr>
        <p:spPr/>
        <p:txBody>
          <a:bodyPr/>
          <a:lstStyle/>
          <a:p>
            <a:r>
              <a:rPr lang="en-US" altLang="en-US"/>
              <a:t>Tyler’s Influence</a:t>
            </a:r>
          </a:p>
        </p:txBody>
      </p:sp>
      <p:sp>
        <p:nvSpPr>
          <p:cNvPr id="48130" name="Rectangle 3">
            <a:extLst>
              <a:ext uri="{FF2B5EF4-FFF2-40B4-BE49-F238E27FC236}">
                <a16:creationId xmlns:a16="http://schemas.microsoft.com/office/drawing/2014/main" id="{060D02E5-B954-2D40-AF85-A73AC41A4B3C}"/>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solidFill>
                  <a:srgbClr val="B20021"/>
                </a:solidFill>
              </a:rPr>
              <a:t>Influence:</a:t>
            </a:r>
            <a:r>
              <a:rPr lang="en-US" altLang="en-US" sz="2400"/>
              <a:t> Tyler’s emphasis on the importance of objectives has influenced many aspects of education. </a:t>
            </a:r>
          </a:p>
          <a:p>
            <a:pPr lvl="1"/>
            <a:r>
              <a:rPr lang="en-US" altLang="en-US" sz="2000"/>
              <a:t>The specification of objectives is a major factor in virtually all instruction design models</a:t>
            </a:r>
          </a:p>
          <a:p>
            <a:pPr lvl="1"/>
            <a:r>
              <a:rPr lang="en-US" altLang="en-US" sz="2000"/>
              <a:t>Objectives provide the basis for the development of measurement procedures and instruments that can be used to evaluate the effectiveness of instruction</a:t>
            </a:r>
          </a:p>
          <a:p>
            <a:pPr lvl="1"/>
            <a:r>
              <a:rPr lang="en-US" altLang="en-US" sz="2000"/>
              <a:t>It is hard to proceed without specification of objectives</a:t>
            </a:r>
          </a:p>
          <a:p>
            <a:endParaRPr lang="en-US" altLang="en-US" sz="2400"/>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AutoShape 2">
            <a:extLst>
              <a:ext uri="{FF2B5EF4-FFF2-40B4-BE49-F238E27FC236}">
                <a16:creationId xmlns:a16="http://schemas.microsoft.com/office/drawing/2014/main" id="{7EE4429B-03B0-F24C-BC09-8DA0850A42B9}"/>
              </a:ext>
            </a:extLst>
          </p:cNvPr>
          <p:cNvSpPr>
            <a:spLocks noGrp="1" noChangeArrowheads="1"/>
          </p:cNvSpPr>
          <p:nvPr>
            <p:ph type="title"/>
          </p:nvPr>
        </p:nvSpPr>
        <p:spPr/>
        <p:txBody>
          <a:bodyPr/>
          <a:lstStyle/>
          <a:p>
            <a:r>
              <a:rPr lang="en-US" altLang="en-US" sz="3200" i="1"/>
              <a:t>Four-Level Model of Evaluation (1959):</a:t>
            </a:r>
          </a:p>
        </p:txBody>
      </p:sp>
      <p:sp>
        <p:nvSpPr>
          <p:cNvPr id="50178" name="Rectangle 3">
            <a:extLst>
              <a:ext uri="{FF2B5EF4-FFF2-40B4-BE49-F238E27FC236}">
                <a16:creationId xmlns:a16="http://schemas.microsoft.com/office/drawing/2014/main" id="{C0798E1C-09F3-EC40-9367-CCDFD08E24CA}"/>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i="1"/>
              <a:t>D. Kirpatrick</a:t>
            </a:r>
          </a:p>
        </p:txBody>
      </p:sp>
      <p:pic>
        <p:nvPicPr>
          <p:cNvPr id="50179" name="Picture 7" descr="Kirkpatrick2[1]">
            <a:extLst>
              <a:ext uri="{FF2B5EF4-FFF2-40B4-BE49-F238E27FC236}">
                <a16:creationId xmlns:a16="http://schemas.microsoft.com/office/drawing/2014/main" id="{B238DE16-0DE4-F24A-99CD-DD9E873C1B37}"/>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05388" y="3951288"/>
            <a:ext cx="1828800" cy="219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0180" name="Picture 8" descr="Don%20Kirkpatrick[1]">
            <a:extLst>
              <a:ext uri="{FF2B5EF4-FFF2-40B4-BE49-F238E27FC236}">
                <a16:creationId xmlns:a16="http://schemas.microsoft.com/office/drawing/2014/main" id="{5D932BDA-F5A7-1D4A-8C58-6099CC8059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7350" y="2520950"/>
            <a:ext cx="10795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AutoShape 2">
            <a:extLst>
              <a:ext uri="{FF2B5EF4-FFF2-40B4-BE49-F238E27FC236}">
                <a16:creationId xmlns:a16="http://schemas.microsoft.com/office/drawing/2014/main" id="{8A758DC4-453F-C148-B828-BED40055DF60}"/>
              </a:ext>
            </a:extLst>
          </p:cNvPr>
          <p:cNvSpPr>
            <a:spLocks noGrp="1" noChangeArrowheads="1"/>
          </p:cNvSpPr>
          <p:nvPr>
            <p:ph type="title"/>
          </p:nvPr>
        </p:nvSpPr>
        <p:spPr/>
        <p:txBody>
          <a:bodyPr/>
          <a:lstStyle/>
          <a:p>
            <a:r>
              <a:rPr lang="en-US" altLang="en-US"/>
              <a:t>Kirkpatrick’s four levels: </a:t>
            </a:r>
          </a:p>
        </p:txBody>
      </p:sp>
      <p:sp>
        <p:nvSpPr>
          <p:cNvPr id="52226" name="Rectangle 3">
            <a:extLst>
              <a:ext uri="{FF2B5EF4-FFF2-40B4-BE49-F238E27FC236}">
                <a16:creationId xmlns:a16="http://schemas.microsoft.com/office/drawing/2014/main" id="{3D124CB8-06E4-744E-BFA8-F6DC685AEA62}"/>
              </a:ext>
            </a:extLst>
          </p:cNvPr>
          <p:cNvSpPr>
            <a:spLocks noGrp="1" noChangeArrowheads="1"/>
          </p:cNvSpPr>
          <p:nvPr>
            <p:ph idx="1"/>
          </p:nvPr>
        </p:nvSpPr>
        <p:spPr bwMode="auto"/>
        <p:txBody>
          <a:bodyPr wrap="square" numCol="1" anchor="t" anchorCtr="0" compatLnSpc="1">
            <a:prstTxWarp prst="textNoShape">
              <a:avLst/>
            </a:prstTxWarp>
          </a:bodyPr>
          <a:lstStyle/>
          <a:p>
            <a:pPr>
              <a:lnSpc>
                <a:spcPct val="80000"/>
              </a:lnSpc>
            </a:pPr>
            <a:r>
              <a:rPr lang="en-US" altLang="en-US" sz="1800">
                <a:solidFill>
                  <a:srgbClr val="B20021"/>
                </a:solidFill>
              </a:rPr>
              <a:t>The first level (reactions)</a:t>
            </a:r>
            <a:r>
              <a:rPr lang="en-US" altLang="en-US" sz="1800"/>
              <a:t> </a:t>
            </a:r>
          </a:p>
          <a:p>
            <a:pPr lvl="1">
              <a:lnSpc>
                <a:spcPct val="80000"/>
              </a:lnSpc>
            </a:pPr>
            <a:r>
              <a:rPr lang="en-US" altLang="en-US" sz="1600"/>
              <a:t>the assessment of learners’ reactions or attitudes toward the learning experience</a:t>
            </a:r>
            <a:endParaRPr lang="en-US" altLang="en-US" sz="1600" i="1"/>
          </a:p>
          <a:p>
            <a:pPr>
              <a:lnSpc>
                <a:spcPct val="80000"/>
              </a:lnSpc>
            </a:pPr>
            <a:r>
              <a:rPr lang="en-US" altLang="en-US" sz="1800">
                <a:solidFill>
                  <a:srgbClr val="B20021"/>
                </a:solidFill>
              </a:rPr>
              <a:t>The second level (learning)</a:t>
            </a:r>
            <a:r>
              <a:rPr lang="en-US" altLang="en-US" sz="1800"/>
              <a:t> </a:t>
            </a:r>
          </a:p>
          <a:p>
            <a:pPr lvl="1">
              <a:lnSpc>
                <a:spcPct val="80000"/>
              </a:lnSpc>
            </a:pPr>
            <a:r>
              <a:rPr lang="en-US" altLang="en-US" sz="1600"/>
              <a:t>an assessment how well the learners grasp of the instruction. Kirkpatrick suggested that a control group, a pre-test/posttest design be used to assess statistically the learning of the learners as a result of the instruction </a:t>
            </a:r>
          </a:p>
          <a:p>
            <a:pPr>
              <a:lnSpc>
                <a:spcPct val="80000"/>
              </a:lnSpc>
            </a:pPr>
            <a:r>
              <a:rPr lang="en-US" altLang="en-US" sz="1800">
                <a:solidFill>
                  <a:srgbClr val="B20021"/>
                </a:solidFill>
              </a:rPr>
              <a:t>The third level (behavior)</a:t>
            </a:r>
            <a:r>
              <a:rPr lang="en-US" altLang="en-US" sz="1800"/>
              <a:t> </a:t>
            </a:r>
          </a:p>
          <a:p>
            <a:pPr lvl="1">
              <a:lnSpc>
                <a:spcPct val="80000"/>
              </a:lnSpc>
            </a:pPr>
            <a:r>
              <a:rPr lang="en-US" altLang="en-US" sz="1600"/>
              <a:t>follow-up assessment on the actual performance of the learners as a result of the instruction. It is to determine whether the skills or knowledge learned in the classroom setting are being used, and how well they are being used in job setting.</a:t>
            </a:r>
            <a:endParaRPr lang="en-US" altLang="en-US" sz="1600" i="1"/>
          </a:p>
          <a:p>
            <a:pPr>
              <a:lnSpc>
                <a:spcPct val="80000"/>
              </a:lnSpc>
            </a:pPr>
            <a:r>
              <a:rPr lang="en-US" altLang="en-US" sz="1800">
                <a:solidFill>
                  <a:srgbClr val="B20021"/>
                </a:solidFill>
              </a:rPr>
              <a:t>The final level (results)</a:t>
            </a:r>
            <a:r>
              <a:rPr lang="en-US" altLang="en-US" sz="1800"/>
              <a:t> </a:t>
            </a:r>
          </a:p>
          <a:p>
            <a:pPr lvl="1">
              <a:lnSpc>
                <a:spcPct val="80000"/>
              </a:lnSpc>
            </a:pPr>
            <a:r>
              <a:rPr lang="en-US" altLang="en-US" sz="1600"/>
              <a:t>to assess the changes in the organization as a result of the instruction</a:t>
            </a:r>
          </a:p>
          <a:p>
            <a:pPr>
              <a:lnSpc>
                <a:spcPct val="80000"/>
              </a:lnSpc>
            </a:pPr>
            <a:endParaRPr lang="en-US" altLang="en-US" sz="1800"/>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AutoShape 2">
            <a:extLst>
              <a:ext uri="{FF2B5EF4-FFF2-40B4-BE49-F238E27FC236}">
                <a16:creationId xmlns:a16="http://schemas.microsoft.com/office/drawing/2014/main" id="{2D003B5A-1B32-0942-BEC4-6DE1717AB7C8}"/>
              </a:ext>
            </a:extLst>
          </p:cNvPr>
          <p:cNvSpPr>
            <a:spLocks noGrp="1" noChangeArrowheads="1"/>
          </p:cNvSpPr>
          <p:nvPr>
            <p:ph type="title"/>
          </p:nvPr>
        </p:nvSpPr>
        <p:spPr/>
        <p:txBody>
          <a:bodyPr/>
          <a:lstStyle/>
          <a:p>
            <a:r>
              <a:rPr lang="en-US" altLang="en-US"/>
              <a:t>Kirkpatrick’s model</a:t>
            </a:r>
          </a:p>
        </p:txBody>
      </p:sp>
      <p:sp>
        <p:nvSpPr>
          <p:cNvPr id="54274" name="Rectangle 3">
            <a:extLst>
              <a:ext uri="{FF2B5EF4-FFF2-40B4-BE49-F238E27FC236}">
                <a16:creationId xmlns:a16="http://schemas.microsoft.com/office/drawing/2014/main" id="{529F15AA-99E8-0849-B193-8DD617FFE1DB}"/>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“Kirkpatrick’s model of evaluation expands the application of formative evaluation to the performance or job site” (Dick, 2002, p.152).</a:t>
            </a:r>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AutoShape 2">
            <a:extLst>
              <a:ext uri="{FF2B5EF4-FFF2-40B4-BE49-F238E27FC236}">
                <a16:creationId xmlns:a16="http://schemas.microsoft.com/office/drawing/2014/main" id="{D94438C9-5496-FD41-B5D9-FC8C2273033D}"/>
              </a:ext>
            </a:extLst>
          </p:cNvPr>
          <p:cNvSpPr>
            <a:spLocks noGrp="1" noChangeArrowheads="1"/>
          </p:cNvSpPr>
          <p:nvPr>
            <p:ph type="title"/>
          </p:nvPr>
        </p:nvSpPr>
        <p:spPr/>
        <p:txBody>
          <a:bodyPr/>
          <a:lstStyle/>
          <a:p>
            <a:r>
              <a:rPr lang="en-US" altLang="en-US" sz="3200"/>
              <a:t>Experimental Evaluation Model (1960s): </a:t>
            </a:r>
          </a:p>
        </p:txBody>
      </p:sp>
      <p:sp>
        <p:nvSpPr>
          <p:cNvPr id="56322" name="Rectangle 3">
            <a:extLst>
              <a:ext uri="{FF2B5EF4-FFF2-40B4-BE49-F238E27FC236}">
                <a16:creationId xmlns:a16="http://schemas.microsoft.com/office/drawing/2014/main" id="{9036AE11-E2F2-DD4F-9B38-55F3660A8BF9}"/>
              </a:ext>
            </a:extLst>
          </p:cNvPr>
          <p:cNvSpPr>
            <a:spLocks noGrp="1" noChangeArrowheads="1"/>
          </p:cNvSpPr>
          <p:nvPr>
            <p:ph idx="1"/>
          </p:nvPr>
        </p:nvSpPr>
        <p:spPr bwMode="auto"/>
        <p:txBody>
          <a:bodyPr wrap="square" numCol="1" anchor="t" anchorCtr="0" compatLnSpc="1">
            <a:prstTxWarp prst="textNoShape">
              <a:avLst/>
            </a:prstTxWarp>
          </a:bodyPr>
          <a:lstStyle/>
          <a:p>
            <a:pPr>
              <a:lnSpc>
                <a:spcPct val="80000"/>
              </a:lnSpc>
              <a:buFont typeface="Wingdings" pitchFamily="2" charset="2"/>
              <a:buNone/>
            </a:pPr>
            <a:r>
              <a:rPr lang="en-US" altLang="en-US" sz="2400" i="1"/>
              <a:t> </a:t>
            </a:r>
          </a:p>
          <a:p>
            <a:pPr>
              <a:lnSpc>
                <a:spcPct val="80000"/>
              </a:lnSpc>
            </a:pPr>
            <a:r>
              <a:rPr lang="en-US" altLang="en-US" sz="2400"/>
              <a:t>The experimental model is a widely accepted and employed approach to evaluation and research.</a:t>
            </a:r>
          </a:p>
          <a:p>
            <a:pPr>
              <a:lnSpc>
                <a:spcPct val="80000"/>
              </a:lnSpc>
            </a:pPr>
            <a:r>
              <a:rPr lang="en-US" altLang="en-US" sz="2400"/>
              <a:t>Suchman was identified as one of the originators and the strongest advocate of experimental approach to evaluation. </a:t>
            </a:r>
          </a:p>
          <a:p>
            <a:pPr>
              <a:lnSpc>
                <a:spcPct val="80000"/>
              </a:lnSpc>
            </a:pPr>
            <a:r>
              <a:rPr lang="en-US" altLang="en-US" sz="2400"/>
              <a:t>This approach uses such techniques as pretest/posttest, experimental group vs. control group, to evaluate the effectiveness of an educational program.  </a:t>
            </a:r>
          </a:p>
          <a:p>
            <a:pPr>
              <a:lnSpc>
                <a:spcPct val="80000"/>
              </a:lnSpc>
            </a:pPr>
            <a:r>
              <a:rPr lang="en-US" altLang="en-US" sz="2400"/>
              <a:t>It is still popularly used today.  </a:t>
            </a:r>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AutoShape 2">
            <a:extLst>
              <a:ext uri="{FF2B5EF4-FFF2-40B4-BE49-F238E27FC236}">
                <a16:creationId xmlns:a16="http://schemas.microsoft.com/office/drawing/2014/main" id="{66E0CEAF-330A-7941-B96D-E826190E6E83}"/>
              </a:ext>
            </a:extLst>
          </p:cNvPr>
          <p:cNvSpPr>
            <a:spLocks noGrp="1" noChangeArrowheads="1"/>
          </p:cNvSpPr>
          <p:nvPr>
            <p:ph type="title"/>
          </p:nvPr>
        </p:nvSpPr>
        <p:spPr/>
        <p:txBody>
          <a:bodyPr/>
          <a:lstStyle/>
          <a:p>
            <a:r>
              <a:rPr lang="en-US" altLang="en-US"/>
              <a:t>CIPP Evaluation Model (1970s): </a:t>
            </a:r>
          </a:p>
        </p:txBody>
      </p:sp>
      <p:sp>
        <p:nvSpPr>
          <p:cNvPr id="58370" name="Rectangle 3">
            <a:extLst>
              <a:ext uri="{FF2B5EF4-FFF2-40B4-BE49-F238E27FC236}">
                <a16:creationId xmlns:a16="http://schemas.microsoft.com/office/drawing/2014/main" id="{EAEEDD6E-151F-6044-8BB2-52408DC9E8EE}"/>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i="1"/>
              <a:t>D. L. Stufflebeam .</a:t>
            </a:r>
          </a:p>
          <a:p>
            <a:pPr>
              <a:buFont typeface="Wingdings" pitchFamily="2" charset="2"/>
              <a:buNone/>
            </a:pPr>
            <a:endParaRPr lang="en-US" altLang="en-US" sz="2400" i="1"/>
          </a:p>
          <a:p>
            <a:pPr>
              <a:buFont typeface="Wingdings" pitchFamily="2" charset="2"/>
              <a:buNone/>
            </a:pPr>
            <a:endParaRPr lang="en-US" altLang="en-US" sz="2400"/>
          </a:p>
          <a:p>
            <a:endParaRPr lang="en-US" altLang="en-US" sz="2400"/>
          </a:p>
          <a:p>
            <a:r>
              <a:rPr lang="en-US" altLang="en-US" sz="2400"/>
              <a:t> CIPP stands for Context, Input, Process, and Product. </a:t>
            </a:r>
          </a:p>
        </p:txBody>
      </p:sp>
      <p:sp>
        <p:nvSpPr>
          <p:cNvPr id="58371" name="Rectangle 7">
            <a:extLst>
              <a:ext uri="{FF2B5EF4-FFF2-40B4-BE49-F238E27FC236}">
                <a16:creationId xmlns:a16="http://schemas.microsoft.com/office/drawing/2014/main" id="{20A91834-8025-884B-BA8D-55151CA67570}"/>
              </a:ext>
            </a:extLst>
          </p:cNvPr>
          <p:cNvSpPr>
            <a:spLocks noGrp="1" noChangeArrowheads="1"/>
          </p:cNvSpPr>
          <p:nvPr>
            <p:ph sz="half" idx="2"/>
          </p:nvPr>
        </p:nvSpPr>
        <p:spPr bwMode="auto"/>
        <p:txBody>
          <a:bodyPr wrap="square" numCol="1" anchor="t" anchorCtr="0" compatLnSpc="1">
            <a:prstTxWarp prst="textNoShape">
              <a:avLst/>
            </a:prstTxWarp>
          </a:bodyPr>
          <a:lstStyle/>
          <a:p>
            <a:endParaRPr lang="en-US" altLang="en-US" sz="2400"/>
          </a:p>
        </p:txBody>
      </p:sp>
      <p:pic>
        <p:nvPicPr>
          <p:cNvPr id="58372" name="Picture 9" descr="cb-1">
            <a:extLst>
              <a:ext uri="{FF2B5EF4-FFF2-40B4-BE49-F238E27FC236}">
                <a16:creationId xmlns:a16="http://schemas.microsoft.com/office/drawing/2014/main" id="{81DF3C88-A363-9E4C-B5FA-F482CAB409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455863"/>
            <a:ext cx="3563938" cy="382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AutoShape 2">
            <a:extLst>
              <a:ext uri="{FF2B5EF4-FFF2-40B4-BE49-F238E27FC236}">
                <a16:creationId xmlns:a16="http://schemas.microsoft.com/office/drawing/2014/main" id="{3D4A7102-07FB-B046-BA50-11F28F368E90}"/>
              </a:ext>
            </a:extLst>
          </p:cNvPr>
          <p:cNvSpPr>
            <a:spLocks noGrp="1" noChangeArrowheads="1"/>
          </p:cNvSpPr>
          <p:nvPr>
            <p:ph type="title"/>
          </p:nvPr>
        </p:nvSpPr>
        <p:spPr/>
        <p:txBody>
          <a:bodyPr/>
          <a:lstStyle/>
          <a:p>
            <a:r>
              <a:rPr lang="en-US" altLang="en-US"/>
              <a:t>CIPP Evaluation Model</a:t>
            </a:r>
          </a:p>
        </p:txBody>
      </p:sp>
      <p:sp>
        <p:nvSpPr>
          <p:cNvPr id="60418" name="Rectangle 3">
            <a:extLst>
              <a:ext uri="{FF2B5EF4-FFF2-40B4-BE49-F238E27FC236}">
                <a16:creationId xmlns:a16="http://schemas.microsoft.com/office/drawing/2014/main" id="{DD9F742A-A737-DE4A-ACE4-20AEB4B8D5AF}"/>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solidFill>
                  <a:srgbClr val="B20021"/>
                </a:solidFill>
              </a:rPr>
              <a:t>Context</a:t>
            </a:r>
            <a:r>
              <a:rPr lang="en-US" altLang="en-US" sz="2400"/>
              <a:t> is about the environment in which a program would be used. This context analysis is called a needs assessment. </a:t>
            </a:r>
          </a:p>
          <a:p>
            <a:r>
              <a:rPr lang="en-US" altLang="en-US" sz="2400">
                <a:solidFill>
                  <a:srgbClr val="B20021"/>
                </a:solidFill>
              </a:rPr>
              <a:t>Input </a:t>
            </a:r>
            <a:r>
              <a:rPr lang="en-US" altLang="en-US" sz="2400"/>
              <a:t>analysis is about the resources that will be used to develop the program, such as people, funds, space and equipment. </a:t>
            </a:r>
          </a:p>
          <a:p>
            <a:r>
              <a:rPr lang="en-US" altLang="en-US" sz="2400">
                <a:solidFill>
                  <a:srgbClr val="B20021"/>
                </a:solidFill>
              </a:rPr>
              <a:t>Process</a:t>
            </a:r>
            <a:r>
              <a:rPr lang="en-US" altLang="en-US" sz="2400"/>
              <a:t> evaluation examines the status during the development of the program (formative) </a:t>
            </a:r>
          </a:p>
          <a:p>
            <a:r>
              <a:rPr lang="en-US" altLang="en-US" sz="2400">
                <a:solidFill>
                  <a:srgbClr val="B20021"/>
                </a:solidFill>
              </a:rPr>
              <a:t>Product</a:t>
            </a:r>
            <a:r>
              <a:rPr lang="en-US" altLang="en-US" sz="2400"/>
              <a:t> evaluation that assessments on the success of the program (summative)</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AutoShape 2">
            <a:extLst>
              <a:ext uri="{FF2B5EF4-FFF2-40B4-BE49-F238E27FC236}">
                <a16:creationId xmlns:a16="http://schemas.microsoft.com/office/drawing/2014/main" id="{3296404E-D366-4F40-8967-38309B949925}"/>
              </a:ext>
            </a:extLst>
          </p:cNvPr>
          <p:cNvSpPr>
            <a:spLocks noGrp="1" noChangeArrowheads="1"/>
          </p:cNvSpPr>
          <p:nvPr>
            <p:ph type="title"/>
          </p:nvPr>
        </p:nvSpPr>
        <p:spPr/>
        <p:txBody>
          <a:bodyPr/>
          <a:lstStyle/>
          <a:p>
            <a:r>
              <a:rPr lang="en-US" altLang="en-US"/>
              <a:t>Prescriptive Models</a:t>
            </a:r>
          </a:p>
        </p:txBody>
      </p:sp>
      <p:sp>
        <p:nvSpPr>
          <p:cNvPr id="117763" name="Rectangle 3">
            <a:extLst>
              <a:ext uri="{FF2B5EF4-FFF2-40B4-BE49-F238E27FC236}">
                <a16:creationId xmlns:a16="http://schemas.microsoft.com/office/drawing/2014/main" id="{2B107CB9-F1B5-0245-8AD9-DB8FA6737713}"/>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t>“Prescriptive models are more specific than descriptive models with respect to procedures for planning, conducting, analyzing, and reporting evaluations” (Reeves &amp; Hedberg, 2003, p.36).  </a:t>
            </a:r>
          </a:p>
          <a:p>
            <a:r>
              <a:rPr lang="en-US" altLang="en-US" sz="2400"/>
              <a:t>Examples: </a:t>
            </a:r>
          </a:p>
          <a:p>
            <a:pPr lvl="1"/>
            <a:r>
              <a:rPr lang="en-US" altLang="en-US" sz="2000" i="1"/>
              <a:t>Kirpatrick:  Four-Level Model of Evaluation (1959)</a:t>
            </a:r>
          </a:p>
          <a:p>
            <a:pPr lvl="1"/>
            <a:r>
              <a:rPr lang="en-US" altLang="en-US" sz="2000" i="1"/>
              <a:t>Suchman: Experimental / Evaluation Model (1960s)</a:t>
            </a:r>
          </a:p>
          <a:p>
            <a:pPr lvl="1"/>
            <a:r>
              <a:rPr lang="en-US" altLang="en-US" sz="2000" i="1"/>
              <a:t>Stufflebeam: CIPP Evaluation Model (1970s)</a:t>
            </a:r>
            <a:endParaRPr lang="en-US" altLang="en-US" sz="2000"/>
          </a:p>
          <a:p>
            <a:endParaRPr lang="en-US" altLang="en-US" sz="24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calcmode="lin" valueType="num">
                                      <p:cBhvr additive="base">
                                        <p:cTn id="7"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7763">
                                            <p:txEl>
                                              <p:pRg st="1" end="1"/>
                                            </p:txEl>
                                          </p:spTgt>
                                        </p:tgtEl>
                                        <p:attrNameLst>
                                          <p:attrName>style.visibility</p:attrName>
                                        </p:attrNameLst>
                                      </p:cBhvr>
                                      <p:to>
                                        <p:strVal val="visible"/>
                                      </p:to>
                                    </p:set>
                                    <p:anim calcmode="lin" valueType="num">
                                      <p:cBhvr additive="base">
                                        <p:cTn id="13"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776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 calcmode="lin" valueType="num">
                                      <p:cBhvr additive="base">
                                        <p:cTn id="17" dur="500" fill="hold"/>
                                        <p:tgtEl>
                                          <p:spTgt spid="11776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776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7763">
                                            <p:txEl>
                                              <p:pRg st="3" end="3"/>
                                            </p:txEl>
                                          </p:spTgt>
                                        </p:tgtEl>
                                        <p:attrNameLst>
                                          <p:attrName>style.visibility</p:attrName>
                                        </p:attrNameLst>
                                      </p:cBhvr>
                                      <p:to>
                                        <p:strVal val="visible"/>
                                      </p:to>
                                    </p:set>
                                    <p:anim calcmode="lin" valueType="num">
                                      <p:cBhvr additive="base">
                                        <p:cTn id="21" dur="500" fill="hold"/>
                                        <p:tgtEl>
                                          <p:spTgt spid="11776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776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7763">
                                            <p:txEl>
                                              <p:pRg st="4" end="4"/>
                                            </p:txEl>
                                          </p:spTgt>
                                        </p:tgtEl>
                                        <p:attrNameLst>
                                          <p:attrName>style.visibility</p:attrName>
                                        </p:attrNameLst>
                                      </p:cBhvr>
                                      <p:to>
                                        <p:strVal val="visible"/>
                                      </p:to>
                                    </p:set>
                                    <p:anim calcmode="lin" valueType="num">
                                      <p:cBhvr additive="base">
                                        <p:cTn id="25" dur="500" fill="hold"/>
                                        <p:tgtEl>
                                          <p:spTgt spid="11776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77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AutoShape 2">
            <a:extLst>
              <a:ext uri="{FF2B5EF4-FFF2-40B4-BE49-F238E27FC236}">
                <a16:creationId xmlns:a16="http://schemas.microsoft.com/office/drawing/2014/main" id="{201D281F-793D-424D-9B9A-DC4BED0E41CB}"/>
              </a:ext>
            </a:extLst>
          </p:cNvPr>
          <p:cNvSpPr>
            <a:spLocks noGrp="1" noChangeArrowheads="1"/>
          </p:cNvSpPr>
          <p:nvPr>
            <p:ph type="title"/>
          </p:nvPr>
        </p:nvSpPr>
        <p:spPr/>
        <p:txBody>
          <a:bodyPr/>
          <a:lstStyle/>
          <a:p>
            <a:r>
              <a:rPr lang="en-US" altLang="en-US"/>
              <a:t>CIPP Evaluation Model</a:t>
            </a:r>
          </a:p>
        </p:txBody>
      </p:sp>
      <p:sp>
        <p:nvSpPr>
          <p:cNvPr id="62466" name="Rectangle 3">
            <a:extLst>
              <a:ext uri="{FF2B5EF4-FFF2-40B4-BE49-F238E27FC236}">
                <a16:creationId xmlns:a16="http://schemas.microsoft.com/office/drawing/2014/main" id="{73724B5D-AADD-6944-B02A-31414F5D356B}"/>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Stufflebean’s CIPP evaluation model was the most influential model in the 1970s. </a:t>
            </a:r>
          </a:p>
          <a:p>
            <a:pPr lvl="2">
              <a:buFont typeface="Wingdings" pitchFamily="2" charset="2"/>
              <a:buNone/>
            </a:pPr>
            <a:r>
              <a:rPr lang="en-US" altLang="en-US"/>
              <a:t> (Reiser &amp; Dempsey,2002) </a:t>
            </a:r>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AutoShape 2">
            <a:extLst>
              <a:ext uri="{FF2B5EF4-FFF2-40B4-BE49-F238E27FC236}">
                <a16:creationId xmlns:a16="http://schemas.microsoft.com/office/drawing/2014/main" id="{BBA8A3FF-812C-4A4E-9456-0822EA23FABB}"/>
              </a:ext>
            </a:extLst>
          </p:cNvPr>
          <p:cNvSpPr>
            <a:spLocks noGrp="1" noChangeArrowheads="1"/>
          </p:cNvSpPr>
          <p:nvPr>
            <p:ph type="title"/>
          </p:nvPr>
        </p:nvSpPr>
        <p:spPr/>
        <p:txBody>
          <a:bodyPr/>
          <a:lstStyle/>
          <a:p>
            <a:r>
              <a:rPr lang="en-US" altLang="en-US" sz="3200"/>
              <a:t>Qualitative Evaluation Model (1980s) </a:t>
            </a:r>
          </a:p>
        </p:txBody>
      </p:sp>
      <p:sp>
        <p:nvSpPr>
          <p:cNvPr id="64514" name="Rectangle 3">
            <a:extLst>
              <a:ext uri="{FF2B5EF4-FFF2-40B4-BE49-F238E27FC236}">
                <a16:creationId xmlns:a16="http://schemas.microsoft.com/office/drawing/2014/main" id="{6AD16FE1-A276-5D48-9F73-18CE4D6F0B18}"/>
              </a:ext>
            </a:extLst>
          </p:cNvPr>
          <p:cNvSpPr>
            <a:spLocks noGrp="1" noChangeArrowheads="1"/>
          </p:cNvSpPr>
          <p:nvPr>
            <p:ph type="body" sz="half" idx="1"/>
          </p:nvPr>
        </p:nvSpPr>
        <p:spPr bwMode="auto"/>
        <p:txBody>
          <a:bodyPr wrap="square" numCol="1" anchor="t" anchorCtr="0" compatLnSpc="1">
            <a:prstTxWarp prst="textNoShape">
              <a:avLst/>
            </a:prstTxWarp>
          </a:bodyPr>
          <a:lstStyle/>
          <a:p>
            <a:pPr>
              <a:buFont typeface="Wingdings" pitchFamily="2" charset="2"/>
              <a:buNone/>
            </a:pPr>
            <a:endParaRPr lang="en-US" altLang="en-US" sz="2400" i="1"/>
          </a:p>
          <a:p>
            <a:r>
              <a:rPr lang="en-US" altLang="en-US" sz="2400" b="1">
                <a:solidFill>
                  <a:srgbClr val="B20021"/>
                </a:solidFill>
              </a:rPr>
              <a:t>Michael Quinn Patton</a:t>
            </a:r>
            <a:r>
              <a:rPr lang="en-US" altLang="en-US" sz="2400" b="1"/>
              <a:t>, Professor, Union Institute and University &amp;</a:t>
            </a:r>
            <a:br>
              <a:rPr lang="en-US" altLang="en-US" sz="2400" b="1"/>
            </a:br>
            <a:r>
              <a:rPr lang="en-US" altLang="en-US" sz="2400" b="1"/>
              <a:t>Former President of the American Evaluation Association</a:t>
            </a:r>
            <a:r>
              <a:rPr lang="en-US" altLang="en-US" sz="2400"/>
              <a:t> </a:t>
            </a:r>
          </a:p>
        </p:txBody>
      </p:sp>
      <p:pic>
        <p:nvPicPr>
          <p:cNvPr id="64515" name="Picture 7" descr="DPCRConf2005patton2">
            <a:extLst>
              <a:ext uri="{FF2B5EF4-FFF2-40B4-BE49-F238E27FC236}">
                <a16:creationId xmlns:a16="http://schemas.microsoft.com/office/drawing/2014/main" id="{DB7A8D6B-C238-7B40-B22A-0EE9A96C23C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262563" y="2408238"/>
            <a:ext cx="2768600" cy="363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4516" name="Picture 5" descr="quinnPat">
            <a:extLst>
              <a:ext uri="{FF2B5EF4-FFF2-40B4-BE49-F238E27FC236}">
                <a16:creationId xmlns:a16="http://schemas.microsoft.com/office/drawing/2014/main" id="{600332A9-B964-2943-A557-2B574FF072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1388" y="3170238"/>
            <a:ext cx="13335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AutoShape 2">
            <a:extLst>
              <a:ext uri="{FF2B5EF4-FFF2-40B4-BE49-F238E27FC236}">
                <a16:creationId xmlns:a16="http://schemas.microsoft.com/office/drawing/2014/main" id="{E031084C-17E9-7E41-AC43-547ECC894A12}"/>
              </a:ext>
            </a:extLst>
          </p:cNvPr>
          <p:cNvSpPr>
            <a:spLocks noGrp="1" noChangeArrowheads="1"/>
          </p:cNvSpPr>
          <p:nvPr>
            <p:ph type="title"/>
          </p:nvPr>
        </p:nvSpPr>
        <p:spPr/>
        <p:txBody>
          <a:bodyPr/>
          <a:lstStyle/>
          <a:p>
            <a:r>
              <a:rPr lang="en-US" altLang="en-US"/>
              <a:t>Qualitative Evaluation Model</a:t>
            </a:r>
          </a:p>
        </p:txBody>
      </p:sp>
      <p:sp>
        <p:nvSpPr>
          <p:cNvPr id="66562" name="Rectangle 3">
            <a:extLst>
              <a:ext uri="{FF2B5EF4-FFF2-40B4-BE49-F238E27FC236}">
                <a16:creationId xmlns:a16="http://schemas.microsoft.com/office/drawing/2014/main" id="{F6020DAE-3B1A-144D-8040-F305C2183846}"/>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Patton’s model emphases the qualitative methods, such as observations, case studies, interviews, and document analysis.</a:t>
            </a:r>
          </a:p>
          <a:p>
            <a:r>
              <a:rPr lang="en-US" altLang="en-US"/>
              <a:t>Critics of the model claim that qualitative approaches are too subjective and results will be biased. </a:t>
            </a:r>
          </a:p>
          <a:p>
            <a:r>
              <a:rPr lang="en-US" altLang="en-US"/>
              <a:t>However, qualitative approach in this model is accepted and used by many ID models, such as Dick &amp; Carey model.</a:t>
            </a:r>
          </a:p>
        </p:txBody>
      </p:sp>
    </p:spTree>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AutoShape 2">
            <a:extLst>
              <a:ext uri="{FF2B5EF4-FFF2-40B4-BE49-F238E27FC236}">
                <a16:creationId xmlns:a16="http://schemas.microsoft.com/office/drawing/2014/main" id="{A886B902-199C-304F-814E-915FC715AC82}"/>
              </a:ext>
            </a:extLst>
          </p:cNvPr>
          <p:cNvSpPr>
            <a:spLocks noGrp="1" noChangeArrowheads="1"/>
          </p:cNvSpPr>
          <p:nvPr>
            <p:ph type="title"/>
          </p:nvPr>
        </p:nvSpPr>
        <p:spPr/>
        <p:txBody>
          <a:bodyPr/>
          <a:lstStyle/>
          <a:p>
            <a:r>
              <a:rPr lang="en-US" altLang="en-US" sz="3200"/>
              <a:t>Responsive Evaluation Model (1990s)</a:t>
            </a:r>
          </a:p>
        </p:txBody>
      </p:sp>
      <p:sp>
        <p:nvSpPr>
          <p:cNvPr id="68610" name="Rectangle 3">
            <a:extLst>
              <a:ext uri="{FF2B5EF4-FFF2-40B4-BE49-F238E27FC236}">
                <a16:creationId xmlns:a16="http://schemas.microsoft.com/office/drawing/2014/main" id="{69F92C1F-DE3B-A649-BC88-31BA4222C8DB}"/>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i="1"/>
              <a:t>Robert  E. Stake</a:t>
            </a:r>
          </a:p>
          <a:p>
            <a:r>
              <a:rPr lang="en-US" altLang="en-US" sz="2400"/>
              <a:t>He has been active in the program evaluation profession </a:t>
            </a:r>
          </a:p>
          <a:p>
            <a:r>
              <a:rPr lang="en-US" altLang="en-US" sz="2400"/>
              <a:t>He took up a qualitative perspective, particularly case study methods, in order to represent the complexity of evaluation study</a:t>
            </a:r>
          </a:p>
        </p:txBody>
      </p:sp>
      <p:pic>
        <p:nvPicPr>
          <p:cNvPr id="68611" name="Picture 7" descr="Bob7F">
            <a:extLst>
              <a:ext uri="{FF2B5EF4-FFF2-40B4-BE49-F238E27FC236}">
                <a16:creationId xmlns:a16="http://schemas.microsoft.com/office/drawing/2014/main" id="{D1F1A443-92C8-6848-B97D-4DA7428DB3A7}"/>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0913" y="2733675"/>
            <a:ext cx="3770312" cy="2981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8612" name="Picture 5" descr="Bob9">
            <a:extLst>
              <a:ext uri="{FF2B5EF4-FFF2-40B4-BE49-F238E27FC236}">
                <a16:creationId xmlns:a16="http://schemas.microsoft.com/office/drawing/2014/main" id="{9AEC3603-54FD-204C-86A5-89E1622DBD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8375" y="2144713"/>
            <a:ext cx="161925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AutoShape 2">
            <a:extLst>
              <a:ext uri="{FF2B5EF4-FFF2-40B4-BE49-F238E27FC236}">
                <a16:creationId xmlns:a16="http://schemas.microsoft.com/office/drawing/2014/main" id="{2F62B3C7-1F1D-E343-849A-963765D0AE21}"/>
              </a:ext>
            </a:extLst>
          </p:cNvPr>
          <p:cNvSpPr>
            <a:spLocks noGrp="1" noChangeArrowheads="1"/>
          </p:cNvSpPr>
          <p:nvPr>
            <p:ph type="title"/>
          </p:nvPr>
        </p:nvSpPr>
        <p:spPr/>
        <p:txBody>
          <a:bodyPr/>
          <a:lstStyle/>
          <a:p>
            <a:r>
              <a:rPr lang="en-US" altLang="en-US"/>
              <a:t>Responsive Evaluation Model</a:t>
            </a:r>
          </a:p>
        </p:txBody>
      </p:sp>
      <p:sp>
        <p:nvSpPr>
          <p:cNvPr id="70658" name="Rectangle 3">
            <a:extLst>
              <a:ext uri="{FF2B5EF4-FFF2-40B4-BE49-F238E27FC236}">
                <a16:creationId xmlns:a16="http://schemas.microsoft.com/office/drawing/2014/main" id="{A514A970-4F9E-624E-A6F3-FF1919A60706}"/>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solidFill>
                  <a:srgbClr val="B20021"/>
                </a:solidFill>
              </a:rPr>
              <a:t>It emphasizes</a:t>
            </a:r>
            <a:r>
              <a:rPr lang="en-US" altLang="en-US" sz="2400"/>
              <a:t> the issues, language, contexts, and standards of stakeholders </a:t>
            </a:r>
          </a:p>
          <a:p>
            <a:r>
              <a:rPr lang="en-US" altLang="en-US" sz="2400"/>
              <a:t>Stakeholders: administrators, teachers, students, parents, developers, </a:t>
            </a:r>
            <a:r>
              <a:rPr lang="en-US" altLang="en-US" sz="2400">
                <a:solidFill>
                  <a:srgbClr val="B20021"/>
                </a:solidFill>
              </a:rPr>
              <a:t>evaluators</a:t>
            </a:r>
            <a:r>
              <a:rPr lang="en-US" altLang="en-US" sz="2400"/>
              <a:t>…</a:t>
            </a:r>
          </a:p>
          <a:p>
            <a:r>
              <a:rPr lang="en-US" altLang="en-US" sz="2400">
                <a:solidFill>
                  <a:srgbClr val="B20021"/>
                </a:solidFill>
              </a:rPr>
              <a:t>His methods</a:t>
            </a:r>
            <a:r>
              <a:rPr lang="en-US" altLang="en-US" sz="2400"/>
              <a:t> are negotiated by the stakeholders in the evaluation during the development</a:t>
            </a:r>
          </a:p>
          <a:p>
            <a:r>
              <a:rPr lang="en-US" altLang="en-US" sz="2400"/>
              <a:t>Evaluators try to expose the subjectivity of their judgment as other stakeholders</a:t>
            </a:r>
          </a:p>
          <a:p>
            <a:r>
              <a:rPr lang="en-US" altLang="en-US" sz="2400"/>
              <a:t>The continuous nature of observation and reporting</a:t>
            </a:r>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AutoShape 2">
            <a:extLst>
              <a:ext uri="{FF2B5EF4-FFF2-40B4-BE49-F238E27FC236}">
                <a16:creationId xmlns:a16="http://schemas.microsoft.com/office/drawing/2014/main" id="{CD6A27B2-1651-3F45-863B-686547BAAA47}"/>
              </a:ext>
            </a:extLst>
          </p:cNvPr>
          <p:cNvSpPr>
            <a:spLocks noGrp="1" noChangeArrowheads="1"/>
          </p:cNvSpPr>
          <p:nvPr>
            <p:ph type="title"/>
          </p:nvPr>
        </p:nvSpPr>
        <p:spPr/>
        <p:txBody>
          <a:bodyPr/>
          <a:lstStyle/>
          <a:p>
            <a:r>
              <a:rPr lang="en-US" altLang="en-US"/>
              <a:t>Responsive Evaluation Model</a:t>
            </a:r>
          </a:p>
        </p:txBody>
      </p:sp>
      <p:sp>
        <p:nvSpPr>
          <p:cNvPr id="72706" name="Rectangle 3">
            <a:extLst>
              <a:ext uri="{FF2B5EF4-FFF2-40B4-BE49-F238E27FC236}">
                <a16:creationId xmlns:a16="http://schemas.microsoft.com/office/drawing/2014/main" id="{C6F39EBD-0A31-BE47-A928-B207C82C011E}"/>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This model is criticized for its subjectivity.</a:t>
            </a:r>
          </a:p>
          <a:p>
            <a:r>
              <a:rPr lang="en-US" altLang="en-US"/>
              <a:t>His response: subjectivity is inherent in any evaluation or measurement. </a:t>
            </a:r>
          </a:p>
          <a:p>
            <a:r>
              <a:rPr lang="en-US" altLang="en-US"/>
              <a:t>Evaluators endeavor to expose the origins of their subjectivity while other types of evaluation may disguise their subjectivity by using so-called objective tests and experimental designs</a:t>
            </a:r>
          </a:p>
          <a:p>
            <a:endParaRPr lang="en-US" altLang="en-US"/>
          </a:p>
        </p:txBody>
      </p:sp>
    </p:spTree>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AutoShape 2">
            <a:extLst>
              <a:ext uri="{FF2B5EF4-FFF2-40B4-BE49-F238E27FC236}">
                <a16:creationId xmlns:a16="http://schemas.microsoft.com/office/drawing/2014/main" id="{AA3697EA-5805-9242-B2FD-E8EAAAD78EF2}"/>
              </a:ext>
            </a:extLst>
          </p:cNvPr>
          <p:cNvSpPr>
            <a:spLocks noGrp="1" noChangeArrowheads="1"/>
          </p:cNvSpPr>
          <p:nvPr>
            <p:ph type="title"/>
          </p:nvPr>
        </p:nvSpPr>
        <p:spPr/>
        <p:txBody>
          <a:bodyPr/>
          <a:lstStyle/>
          <a:p>
            <a:r>
              <a:rPr lang="en-US" altLang="en-US" sz="3200"/>
              <a:t>Postmodern Evaluation Model (1990s): </a:t>
            </a:r>
          </a:p>
        </p:txBody>
      </p:sp>
      <p:sp>
        <p:nvSpPr>
          <p:cNvPr id="74754" name="Rectangle 3">
            <a:extLst>
              <a:ext uri="{FF2B5EF4-FFF2-40B4-BE49-F238E27FC236}">
                <a16:creationId xmlns:a16="http://schemas.microsoft.com/office/drawing/2014/main" id="{0ABF8D0E-CC79-7447-9ECE-73AA85892378}"/>
              </a:ext>
            </a:extLst>
          </p:cNvPr>
          <p:cNvSpPr>
            <a:spLocks noGrp="1" noChangeArrowheads="1"/>
          </p:cNvSpPr>
          <p:nvPr>
            <p:ph type="body" sz="half" idx="1"/>
          </p:nvPr>
        </p:nvSpPr>
        <p:spPr bwMode="auto"/>
        <p:txBody>
          <a:bodyPr wrap="square" numCol="1" anchor="t" anchorCtr="0" compatLnSpc="1">
            <a:prstTxWarp prst="textNoShape">
              <a:avLst/>
            </a:prstTxWarp>
          </a:bodyPr>
          <a:lstStyle/>
          <a:p>
            <a:pPr>
              <a:lnSpc>
                <a:spcPct val="80000"/>
              </a:lnSpc>
            </a:pPr>
            <a:r>
              <a:rPr lang="en-US" altLang="en-US" sz="3200"/>
              <a:t>Dennis Hlynka</a:t>
            </a:r>
          </a:p>
          <a:p>
            <a:pPr>
              <a:lnSpc>
                <a:spcPct val="80000"/>
              </a:lnSpc>
            </a:pPr>
            <a:endParaRPr lang="en-US" altLang="en-US" sz="3200"/>
          </a:p>
          <a:p>
            <a:pPr>
              <a:lnSpc>
                <a:spcPct val="80000"/>
              </a:lnSpc>
            </a:pPr>
            <a:endParaRPr lang="en-US" altLang="en-US" sz="3200"/>
          </a:p>
          <a:p>
            <a:pPr>
              <a:lnSpc>
                <a:spcPct val="80000"/>
              </a:lnSpc>
            </a:pPr>
            <a:endParaRPr lang="en-US" altLang="en-US" sz="3200"/>
          </a:p>
          <a:p>
            <a:pPr>
              <a:lnSpc>
                <a:spcPct val="80000"/>
              </a:lnSpc>
            </a:pPr>
            <a:endParaRPr lang="en-US" altLang="en-US" sz="3200"/>
          </a:p>
          <a:p>
            <a:pPr>
              <a:lnSpc>
                <a:spcPct val="80000"/>
              </a:lnSpc>
            </a:pPr>
            <a:r>
              <a:rPr lang="en-US" altLang="en-US" sz="3200"/>
              <a:t>Andrew R. J. Yeaman </a:t>
            </a:r>
          </a:p>
        </p:txBody>
      </p:sp>
      <p:pic>
        <p:nvPicPr>
          <p:cNvPr id="74755" name="Picture 5" descr="hlynka">
            <a:extLst>
              <a:ext uri="{FF2B5EF4-FFF2-40B4-BE49-F238E27FC236}">
                <a16:creationId xmlns:a16="http://schemas.microsoft.com/office/drawing/2014/main" id="{FFB37071-09E0-0949-A6C7-9A5A8140C572}"/>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5976938" y="2362200"/>
            <a:ext cx="1338262" cy="1785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4756" name="Picture 8" descr="anonymous%5B1%5D">
            <a:extLst>
              <a:ext uri="{FF2B5EF4-FFF2-40B4-BE49-F238E27FC236}">
                <a16:creationId xmlns:a16="http://schemas.microsoft.com/office/drawing/2014/main" id="{3D40AD01-91C6-7A4C-9E29-2B06B68E498E}"/>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bwMode="auto">
          <a:xfrm>
            <a:off x="6170613" y="4557713"/>
            <a:ext cx="952500" cy="127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4757" name="AutoShape 10">
            <a:extLst>
              <a:ext uri="{FF2B5EF4-FFF2-40B4-BE49-F238E27FC236}">
                <a16:creationId xmlns:a16="http://schemas.microsoft.com/office/drawing/2014/main" id="{591E9A4E-399D-304F-BCA8-AAC14C78DC67}"/>
              </a:ext>
            </a:extLst>
          </p:cNvPr>
          <p:cNvSpPr>
            <a:spLocks noChangeArrowheads="1"/>
          </p:cNvSpPr>
          <p:nvPr/>
        </p:nvSpPr>
        <p:spPr bwMode="auto">
          <a:xfrm>
            <a:off x="4227513" y="2493963"/>
            <a:ext cx="1781175" cy="414337"/>
          </a:xfrm>
          <a:prstGeom prst="rightArrow">
            <a:avLst>
              <a:gd name="adj1" fmla="val 50000"/>
              <a:gd name="adj2" fmla="val 107471"/>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74758" name="AutoShape 11">
            <a:extLst>
              <a:ext uri="{FF2B5EF4-FFF2-40B4-BE49-F238E27FC236}">
                <a16:creationId xmlns:a16="http://schemas.microsoft.com/office/drawing/2014/main" id="{DFC4E5C3-E4F8-9C4F-B4B7-A4A19E29072A}"/>
              </a:ext>
            </a:extLst>
          </p:cNvPr>
          <p:cNvSpPr>
            <a:spLocks noChangeArrowheads="1"/>
          </p:cNvSpPr>
          <p:nvPr/>
        </p:nvSpPr>
        <p:spPr bwMode="auto">
          <a:xfrm>
            <a:off x="4002088" y="5154613"/>
            <a:ext cx="1935162" cy="438150"/>
          </a:xfrm>
          <a:prstGeom prst="rightArrow">
            <a:avLst>
              <a:gd name="adj1" fmla="val 50000"/>
              <a:gd name="adj2" fmla="val 110417"/>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AutoShape 2">
            <a:extLst>
              <a:ext uri="{FF2B5EF4-FFF2-40B4-BE49-F238E27FC236}">
                <a16:creationId xmlns:a16="http://schemas.microsoft.com/office/drawing/2014/main" id="{496B7FCE-5CB6-F34B-8294-97BAFB903B80}"/>
              </a:ext>
            </a:extLst>
          </p:cNvPr>
          <p:cNvSpPr>
            <a:spLocks noGrp="1" noChangeArrowheads="1"/>
          </p:cNvSpPr>
          <p:nvPr>
            <p:ph type="title"/>
          </p:nvPr>
        </p:nvSpPr>
        <p:spPr/>
        <p:txBody>
          <a:bodyPr/>
          <a:lstStyle/>
          <a:p>
            <a:r>
              <a:rPr lang="en-US" altLang="en-US"/>
              <a:t>The postmodern evaluation model</a:t>
            </a:r>
          </a:p>
        </p:txBody>
      </p:sp>
      <p:sp>
        <p:nvSpPr>
          <p:cNvPr id="76802" name="Rectangle 3">
            <a:extLst>
              <a:ext uri="{FF2B5EF4-FFF2-40B4-BE49-F238E27FC236}">
                <a16:creationId xmlns:a16="http://schemas.microsoft.com/office/drawing/2014/main" id="{54156903-3A18-FB46-AC47-BA79BA9C6F49}"/>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Advocates criticized the modern technologies and positivist modes of inquiry. </a:t>
            </a:r>
          </a:p>
          <a:p>
            <a:r>
              <a:rPr lang="en-US" altLang="en-US"/>
              <a:t>They viewed educational technologies as a series of failed innovations. </a:t>
            </a:r>
          </a:p>
          <a:p>
            <a:r>
              <a:rPr lang="en-US" altLang="en-US"/>
              <a:t>They opposed the systematic inquiry and evaluation. </a:t>
            </a:r>
          </a:p>
          <a:p>
            <a:r>
              <a:rPr lang="en-US" altLang="en-US"/>
              <a:t>ID is a tool of positivists who hold onto the false hope of linear progress</a:t>
            </a:r>
          </a:p>
          <a:p>
            <a:endParaRPr lang="en-US" altLang="en-US"/>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AutoShape 2">
            <a:extLst>
              <a:ext uri="{FF2B5EF4-FFF2-40B4-BE49-F238E27FC236}">
                <a16:creationId xmlns:a16="http://schemas.microsoft.com/office/drawing/2014/main" id="{79DBF3F5-7A5B-724E-AF85-4DBE76B55203}"/>
              </a:ext>
            </a:extLst>
          </p:cNvPr>
          <p:cNvSpPr>
            <a:spLocks noGrp="1" noChangeArrowheads="1"/>
          </p:cNvSpPr>
          <p:nvPr>
            <p:ph type="title"/>
          </p:nvPr>
        </p:nvSpPr>
        <p:spPr/>
        <p:txBody>
          <a:bodyPr/>
          <a:lstStyle/>
          <a:p>
            <a:r>
              <a:rPr lang="en-US" altLang="en-US"/>
              <a:t>How to be a postmodernist</a:t>
            </a:r>
          </a:p>
        </p:txBody>
      </p:sp>
      <p:sp>
        <p:nvSpPr>
          <p:cNvPr id="78850" name="Rectangle 3">
            <a:extLst>
              <a:ext uri="{FF2B5EF4-FFF2-40B4-BE49-F238E27FC236}">
                <a16:creationId xmlns:a16="http://schemas.microsoft.com/office/drawing/2014/main" id="{1D4CD9D4-5131-2C4E-B9C9-1490424B6F6A}"/>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t>Consider concepts, ideas and objects as texts. Textual meanings are open to interpretation</a:t>
            </a:r>
          </a:p>
          <a:p>
            <a:r>
              <a:rPr lang="en-US" altLang="en-US" sz="2400"/>
              <a:t>Look for binary oppositions in those texts. Some usual oppositions are good/bad, progress/tradition, science/myth, love/hate, man/woman, and truth/fiction</a:t>
            </a:r>
          </a:p>
          <a:p>
            <a:r>
              <a:rPr lang="en-US" altLang="en-US" sz="2400"/>
              <a:t>Consider the critics, the minority, the alternative view, do not assume that your program is the best</a:t>
            </a:r>
          </a:p>
          <a:p>
            <a:endParaRPr lang="en-US" altLang="en-US" sz="2400"/>
          </a:p>
        </p:txBody>
      </p:sp>
    </p:spTree>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AutoShape 2">
            <a:extLst>
              <a:ext uri="{FF2B5EF4-FFF2-40B4-BE49-F238E27FC236}">
                <a16:creationId xmlns:a16="http://schemas.microsoft.com/office/drawing/2014/main" id="{2FA2E04F-A0AD-6E4A-BD90-588F1040807E}"/>
              </a:ext>
            </a:extLst>
          </p:cNvPr>
          <p:cNvSpPr>
            <a:spLocks noGrp="1" noChangeArrowheads="1"/>
          </p:cNvSpPr>
          <p:nvPr>
            <p:ph type="title"/>
          </p:nvPr>
        </p:nvSpPr>
        <p:spPr/>
        <p:txBody>
          <a:bodyPr/>
          <a:lstStyle/>
          <a:p>
            <a:r>
              <a:rPr lang="en-US" altLang="en-US"/>
              <a:t>The postmodern evaluation model</a:t>
            </a:r>
          </a:p>
        </p:txBody>
      </p:sp>
      <p:sp>
        <p:nvSpPr>
          <p:cNvPr id="80898" name="Rectangle 3">
            <a:extLst>
              <a:ext uri="{FF2B5EF4-FFF2-40B4-BE49-F238E27FC236}">
                <a16:creationId xmlns:a16="http://schemas.microsoft.com/office/drawing/2014/main" id="{86DA234A-C92B-FE45-B0E9-C4133C6EFD1D}"/>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Anti-technology, anti-progress , and anti-science</a:t>
            </a:r>
          </a:p>
          <a:p>
            <a:r>
              <a:rPr lang="en-US" altLang="en-US"/>
              <a:t>Hard to use, </a:t>
            </a:r>
          </a:p>
          <a:p>
            <a:r>
              <a:rPr lang="en-US" altLang="en-US"/>
              <a:t>Some evaluation perspectives, such as race, culture and politics can be useful in evaluation process </a:t>
            </a:r>
            <a:r>
              <a:rPr lang="en-US" altLang="en-US" sz="2000"/>
              <a:t>(Reeves &amp; Hedberg, 2003).</a:t>
            </a:r>
            <a:r>
              <a:rPr lang="en-US" altLang="en-US"/>
              <a:t> </a:t>
            </a:r>
          </a:p>
          <a:p>
            <a:endParaRPr lang="en-US" altLang="en-US"/>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AutoShape 2">
            <a:extLst>
              <a:ext uri="{FF2B5EF4-FFF2-40B4-BE49-F238E27FC236}">
                <a16:creationId xmlns:a16="http://schemas.microsoft.com/office/drawing/2014/main" id="{0485F7CC-E99E-8D4C-81BA-68803267260E}"/>
              </a:ext>
            </a:extLst>
          </p:cNvPr>
          <p:cNvSpPr>
            <a:spLocks noGrp="1" noChangeArrowheads="1"/>
          </p:cNvSpPr>
          <p:nvPr>
            <p:ph type="title"/>
          </p:nvPr>
        </p:nvSpPr>
        <p:spPr/>
        <p:txBody>
          <a:bodyPr/>
          <a:lstStyle/>
          <a:p>
            <a:r>
              <a:rPr lang="en-US" altLang="en-US"/>
              <a:t>Descriptive Models </a:t>
            </a:r>
          </a:p>
        </p:txBody>
      </p:sp>
      <p:sp>
        <p:nvSpPr>
          <p:cNvPr id="118787" name="Rectangle 3">
            <a:extLst>
              <a:ext uri="{FF2B5EF4-FFF2-40B4-BE49-F238E27FC236}">
                <a16:creationId xmlns:a16="http://schemas.microsoft.com/office/drawing/2014/main" id="{4C8237F3-9D13-A145-BC44-92BEB14FBEE6}"/>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They are more general in that they describe the theories that undergird prescriptive models (Alkin &amp; Ellett, 1990)</a:t>
            </a:r>
          </a:p>
          <a:p>
            <a:r>
              <a:rPr lang="en-US" altLang="en-US"/>
              <a:t>Examples:</a:t>
            </a:r>
          </a:p>
          <a:p>
            <a:pPr lvl="1"/>
            <a:r>
              <a:rPr lang="en-US" altLang="en-US" i="1"/>
              <a:t>Patton: Qualitative Evaluation Model (1980s)</a:t>
            </a:r>
          </a:p>
          <a:p>
            <a:pPr lvl="1"/>
            <a:r>
              <a:rPr lang="en-US" altLang="en-US" i="1"/>
              <a:t>Stake: Responsive Evaluation Model (1990s)</a:t>
            </a:r>
          </a:p>
          <a:p>
            <a:pPr lvl="1"/>
            <a:r>
              <a:rPr lang="en-US" altLang="en-US" i="1"/>
              <a:t>Hlynka, Belland, &amp; Yeaman: Postmodern Evaluation Model (1990s)</a:t>
            </a:r>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 calcmode="lin" valueType="num">
                                      <p:cBhvr additive="base">
                                        <p:cTn id="17" dur="5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878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8787">
                                            <p:txEl>
                                              <p:pRg st="3" end="3"/>
                                            </p:txEl>
                                          </p:spTgt>
                                        </p:tgtEl>
                                        <p:attrNameLst>
                                          <p:attrName>style.visibility</p:attrName>
                                        </p:attrNameLst>
                                      </p:cBhvr>
                                      <p:to>
                                        <p:strVal val="visible"/>
                                      </p:to>
                                    </p:set>
                                    <p:anim calcmode="lin" valueType="num">
                                      <p:cBhvr additive="base">
                                        <p:cTn id="21" dur="5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878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8787">
                                            <p:txEl>
                                              <p:pRg st="4" end="4"/>
                                            </p:txEl>
                                          </p:spTgt>
                                        </p:tgtEl>
                                        <p:attrNameLst>
                                          <p:attrName>style.visibility</p:attrName>
                                        </p:attrNameLst>
                                      </p:cBhvr>
                                      <p:to>
                                        <p:strVal val="visible"/>
                                      </p:to>
                                    </p:set>
                                    <p:anim calcmode="lin" valueType="num">
                                      <p:cBhvr additive="base">
                                        <p:cTn id="25" dur="5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87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AutoShape 2">
            <a:extLst>
              <a:ext uri="{FF2B5EF4-FFF2-40B4-BE49-F238E27FC236}">
                <a16:creationId xmlns:a16="http://schemas.microsoft.com/office/drawing/2014/main" id="{A185BB64-849B-7747-938A-E32EECD0D04C}"/>
              </a:ext>
            </a:extLst>
          </p:cNvPr>
          <p:cNvSpPr>
            <a:spLocks noGrp="1" noChangeArrowheads="1"/>
          </p:cNvSpPr>
          <p:nvPr>
            <p:ph type="title"/>
          </p:nvPr>
        </p:nvSpPr>
        <p:spPr/>
        <p:txBody>
          <a:bodyPr/>
          <a:lstStyle/>
          <a:p>
            <a:r>
              <a:rPr lang="en-US" altLang="en-US"/>
              <a:t>Fourth generation model</a:t>
            </a:r>
          </a:p>
        </p:txBody>
      </p:sp>
      <p:sp>
        <p:nvSpPr>
          <p:cNvPr id="164867" name="Rectangle 3">
            <a:extLst>
              <a:ext uri="{FF2B5EF4-FFF2-40B4-BE49-F238E27FC236}">
                <a16:creationId xmlns:a16="http://schemas.microsoft.com/office/drawing/2014/main" id="{08A807AF-E9CE-5E44-884C-2E7F1BC141EF}"/>
              </a:ext>
            </a:extLst>
          </p:cNvPr>
          <p:cNvSpPr>
            <a:spLocks noGrp="1" noChangeArrowheads="1"/>
          </p:cNvSpPr>
          <p:nvPr>
            <p:ph type="body" sz="half" idx="1"/>
          </p:nvPr>
        </p:nvSpPr>
        <p:spPr bwMode="auto">
          <a:xfrm>
            <a:off x="909638" y="2362200"/>
            <a:ext cx="3770312" cy="3724275"/>
          </a:xfrm>
        </p:spPr>
        <p:txBody>
          <a:bodyPr wrap="square" numCol="1" anchor="t" anchorCtr="0" compatLnSpc="1">
            <a:prstTxWarp prst="textNoShape">
              <a:avLst/>
            </a:prstTxWarp>
          </a:bodyPr>
          <a:lstStyle/>
          <a:p>
            <a:r>
              <a:rPr lang="en-US" altLang="en-US" sz="2400"/>
              <a:t>E.G. Guba </a:t>
            </a:r>
          </a:p>
          <a:p>
            <a:endParaRPr lang="en-US" altLang="en-US" sz="2400"/>
          </a:p>
          <a:p>
            <a:endParaRPr lang="en-US" altLang="en-US" sz="2400"/>
          </a:p>
          <a:p>
            <a:endParaRPr lang="en-US" altLang="en-US" sz="2400"/>
          </a:p>
          <a:p>
            <a:endParaRPr lang="en-US" altLang="en-US" sz="2400"/>
          </a:p>
          <a:p>
            <a:r>
              <a:rPr lang="en-US" altLang="en-US" sz="2400"/>
              <a:t>S. Lincoln</a:t>
            </a:r>
          </a:p>
          <a:p>
            <a:pPr>
              <a:buFont typeface="Wingdings" pitchFamily="2" charset="2"/>
              <a:buNone/>
            </a:pPr>
            <a:r>
              <a:rPr lang="en-US" altLang="en-US" sz="2400"/>
              <a:t>  </a:t>
            </a:r>
          </a:p>
        </p:txBody>
      </p:sp>
      <p:pic>
        <p:nvPicPr>
          <p:cNvPr id="164872" name="Picture 8" descr="http://www.wmich.edu/evalctr/imgs/guba.jpg">
            <a:extLst>
              <a:ext uri="{FF2B5EF4-FFF2-40B4-BE49-F238E27FC236}">
                <a16:creationId xmlns:a16="http://schemas.microsoft.com/office/drawing/2014/main" id="{A55A1AF5-174D-4C41-992B-90D19D9C08A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358063" y="2711450"/>
            <a:ext cx="952500" cy="127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4869" name="Picture 5" descr="lincoln">
            <a:extLst>
              <a:ext uri="{FF2B5EF4-FFF2-40B4-BE49-F238E27FC236}">
                <a16:creationId xmlns:a16="http://schemas.microsoft.com/office/drawing/2014/main" id="{8D3CC570-204F-794E-B087-EE62E131F4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8375" y="2339975"/>
            <a:ext cx="2409825"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877" name="AutoShape 13">
            <a:extLst>
              <a:ext uri="{FF2B5EF4-FFF2-40B4-BE49-F238E27FC236}">
                <a16:creationId xmlns:a16="http://schemas.microsoft.com/office/drawing/2014/main" id="{48D92D3D-1089-3F43-9E91-FC2BCFCE5A3A}"/>
              </a:ext>
            </a:extLst>
          </p:cNvPr>
          <p:cNvSpPr>
            <a:spLocks noChangeArrowheads="1"/>
          </p:cNvSpPr>
          <p:nvPr/>
        </p:nvSpPr>
        <p:spPr bwMode="auto">
          <a:xfrm>
            <a:off x="3443288" y="238125"/>
            <a:ext cx="5700712" cy="2362200"/>
          </a:xfrm>
          <a:prstGeom prst="curvedDownArrow">
            <a:avLst>
              <a:gd name="adj1" fmla="val 48266"/>
              <a:gd name="adj2" fmla="val 96532"/>
              <a:gd name="adj3" fmla="val 33333"/>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64879" name="AutoShape 15">
            <a:extLst>
              <a:ext uri="{FF2B5EF4-FFF2-40B4-BE49-F238E27FC236}">
                <a16:creationId xmlns:a16="http://schemas.microsoft.com/office/drawing/2014/main" id="{D32E4E47-A0BA-9F41-ACAB-E50DFD3B5CCC}"/>
              </a:ext>
            </a:extLst>
          </p:cNvPr>
          <p:cNvSpPr>
            <a:spLocks noChangeArrowheads="1"/>
          </p:cNvSpPr>
          <p:nvPr/>
        </p:nvSpPr>
        <p:spPr bwMode="auto">
          <a:xfrm>
            <a:off x="1685925" y="5057775"/>
            <a:ext cx="5202238" cy="2725738"/>
          </a:xfrm>
          <a:prstGeom prst="curvedUpArrow">
            <a:avLst>
              <a:gd name="adj1" fmla="val 38171"/>
              <a:gd name="adj2" fmla="val 76342"/>
              <a:gd name="adj3" fmla="val 33333"/>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amond(in)">
                                      <p:cBhvr>
                                        <p:cTn id="7" dur="2000"/>
                                        <p:tgtEl>
                                          <p:spTgt spid="164867">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64867">
                                            <p:txEl>
                                              <p:pRg st="5" end="5"/>
                                            </p:txEl>
                                          </p:spTgt>
                                        </p:tgtEl>
                                        <p:attrNameLst>
                                          <p:attrName>style.visibility</p:attrName>
                                        </p:attrNameLst>
                                      </p:cBhvr>
                                      <p:to>
                                        <p:strVal val="visible"/>
                                      </p:to>
                                    </p:set>
                                    <p:animEffect transition="in" filter="diamond(in)">
                                      <p:cBhvr>
                                        <p:cTn id="10" dur="2000"/>
                                        <p:tgtEl>
                                          <p:spTgt spid="164867">
                                            <p:txEl>
                                              <p:pRg st="5" end="5"/>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64869"/>
                                        </p:tgtEl>
                                        <p:attrNameLst>
                                          <p:attrName>style.visibility</p:attrName>
                                        </p:attrNameLst>
                                      </p:cBhvr>
                                      <p:to>
                                        <p:strVal val="visible"/>
                                      </p:to>
                                    </p:set>
                                    <p:animEffect transition="in" filter="diamond(in)">
                                      <p:cBhvr>
                                        <p:cTn id="13" dur="2000"/>
                                        <p:tgtEl>
                                          <p:spTgt spid="164869"/>
                                        </p:tgtEl>
                                      </p:cBhvr>
                                    </p:animEffect>
                                  </p:childTnLst>
                                </p:cTn>
                              </p:par>
                              <p:par>
                                <p:cTn id="14" presetID="8" presetClass="entr" presetSubtype="16" fill="hold" nodeType="withEffect">
                                  <p:stCondLst>
                                    <p:cond delay="0"/>
                                  </p:stCondLst>
                                  <p:childTnLst>
                                    <p:set>
                                      <p:cBhvr>
                                        <p:cTn id="15" dur="1" fill="hold">
                                          <p:stCondLst>
                                            <p:cond delay="0"/>
                                          </p:stCondLst>
                                        </p:cTn>
                                        <p:tgtEl>
                                          <p:spTgt spid="164872"/>
                                        </p:tgtEl>
                                        <p:attrNameLst>
                                          <p:attrName>style.visibility</p:attrName>
                                        </p:attrNameLst>
                                      </p:cBhvr>
                                      <p:to>
                                        <p:strVal val="visible"/>
                                      </p:to>
                                    </p:set>
                                    <p:animEffect transition="in" filter="diamond(in)">
                                      <p:cBhvr>
                                        <p:cTn id="16" dur="2000"/>
                                        <p:tgtEl>
                                          <p:spTgt spid="16487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4877"/>
                                        </p:tgtEl>
                                        <p:attrNameLst>
                                          <p:attrName>style.visibility</p:attrName>
                                        </p:attrNameLst>
                                      </p:cBhvr>
                                      <p:to>
                                        <p:strVal val="visible"/>
                                      </p:to>
                                    </p:set>
                                    <p:anim calcmode="lin" valueType="num">
                                      <p:cBhvr additive="base">
                                        <p:cTn id="21" dur="500" fill="hold"/>
                                        <p:tgtEl>
                                          <p:spTgt spid="164877"/>
                                        </p:tgtEl>
                                        <p:attrNameLst>
                                          <p:attrName>ppt_x</p:attrName>
                                        </p:attrNameLst>
                                      </p:cBhvr>
                                      <p:tavLst>
                                        <p:tav tm="0">
                                          <p:val>
                                            <p:strVal val="#ppt_x"/>
                                          </p:val>
                                        </p:tav>
                                        <p:tav tm="100000">
                                          <p:val>
                                            <p:strVal val="#ppt_x"/>
                                          </p:val>
                                        </p:tav>
                                      </p:tavLst>
                                    </p:anim>
                                    <p:anim calcmode="lin" valueType="num">
                                      <p:cBhvr additive="base">
                                        <p:cTn id="22" dur="500" fill="hold"/>
                                        <p:tgtEl>
                                          <p:spTgt spid="16487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4879"/>
                                        </p:tgtEl>
                                        <p:attrNameLst>
                                          <p:attrName>style.visibility</p:attrName>
                                        </p:attrNameLst>
                                      </p:cBhvr>
                                      <p:to>
                                        <p:strVal val="visible"/>
                                      </p:to>
                                    </p:set>
                                    <p:anim calcmode="lin" valueType="num">
                                      <p:cBhvr additive="base">
                                        <p:cTn id="25" dur="500" fill="hold"/>
                                        <p:tgtEl>
                                          <p:spTgt spid="164879"/>
                                        </p:tgtEl>
                                        <p:attrNameLst>
                                          <p:attrName>ppt_x</p:attrName>
                                        </p:attrNameLst>
                                      </p:cBhvr>
                                      <p:tavLst>
                                        <p:tav tm="0">
                                          <p:val>
                                            <p:strVal val="#ppt_x"/>
                                          </p:val>
                                        </p:tav>
                                        <p:tav tm="100000">
                                          <p:val>
                                            <p:strVal val="#ppt_x"/>
                                          </p:val>
                                        </p:tav>
                                      </p:tavLst>
                                    </p:anim>
                                    <p:anim calcmode="lin" valueType="num">
                                      <p:cBhvr additive="base">
                                        <p:cTn id="26" dur="500" fill="hold"/>
                                        <p:tgtEl>
                                          <p:spTgt spid="1648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AutoShape 2">
            <a:extLst>
              <a:ext uri="{FF2B5EF4-FFF2-40B4-BE49-F238E27FC236}">
                <a16:creationId xmlns:a16="http://schemas.microsoft.com/office/drawing/2014/main" id="{6DA6D123-1650-F446-96BE-5905ADB98004}"/>
              </a:ext>
            </a:extLst>
          </p:cNvPr>
          <p:cNvSpPr>
            <a:spLocks noGrp="1" noChangeArrowheads="1"/>
          </p:cNvSpPr>
          <p:nvPr>
            <p:ph type="title"/>
          </p:nvPr>
        </p:nvSpPr>
        <p:spPr/>
        <p:txBody>
          <a:bodyPr/>
          <a:lstStyle/>
          <a:p>
            <a:r>
              <a:rPr lang="en-US" altLang="en-US"/>
              <a:t>Fourth generation model</a:t>
            </a:r>
          </a:p>
        </p:txBody>
      </p:sp>
      <p:sp>
        <p:nvSpPr>
          <p:cNvPr id="175107" name="Rectangle 3">
            <a:extLst>
              <a:ext uri="{FF2B5EF4-FFF2-40B4-BE49-F238E27FC236}">
                <a16:creationId xmlns:a16="http://schemas.microsoft.com/office/drawing/2014/main" id="{AC267F5B-7399-C848-93AD-B0010C838CDF}"/>
              </a:ext>
            </a:extLst>
          </p:cNvPr>
          <p:cNvSpPr>
            <a:spLocks noGrp="1" noChangeArrowheads="1"/>
          </p:cNvSpPr>
          <p:nvPr>
            <p:ph idx="1"/>
          </p:nvPr>
        </p:nvSpPr>
        <p:spPr bwMode="auto"/>
        <p:txBody>
          <a:bodyPr wrap="square" numCol="1" anchor="t" anchorCtr="0" compatLnSpc="1">
            <a:prstTxWarp prst="textNoShape">
              <a:avLst/>
            </a:prstTxWarp>
          </a:bodyPr>
          <a:lstStyle/>
          <a:p>
            <a:pPr marL="533400" indent="-533400"/>
            <a:r>
              <a:rPr lang="en-US" altLang="en-US" sz="2400"/>
              <a:t>Seven principles that underlie their model (constructive perspective) </a:t>
            </a:r>
          </a:p>
          <a:p>
            <a:pPr marL="914400" lvl="1" indent="-457200">
              <a:buFont typeface="Wingdings" pitchFamily="2" charset="2"/>
              <a:buAutoNum type="arabicPeriod"/>
            </a:pPr>
            <a:r>
              <a:rPr lang="en-US" altLang="en-US" sz="2000"/>
              <a:t>Evaluation is a social political process</a:t>
            </a:r>
          </a:p>
          <a:p>
            <a:pPr marL="914400" lvl="1" indent="-457200">
              <a:buFont typeface="Wingdings" pitchFamily="2" charset="2"/>
              <a:buAutoNum type="arabicPeriod"/>
            </a:pPr>
            <a:r>
              <a:rPr lang="en-US" altLang="en-US" sz="2000"/>
              <a:t>Evaluation is a collaborative process</a:t>
            </a:r>
          </a:p>
          <a:p>
            <a:pPr marL="914400" lvl="1" indent="-457200">
              <a:buFont typeface="Wingdings" pitchFamily="2" charset="2"/>
              <a:buAutoNum type="arabicPeriod"/>
            </a:pPr>
            <a:r>
              <a:rPr lang="en-US" altLang="en-US" sz="2000"/>
              <a:t>Evaluation is a teaching/learning process</a:t>
            </a:r>
          </a:p>
          <a:p>
            <a:pPr marL="914400" lvl="1" indent="-457200">
              <a:buFont typeface="Wingdings" pitchFamily="2" charset="2"/>
              <a:buAutoNum type="arabicPeriod"/>
            </a:pPr>
            <a:r>
              <a:rPr lang="en-US" altLang="en-US" sz="2000"/>
              <a:t>Evaluation is a continuous, recursive, and highly divergent process</a:t>
            </a:r>
          </a:p>
          <a:p>
            <a:pPr marL="914400" lvl="1" indent="-457200">
              <a:buFont typeface="Wingdings" pitchFamily="2" charset="2"/>
              <a:buAutoNum type="arabicPeriod"/>
            </a:pPr>
            <a:r>
              <a:rPr lang="en-US" altLang="en-US" sz="2000"/>
              <a:t>Evaluation is an emergent process</a:t>
            </a:r>
          </a:p>
          <a:p>
            <a:pPr marL="914400" lvl="1" indent="-457200">
              <a:buFont typeface="Wingdings" pitchFamily="2" charset="2"/>
              <a:buAutoNum type="arabicPeriod"/>
            </a:pPr>
            <a:r>
              <a:rPr lang="en-US" altLang="en-US" sz="2000"/>
              <a:t>Evaluation is a process with unpredictable outcomes</a:t>
            </a:r>
          </a:p>
          <a:p>
            <a:pPr marL="914400" lvl="1" indent="-457200">
              <a:buFont typeface="Wingdings" pitchFamily="2" charset="2"/>
              <a:buAutoNum type="arabicPeriod"/>
            </a:pPr>
            <a:r>
              <a:rPr lang="en-US" altLang="en-US" sz="2000"/>
              <a:t>Evaluation is a process that creates reality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diamond(in)">
                                      <p:cBhvr>
                                        <p:cTn id="7" dur="2000"/>
                                        <p:tgtEl>
                                          <p:spTgt spid="175107">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75107">
                                            <p:txEl>
                                              <p:pRg st="1" end="1"/>
                                            </p:txEl>
                                          </p:spTgt>
                                        </p:tgtEl>
                                        <p:attrNameLst>
                                          <p:attrName>style.visibility</p:attrName>
                                        </p:attrNameLst>
                                      </p:cBhvr>
                                      <p:to>
                                        <p:strVal val="visible"/>
                                      </p:to>
                                    </p:set>
                                    <p:animEffect transition="in" filter="diamond(in)">
                                      <p:cBhvr>
                                        <p:cTn id="10" dur="2000"/>
                                        <p:tgtEl>
                                          <p:spTgt spid="175107">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75107">
                                            <p:txEl>
                                              <p:pRg st="2" end="2"/>
                                            </p:txEl>
                                          </p:spTgt>
                                        </p:tgtEl>
                                        <p:attrNameLst>
                                          <p:attrName>style.visibility</p:attrName>
                                        </p:attrNameLst>
                                      </p:cBhvr>
                                      <p:to>
                                        <p:strVal val="visible"/>
                                      </p:to>
                                    </p:set>
                                    <p:animEffect transition="in" filter="diamond(in)">
                                      <p:cBhvr>
                                        <p:cTn id="13" dur="2000"/>
                                        <p:tgtEl>
                                          <p:spTgt spid="175107">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75107">
                                            <p:txEl>
                                              <p:pRg st="3" end="3"/>
                                            </p:txEl>
                                          </p:spTgt>
                                        </p:tgtEl>
                                        <p:attrNameLst>
                                          <p:attrName>style.visibility</p:attrName>
                                        </p:attrNameLst>
                                      </p:cBhvr>
                                      <p:to>
                                        <p:strVal val="visible"/>
                                      </p:to>
                                    </p:set>
                                    <p:animEffect transition="in" filter="diamond(in)">
                                      <p:cBhvr>
                                        <p:cTn id="16" dur="2000"/>
                                        <p:tgtEl>
                                          <p:spTgt spid="175107">
                                            <p:txEl>
                                              <p:pRg st="3" end="3"/>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75107">
                                            <p:txEl>
                                              <p:pRg st="4" end="4"/>
                                            </p:txEl>
                                          </p:spTgt>
                                        </p:tgtEl>
                                        <p:attrNameLst>
                                          <p:attrName>style.visibility</p:attrName>
                                        </p:attrNameLst>
                                      </p:cBhvr>
                                      <p:to>
                                        <p:strVal val="visible"/>
                                      </p:to>
                                    </p:set>
                                    <p:animEffect transition="in" filter="diamond(in)">
                                      <p:cBhvr>
                                        <p:cTn id="19" dur="2000"/>
                                        <p:tgtEl>
                                          <p:spTgt spid="175107">
                                            <p:txEl>
                                              <p:pRg st="4" end="4"/>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175107">
                                            <p:txEl>
                                              <p:pRg st="5" end="5"/>
                                            </p:txEl>
                                          </p:spTgt>
                                        </p:tgtEl>
                                        <p:attrNameLst>
                                          <p:attrName>style.visibility</p:attrName>
                                        </p:attrNameLst>
                                      </p:cBhvr>
                                      <p:to>
                                        <p:strVal val="visible"/>
                                      </p:to>
                                    </p:set>
                                    <p:animEffect transition="in" filter="diamond(in)">
                                      <p:cBhvr>
                                        <p:cTn id="22" dur="2000"/>
                                        <p:tgtEl>
                                          <p:spTgt spid="175107">
                                            <p:txEl>
                                              <p:pRg st="5" end="5"/>
                                            </p:txEl>
                                          </p:spTgt>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175107">
                                            <p:txEl>
                                              <p:pRg st="6" end="6"/>
                                            </p:txEl>
                                          </p:spTgt>
                                        </p:tgtEl>
                                        <p:attrNameLst>
                                          <p:attrName>style.visibility</p:attrName>
                                        </p:attrNameLst>
                                      </p:cBhvr>
                                      <p:to>
                                        <p:strVal val="visible"/>
                                      </p:to>
                                    </p:set>
                                    <p:animEffect transition="in" filter="diamond(in)">
                                      <p:cBhvr>
                                        <p:cTn id="25" dur="2000"/>
                                        <p:tgtEl>
                                          <p:spTgt spid="175107">
                                            <p:txEl>
                                              <p:pRg st="6" end="6"/>
                                            </p:txEl>
                                          </p:spTgt>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175107">
                                            <p:txEl>
                                              <p:pRg st="7" end="7"/>
                                            </p:txEl>
                                          </p:spTgt>
                                        </p:tgtEl>
                                        <p:attrNameLst>
                                          <p:attrName>style.visibility</p:attrName>
                                        </p:attrNameLst>
                                      </p:cBhvr>
                                      <p:to>
                                        <p:strVal val="visible"/>
                                      </p:to>
                                    </p:set>
                                    <p:animEffect transition="in" filter="diamond(in)">
                                      <p:cBhvr>
                                        <p:cTn id="28" dur="2000"/>
                                        <p:tgtEl>
                                          <p:spTgt spid="175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AutoShape 2">
            <a:extLst>
              <a:ext uri="{FF2B5EF4-FFF2-40B4-BE49-F238E27FC236}">
                <a16:creationId xmlns:a16="http://schemas.microsoft.com/office/drawing/2014/main" id="{E6257D5B-7CD2-204C-96D5-BF5ADADD9871}"/>
              </a:ext>
            </a:extLst>
          </p:cNvPr>
          <p:cNvSpPr>
            <a:spLocks noGrp="1" noChangeArrowheads="1"/>
          </p:cNvSpPr>
          <p:nvPr>
            <p:ph type="title"/>
          </p:nvPr>
        </p:nvSpPr>
        <p:spPr/>
        <p:txBody>
          <a:bodyPr/>
          <a:lstStyle/>
          <a:p>
            <a:r>
              <a:rPr lang="en-US" altLang="en-US"/>
              <a:t>Fourth generation model</a:t>
            </a:r>
          </a:p>
        </p:txBody>
      </p:sp>
      <p:sp>
        <p:nvSpPr>
          <p:cNvPr id="87042" name="Rectangle 3">
            <a:extLst>
              <a:ext uri="{FF2B5EF4-FFF2-40B4-BE49-F238E27FC236}">
                <a16:creationId xmlns:a16="http://schemas.microsoft.com/office/drawing/2014/main" id="{C2165230-DB0F-1C4B-B052-F40CBD086CD3}"/>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Outcome of evaluation is rich, thick description based on extended observation and careful reflection</a:t>
            </a:r>
          </a:p>
          <a:p>
            <a:r>
              <a:rPr lang="en-US" altLang="en-US"/>
              <a:t>They recommend negotiation strategies for reaching consensus about the purposes, methods, and outcomes of evaluation</a:t>
            </a:r>
          </a:p>
        </p:txBody>
      </p:sp>
    </p:spTree>
  </p:cSld>
  <p:clrMapOvr>
    <a:masterClrMapping/>
  </p:clrMapOvr>
  <p:transition>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AutoShape 2">
            <a:extLst>
              <a:ext uri="{FF2B5EF4-FFF2-40B4-BE49-F238E27FC236}">
                <a16:creationId xmlns:a16="http://schemas.microsoft.com/office/drawing/2014/main" id="{DFC031F1-6FDC-DF4B-B0B9-EDE6B4794096}"/>
              </a:ext>
            </a:extLst>
          </p:cNvPr>
          <p:cNvSpPr>
            <a:spLocks noGrp="1" noChangeArrowheads="1"/>
          </p:cNvSpPr>
          <p:nvPr>
            <p:ph type="title"/>
          </p:nvPr>
        </p:nvSpPr>
        <p:spPr/>
        <p:txBody>
          <a:bodyPr/>
          <a:lstStyle/>
          <a:p>
            <a:r>
              <a:rPr lang="en-US" altLang="en-US" sz="3200"/>
              <a:t>Multiple methods evaluation model</a:t>
            </a:r>
          </a:p>
        </p:txBody>
      </p:sp>
      <p:sp>
        <p:nvSpPr>
          <p:cNvPr id="177155" name="Rectangle 3">
            <a:extLst>
              <a:ext uri="{FF2B5EF4-FFF2-40B4-BE49-F238E27FC236}">
                <a16:creationId xmlns:a16="http://schemas.microsoft.com/office/drawing/2014/main" id="{CA2611A3-8FA4-4943-BA44-703E93653109}"/>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a:t>M.M. Mark  and R.L. Shotland</a:t>
            </a:r>
          </a:p>
        </p:txBody>
      </p:sp>
      <p:sp>
        <p:nvSpPr>
          <p:cNvPr id="89091" name="Rectangle 4">
            <a:extLst>
              <a:ext uri="{FF2B5EF4-FFF2-40B4-BE49-F238E27FC236}">
                <a16:creationId xmlns:a16="http://schemas.microsoft.com/office/drawing/2014/main" id="{0CDB86E6-EE78-5C4A-8498-56E566C9FA47}"/>
              </a:ext>
            </a:extLst>
          </p:cNvPr>
          <p:cNvSpPr>
            <a:spLocks noGrp="1" noChangeArrowheads="1"/>
          </p:cNvSpPr>
          <p:nvPr>
            <p:ph sz="half" idx="2"/>
          </p:nvPr>
        </p:nvSpPr>
        <p:spPr bwMode="auto"/>
        <p:txBody>
          <a:bodyPr wrap="square" numCol="1" anchor="t" anchorCtr="0" compatLnSpc="1">
            <a:prstTxWarp prst="textNoShape">
              <a:avLst/>
            </a:prstTxWarp>
          </a:bodyPr>
          <a:lstStyle/>
          <a:p>
            <a:endParaRPr lang="en-US" altLang="en-US" sz="2400"/>
          </a:p>
        </p:txBody>
      </p:sp>
      <p:pic>
        <p:nvPicPr>
          <p:cNvPr id="177158" name="Picture 6" descr="cb-1">
            <a:extLst>
              <a:ext uri="{FF2B5EF4-FFF2-40B4-BE49-F238E27FC236}">
                <a16:creationId xmlns:a16="http://schemas.microsoft.com/office/drawing/2014/main" id="{F9578C20-D000-194E-BFAD-D41D35EB8F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4725" y="2528888"/>
            <a:ext cx="17145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7160" name="Picture 8" descr="cb-1">
            <a:extLst>
              <a:ext uri="{FF2B5EF4-FFF2-40B4-BE49-F238E27FC236}">
                <a16:creationId xmlns:a16="http://schemas.microsoft.com/office/drawing/2014/main" id="{DA3D2155-628F-6140-9DE9-806798E0F7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1150" y="2495550"/>
            <a:ext cx="17145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177158"/>
                                        </p:tgtEl>
                                        <p:attrNameLst>
                                          <p:attrName>style.visibility</p:attrName>
                                        </p:attrNameLst>
                                      </p:cBhvr>
                                      <p:to>
                                        <p:strVal val="visible"/>
                                      </p:to>
                                    </p:set>
                                    <p:animEffect transition="in" filter="diamond(in)">
                                      <p:cBhvr>
                                        <p:cTn id="13" dur="2000"/>
                                        <p:tgtEl>
                                          <p:spTgt spid="177158"/>
                                        </p:tgtEl>
                                      </p:cBhvr>
                                    </p:animEffect>
                                  </p:childTnLst>
                                </p:cTn>
                              </p:par>
                              <p:par>
                                <p:cTn id="14" presetID="8" presetClass="entr" presetSubtype="16" fill="hold" nodeType="withEffect">
                                  <p:stCondLst>
                                    <p:cond delay="0"/>
                                  </p:stCondLst>
                                  <p:childTnLst>
                                    <p:set>
                                      <p:cBhvr>
                                        <p:cTn id="15" dur="1" fill="hold">
                                          <p:stCondLst>
                                            <p:cond delay="0"/>
                                          </p:stCondLst>
                                        </p:cTn>
                                        <p:tgtEl>
                                          <p:spTgt spid="177160"/>
                                        </p:tgtEl>
                                        <p:attrNameLst>
                                          <p:attrName>style.visibility</p:attrName>
                                        </p:attrNameLst>
                                      </p:cBhvr>
                                      <p:to>
                                        <p:strVal val="visible"/>
                                      </p:to>
                                    </p:set>
                                    <p:animEffect transition="in" filter="diamond(in)">
                                      <p:cBhvr>
                                        <p:cTn id="16" dur="2000"/>
                                        <p:tgtEl>
                                          <p:spTgt spid="177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AutoShape 2">
            <a:extLst>
              <a:ext uri="{FF2B5EF4-FFF2-40B4-BE49-F238E27FC236}">
                <a16:creationId xmlns:a16="http://schemas.microsoft.com/office/drawing/2014/main" id="{57ECB064-B7CE-374E-A048-955974E5D5EE}"/>
              </a:ext>
            </a:extLst>
          </p:cNvPr>
          <p:cNvSpPr>
            <a:spLocks noGrp="1" noChangeArrowheads="1"/>
          </p:cNvSpPr>
          <p:nvPr>
            <p:ph type="title"/>
          </p:nvPr>
        </p:nvSpPr>
        <p:spPr/>
        <p:txBody>
          <a:bodyPr/>
          <a:lstStyle/>
          <a:p>
            <a:r>
              <a:rPr lang="en-US" altLang="en-US" sz="3200"/>
              <a:t>Multiple methods evaluation model</a:t>
            </a:r>
          </a:p>
        </p:txBody>
      </p:sp>
      <p:sp>
        <p:nvSpPr>
          <p:cNvPr id="91138" name="Rectangle 3">
            <a:extLst>
              <a:ext uri="{FF2B5EF4-FFF2-40B4-BE49-F238E27FC236}">
                <a16:creationId xmlns:a16="http://schemas.microsoft.com/office/drawing/2014/main" id="{7CAF75C9-EA6B-8340-A1BF-4FF43AEE9E9C}"/>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One plus one are not necessarily more beautiful than one</a:t>
            </a:r>
          </a:p>
          <a:p>
            <a:r>
              <a:rPr lang="en-US" altLang="en-US"/>
              <a:t>Multiple methods are only appropriate when they are chosen for a particularly complex program that cannot be adequately assessed with a single method</a:t>
            </a:r>
          </a:p>
          <a:p>
            <a:endParaRPr lang="en-US" altLang="en-US"/>
          </a:p>
        </p:txBody>
      </p:sp>
    </p:spTree>
  </p:cSld>
  <p:clrMapOvr>
    <a:masterClrMapping/>
  </p:clrMapOvr>
  <p:transition>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AutoShape 2">
            <a:extLst>
              <a:ext uri="{FF2B5EF4-FFF2-40B4-BE49-F238E27FC236}">
                <a16:creationId xmlns:a16="http://schemas.microsoft.com/office/drawing/2014/main" id="{734F41DC-5212-9B46-96BF-2BF15C568F28}"/>
              </a:ext>
            </a:extLst>
          </p:cNvPr>
          <p:cNvSpPr>
            <a:spLocks noGrp="1" noChangeArrowheads="1"/>
          </p:cNvSpPr>
          <p:nvPr>
            <p:ph type="title"/>
          </p:nvPr>
        </p:nvSpPr>
        <p:spPr/>
        <p:txBody>
          <a:bodyPr/>
          <a:lstStyle/>
          <a:p>
            <a:r>
              <a:rPr lang="en-US" altLang="en-US"/>
              <a:t>REFERENCES</a:t>
            </a:r>
          </a:p>
        </p:txBody>
      </p:sp>
      <p:sp>
        <p:nvSpPr>
          <p:cNvPr id="93186" name="Rectangle 3">
            <a:extLst>
              <a:ext uri="{FF2B5EF4-FFF2-40B4-BE49-F238E27FC236}">
                <a16:creationId xmlns:a16="http://schemas.microsoft.com/office/drawing/2014/main" id="{836A97DE-6C98-154D-9B68-F9EA86A553AC}"/>
              </a:ext>
            </a:extLst>
          </p:cNvPr>
          <p:cNvSpPr>
            <a:spLocks noGrp="1" noChangeArrowheads="1"/>
          </p:cNvSpPr>
          <p:nvPr>
            <p:ph idx="1"/>
          </p:nvPr>
        </p:nvSpPr>
        <p:spPr bwMode="auto"/>
        <p:txBody>
          <a:bodyPr wrap="square" numCol="1" anchor="t" anchorCtr="0" compatLnSpc="1">
            <a:prstTxWarp prst="textNoShape">
              <a:avLst/>
            </a:prstTxWarp>
          </a:bodyPr>
          <a:lstStyle/>
          <a:p>
            <a:pPr>
              <a:lnSpc>
                <a:spcPct val="80000"/>
              </a:lnSpc>
            </a:pPr>
            <a:r>
              <a:rPr lang="en-US" altLang="en-US" sz="1800"/>
              <a:t>Dick, W. (2002). Evaluation in instructional design: the impact of Kirkpatrick’s four-level model. In Reiser, R.A., &amp; Dempsey, J.V. (Eds.). </a:t>
            </a:r>
            <a:r>
              <a:rPr lang="en-US" altLang="en-US" sz="1800" i="1"/>
              <a:t>Trends and issues in instructional design and technology.</a:t>
            </a:r>
            <a:r>
              <a:rPr lang="en-US" altLang="en-US" sz="1800"/>
              <a:t> New Jersey: Merrill Prentice Hall. </a:t>
            </a:r>
          </a:p>
          <a:p>
            <a:pPr>
              <a:lnSpc>
                <a:spcPct val="80000"/>
              </a:lnSpc>
            </a:pPr>
            <a:r>
              <a:rPr lang="en-US" altLang="en-US" sz="1800"/>
              <a:t>Dick, W., &amp; Carey, L. (1990).  </a:t>
            </a:r>
            <a:r>
              <a:rPr lang="en-US" altLang="en-US" sz="1800" i="1"/>
              <a:t>The systematic design of instruction. </a:t>
            </a:r>
            <a:r>
              <a:rPr lang="en-US" altLang="en-US" sz="1800"/>
              <a:t>Florida: HarperCollinsPublishers. </a:t>
            </a:r>
          </a:p>
          <a:p>
            <a:pPr>
              <a:lnSpc>
                <a:spcPct val="80000"/>
              </a:lnSpc>
            </a:pPr>
            <a:r>
              <a:rPr lang="en-US" altLang="en-US" sz="1800"/>
              <a:t>Reeves, T. &amp; Hedberg, J.  (2003). </a:t>
            </a:r>
            <a:r>
              <a:rPr lang="en-US" altLang="en-US" sz="1800" i="1"/>
              <a:t>Interactive Learning Systems Evaluation</a:t>
            </a:r>
            <a:r>
              <a:rPr lang="en-US" altLang="en-US" sz="1800"/>
              <a:t>.  Educational Technology Publications. </a:t>
            </a:r>
          </a:p>
          <a:p>
            <a:pPr>
              <a:lnSpc>
                <a:spcPct val="80000"/>
              </a:lnSpc>
            </a:pPr>
            <a:r>
              <a:rPr lang="en-US" altLang="en-US" sz="1800"/>
              <a:t>Reiser, R.A. (2002). A history of instructional design and technology. In Reiser, R.A., &amp; Dempsey, J.V. (Eds.). </a:t>
            </a:r>
            <a:r>
              <a:rPr lang="en-US" altLang="en-US" sz="1800" i="1"/>
              <a:t>Trends and issues in instructional design and technology.</a:t>
            </a:r>
            <a:r>
              <a:rPr lang="en-US" altLang="en-US" sz="1800"/>
              <a:t> New Jersey: Merrill Prentice Hall. </a:t>
            </a:r>
          </a:p>
          <a:p>
            <a:pPr>
              <a:lnSpc>
                <a:spcPct val="80000"/>
              </a:lnSpc>
            </a:pPr>
            <a:r>
              <a:rPr lang="en-US" altLang="en-US" sz="1800"/>
              <a:t>Stake, R.E. (1990). Responsive Evaluation. In Walberg, H.J. &amp; Haetel, G.D.(Eds.), </a:t>
            </a:r>
            <a:r>
              <a:rPr lang="en-US" altLang="en-US" sz="1800" i="1"/>
              <a:t>The international encyclopedia of educational evaluation</a:t>
            </a:r>
            <a:r>
              <a:rPr lang="en-US" altLang="en-US" sz="1800"/>
              <a:t> (pp.75-77). New York: Pergamon Press. </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AutoShape 2">
            <a:extLst>
              <a:ext uri="{FF2B5EF4-FFF2-40B4-BE49-F238E27FC236}">
                <a16:creationId xmlns:a16="http://schemas.microsoft.com/office/drawing/2014/main" id="{5D2DF9E3-0BB6-B742-B42B-D876467AAC68}"/>
              </a:ext>
            </a:extLst>
          </p:cNvPr>
          <p:cNvSpPr>
            <a:spLocks noGrp="1" noChangeArrowheads="1"/>
          </p:cNvSpPr>
          <p:nvPr>
            <p:ph type="title"/>
          </p:nvPr>
        </p:nvSpPr>
        <p:spPr/>
        <p:txBody>
          <a:bodyPr/>
          <a:lstStyle/>
          <a:p>
            <a:r>
              <a:rPr lang="en-US" altLang="en-US"/>
              <a:t>Formative evaluation</a:t>
            </a:r>
          </a:p>
        </p:txBody>
      </p:sp>
      <p:sp>
        <p:nvSpPr>
          <p:cNvPr id="11266" name="Rectangle 3">
            <a:extLst>
              <a:ext uri="{FF2B5EF4-FFF2-40B4-BE49-F238E27FC236}">
                <a16:creationId xmlns:a16="http://schemas.microsoft.com/office/drawing/2014/main" id="{70854BCD-60F4-5A4F-889B-F8AA563C73FF}"/>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An essential part of instructional design models </a:t>
            </a:r>
          </a:p>
          <a:p>
            <a:r>
              <a:rPr lang="en-US" altLang="en-US"/>
              <a:t>It is  the systematic collection of information for the purpose of informing decisions to design and improve the product / instruction (Flagg, 1990)</a:t>
            </a:r>
            <a:endParaRPr lang="en-US" altLang="en-US" sz="1600"/>
          </a:p>
          <a:p>
            <a:endParaRPr lang="en-US" altLang="en-US"/>
          </a:p>
          <a:p>
            <a:pPr>
              <a:buFont typeface="Wingdings" pitchFamily="2" charset="2"/>
              <a:buNone/>
            </a:pPr>
            <a:r>
              <a:rPr lang="en-US" altLang="en-US"/>
              <a:t>                              </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AutoShape 2">
            <a:extLst>
              <a:ext uri="{FF2B5EF4-FFF2-40B4-BE49-F238E27FC236}">
                <a16:creationId xmlns:a16="http://schemas.microsoft.com/office/drawing/2014/main" id="{71C07034-6DDD-1940-A43C-110C3CA77A91}"/>
              </a:ext>
            </a:extLst>
          </p:cNvPr>
          <p:cNvSpPr>
            <a:spLocks noGrp="1" noChangeArrowheads="1"/>
          </p:cNvSpPr>
          <p:nvPr>
            <p:ph type="title"/>
          </p:nvPr>
        </p:nvSpPr>
        <p:spPr/>
        <p:txBody>
          <a:bodyPr/>
          <a:lstStyle/>
          <a:p>
            <a:r>
              <a:rPr lang="en-US" altLang="en-US"/>
              <a:t>Why Formative Evaluation? </a:t>
            </a:r>
          </a:p>
        </p:txBody>
      </p:sp>
      <p:sp>
        <p:nvSpPr>
          <p:cNvPr id="13314" name="Rectangle 3">
            <a:extLst>
              <a:ext uri="{FF2B5EF4-FFF2-40B4-BE49-F238E27FC236}">
                <a16:creationId xmlns:a16="http://schemas.microsoft.com/office/drawing/2014/main" id="{E79412A0-A77F-4C4D-A1C2-BBE094139CFD}"/>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b="1"/>
              <a:t>The purpose of formative evaluation is to improve the effectiveness of the instruction at its formation stage with systematic collection of information and data (Dick &amp; Carey, 1990; Flagg, 1990).</a:t>
            </a:r>
            <a:r>
              <a:rPr lang="en-US" altLang="en-US"/>
              <a:t> </a:t>
            </a:r>
          </a:p>
          <a:p>
            <a:r>
              <a:rPr lang="en-US" altLang="en-US" b="1"/>
              <a:t>So that Learners may like the Instruction</a:t>
            </a:r>
          </a:p>
          <a:p>
            <a:r>
              <a:rPr lang="en-US" altLang="en-US" b="1"/>
              <a:t>So that learners will learn from the Instruction</a:t>
            </a:r>
          </a:p>
          <a:p>
            <a:endParaRPr lang="en-US" altLang="en-US" b="1"/>
          </a:p>
          <a:p>
            <a:pPr eaLnBrk="0" hangingPunct="0">
              <a:lnSpc>
                <a:spcPct val="85000"/>
              </a:lnSpc>
              <a:spcBef>
                <a:spcPct val="0"/>
              </a:spcBef>
              <a:buFontTx/>
              <a:buNone/>
            </a:pPr>
            <a:endParaRPr lang="en-US" altLang="en-US"/>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a:extLst>
              <a:ext uri="{FF2B5EF4-FFF2-40B4-BE49-F238E27FC236}">
                <a16:creationId xmlns:a16="http://schemas.microsoft.com/office/drawing/2014/main" id="{E2C9F030-4DC2-AB46-8218-9F9A8FAD4F02}"/>
              </a:ext>
            </a:extLst>
          </p:cNvPr>
          <p:cNvSpPr>
            <a:spLocks noGrp="1" noChangeArrowheads="1"/>
          </p:cNvSpPr>
          <p:nvPr>
            <p:ph type="title"/>
          </p:nvPr>
        </p:nvSpPr>
        <p:spPr/>
        <p:txBody>
          <a:bodyPr/>
          <a:lstStyle/>
          <a:p>
            <a:r>
              <a:rPr lang="en-US" altLang="en-US" sz="4800"/>
              <a:t>When?</a:t>
            </a:r>
            <a:r>
              <a:rPr lang="en-US" altLang="en-US"/>
              <a:t> </a:t>
            </a:r>
          </a:p>
        </p:txBody>
      </p:sp>
      <p:sp>
        <p:nvSpPr>
          <p:cNvPr id="87043" name="Rectangle 3">
            <a:extLst>
              <a:ext uri="{FF2B5EF4-FFF2-40B4-BE49-F238E27FC236}">
                <a16:creationId xmlns:a16="http://schemas.microsoft.com/office/drawing/2014/main" id="{3DCA8A21-D14D-2148-8CD4-7C19FB13B164}"/>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4400"/>
              <a:t>Early and often</a:t>
            </a:r>
          </a:p>
          <a:p>
            <a:r>
              <a:rPr lang="en-US" altLang="en-US" sz="4400"/>
              <a:t>Before it is too late</a:t>
            </a:r>
          </a:p>
          <a:p>
            <a:pPr>
              <a:buFont typeface="Wingdings" pitchFamily="2" charset="2"/>
              <a:buNone/>
            </a:pPr>
            <a:endParaRPr lang="en-US" altLang="en-US" sz="4400"/>
          </a:p>
          <a:p>
            <a:pPr>
              <a:buFont typeface="Wingdings" pitchFamily="2" charset="2"/>
              <a:buNone/>
            </a:pPr>
            <a:endParaRPr lang="en-US" altLang="en-US" sz="440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7043">
                                            <p:txEl>
                                              <p:pRg st="1" end="1"/>
                                            </p:txEl>
                                          </p:spTgt>
                                        </p:tgtEl>
                                        <p:attrNameLst>
                                          <p:attrName>style.visibility</p:attrName>
                                        </p:attrNameLst>
                                      </p:cBhvr>
                                      <p:to>
                                        <p:strVal val="visible"/>
                                      </p:to>
                                    </p:set>
                                    <p:anim calcmode="lin" valueType="num">
                                      <p:cBhvr additive="base">
                                        <p:cTn id="13" dur="5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WordArt 2">
            <a:extLst>
              <a:ext uri="{FF2B5EF4-FFF2-40B4-BE49-F238E27FC236}">
                <a16:creationId xmlns:a16="http://schemas.microsoft.com/office/drawing/2014/main" id="{BD9C2CCC-A07E-834D-8B18-2D71E651D575}"/>
              </a:ext>
            </a:extLst>
          </p:cNvPr>
          <p:cNvSpPr>
            <a:spLocks noChangeArrowheads="1" noChangeShapeType="1" noTextEdit="1"/>
          </p:cNvSpPr>
          <p:nvPr/>
        </p:nvSpPr>
        <p:spPr bwMode="auto">
          <a:xfrm>
            <a:off x="381000" y="5638800"/>
            <a:ext cx="4905375" cy="5238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6699"/>
                </a:solidFill>
                <a:effectLst>
                  <a:outerShdw dist="45791" dir="2021404" algn="ctr" rotWithShape="0">
                    <a:srgbClr val="C0C0C0"/>
                  </a:outerShdw>
                </a:effectLst>
                <a:latin typeface="Times New Roman" panose="02020603050405020304" pitchFamily="18" charset="0"/>
                <a:cs typeface="Times New Roman" panose="02020603050405020304" pitchFamily="18" charset="0"/>
              </a:rPr>
              <a:t>The Dick and Carey Model</a:t>
            </a:r>
          </a:p>
        </p:txBody>
      </p:sp>
      <p:cxnSp>
        <p:nvCxnSpPr>
          <p:cNvPr id="17410" name="AutoShape 3">
            <a:extLst>
              <a:ext uri="{FF2B5EF4-FFF2-40B4-BE49-F238E27FC236}">
                <a16:creationId xmlns:a16="http://schemas.microsoft.com/office/drawing/2014/main" id="{2A581851-1DCB-AE46-AC8A-D6A23B223D59}"/>
              </a:ext>
            </a:extLst>
          </p:cNvPr>
          <p:cNvCxnSpPr>
            <a:cxnSpLocks noChangeShapeType="1"/>
          </p:cNvCxnSpPr>
          <p:nvPr/>
        </p:nvCxnSpPr>
        <p:spPr bwMode="auto">
          <a:xfrm>
            <a:off x="6786563" y="990600"/>
            <a:ext cx="1587" cy="1295400"/>
          </a:xfrm>
          <a:prstGeom prst="straightConnector1">
            <a:avLst/>
          </a:prstGeom>
          <a:noFill/>
          <a:ln w="9525" cap="rnd">
            <a:solidFill>
              <a:schemeClr val="accent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1" name="AutoShape 4">
            <a:extLst>
              <a:ext uri="{FF2B5EF4-FFF2-40B4-BE49-F238E27FC236}">
                <a16:creationId xmlns:a16="http://schemas.microsoft.com/office/drawing/2014/main" id="{D82B7518-1BCA-704D-A727-17A829466557}"/>
              </a:ext>
            </a:extLst>
          </p:cNvPr>
          <p:cNvCxnSpPr>
            <a:cxnSpLocks noChangeShapeType="1"/>
          </p:cNvCxnSpPr>
          <p:nvPr/>
        </p:nvCxnSpPr>
        <p:spPr bwMode="auto">
          <a:xfrm>
            <a:off x="5414963" y="990600"/>
            <a:ext cx="0" cy="1295400"/>
          </a:xfrm>
          <a:prstGeom prst="straightConnector1">
            <a:avLst/>
          </a:prstGeom>
          <a:noFill/>
          <a:ln w="9525" cap="rnd">
            <a:solidFill>
              <a:schemeClr val="accent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2" name="AutoShape 5">
            <a:extLst>
              <a:ext uri="{FF2B5EF4-FFF2-40B4-BE49-F238E27FC236}">
                <a16:creationId xmlns:a16="http://schemas.microsoft.com/office/drawing/2014/main" id="{A340030E-139A-A749-BBAF-0CC3C5E7B1C2}"/>
              </a:ext>
            </a:extLst>
          </p:cNvPr>
          <p:cNvCxnSpPr>
            <a:cxnSpLocks noChangeShapeType="1"/>
          </p:cNvCxnSpPr>
          <p:nvPr/>
        </p:nvCxnSpPr>
        <p:spPr bwMode="auto">
          <a:xfrm>
            <a:off x="4043363" y="990600"/>
            <a:ext cx="0" cy="1295400"/>
          </a:xfrm>
          <a:prstGeom prst="straightConnector1">
            <a:avLst/>
          </a:prstGeom>
          <a:noFill/>
          <a:ln w="9525" cap="rnd">
            <a:solidFill>
              <a:schemeClr val="accent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3" name="AutoShape 6">
            <a:extLst>
              <a:ext uri="{FF2B5EF4-FFF2-40B4-BE49-F238E27FC236}">
                <a16:creationId xmlns:a16="http://schemas.microsoft.com/office/drawing/2014/main" id="{AEEB7BC7-2D61-6441-AE05-F192A752B5D6}"/>
              </a:ext>
            </a:extLst>
          </p:cNvPr>
          <p:cNvCxnSpPr>
            <a:cxnSpLocks noChangeShapeType="1"/>
          </p:cNvCxnSpPr>
          <p:nvPr/>
        </p:nvCxnSpPr>
        <p:spPr bwMode="auto">
          <a:xfrm>
            <a:off x="2900363" y="990600"/>
            <a:ext cx="0" cy="1295400"/>
          </a:xfrm>
          <a:prstGeom prst="straightConnector1">
            <a:avLst/>
          </a:prstGeom>
          <a:noFill/>
          <a:ln w="9525" cap="rnd">
            <a:solidFill>
              <a:schemeClr val="accent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4" name="AutoShape 7">
            <a:extLst>
              <a:ext uri="{FF2B5EF4-FFF2-40B4-BE49-F238E27FC236}">
                <a16:creationId xmlns:a16="http://schemas.microsoft.com/office/drawing/2014/main" id="{BF406B5E-5CF9-6349-B916-648D4D11A675}"/>
              </a:ext>
            </a:extLst>
          </p:cNvPr>
          <p:cNvCxnSpPr>
            <a:cxnSpLocks noChangeShapeType="1"/>
          </p:cNvCxnSpPr>
          <p:nvPr/>
        </p:nvCxnSpPr>
        <p:spPr bwMode="auto">
          <a:xfrm rot="5400000">
            <a:off x="4906963" y="1077913"/>
            <a:ext cx="838200" cy="5886450"/>
          </a:xfrm>
          <a:prstGeom prst="bentConnector2">
            <a:avLst/>
          </a:prstGeom>
          <a:noFill/>
          <a:ln w="9525" cap="rnd">
            <a:solidFill>
              <a:schemeClr val="accent2"/>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5" name="AutoShape 8">
            <a:extLst>
              <a:ext uri="{FF2B5EF4-FFF2-40B4-BE49-F238E27FC236}">
                <a16:creationId xmlns:a16="http://schemas.microsoft.com/office/drawing/2014/main" id="{0ED1E5F8-F7BD-104E-8667-435B456AB482}"/>
              </a:ext>
            </a:extLst>
          </p:cNvPr>
          <p:cNvCxnSpPr>
            <a:cxnSpLocks noChangeShapeType="1"/>
          </p:cNvCxnSpPr>
          <p:nvPr/>
        </p:nvCxnSpPr>
        <p:spPr bwMode="auto">
          <a:xfrm>
            <a:off x="5049838" y="949325"/>
            <a:ext cx="3219450" cy="1700213"/>
          </a:xfrm>
          <a:prstGeom prst="bentConnector2">
            <a:avLst/>
          </a:prstGeom>
          <a:noFill/>
          <a:ln w="9525" cap="rnd">
            <a:solidFill>
              <a:schemeClr val="accent2"/>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16" name="Text Box 9">
            <a:extLst>
              <a:ext uri="{FF2B5EF4-FFF2-40B4-BE49-F238E27FC236}">
                <a16:creationId xmlns:a16="http://schemas.microsoft.com/office/drawing/2014/main" id="{9E52240D-1866-F747-A7C6-58A1B64A039F}"/>
              </a:ext>
            </a:extLst>
          </p:cNvPr>
          <p:cNvSpPr txBox="1">
            <a:spLocks noChangeArrowheads="1"/>
          </p:cNvSpPr>
          <p:nvPr/>
        </p:nvSpPr>
        <p:spPr bwMode="auto">
          <a:xfrm>
            <a:off x="228600" y="2743200"/>
            <a:ext cx="1295400"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Assess Needs to Identify Goals</a:t>
            </a:r>
          </a:p>
        </p:txBody>
      </p:sp>
      <p:sp>
        <p:nvSpPr>
          <p:cNvPr id="17417" name="Text Box 10">
            <a:extLst>
              <a:ext uri="{FF2B5EF4-FFF2-40B4-BE49-F238E27FC236}">
                <a16:creationId xmlns:a16="http://schemas.microsoft.com/office/drawing/2014/main" id="{F72F3DCA-4E9B-404B-8FAF-AB5FB588FCBE}"/>
              </a:ext>
            </a:extLst>
          </p:cNvPr>
          <p:cNvSpPr txBox="1">
            <a:spLocks noChangeArrowheads="1"/>
          </p:cNvSpPr>
          <p:nvPr/>
        </p:nvSpPr>
        <p:spPr bwMode="auto">
          <a:xfrm>
            <a:off x="1223963" y="1219200"/>
            <a:ext cx="1219200"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Conduct Instructional Analysis</a:t>
            </a:r>
          </a:p>
        </p:txBody>
      </p:sp>
      <p:sp>
        <p:nvSpPr>
          <p:cNvPr id="17418" name="Text Box 11">
            <a:extLst>
              <a:ext uri="{FF2B5EF4-FFF2-40B4-BE49-F238E27FC236}">
                <a16:creationId xmlns:a16="http://schemas.microsoft.com/office/drawing/2014/main" id="{7A418F19-27A3-1C4A-B418-0FFF31C888F3}"/>
              </a:ext>
            </a:extLst>
          </p:cNvPr>
          <p:cNvSpPr txBox="1">
            <a:spLocks noChangeArrowheads="1"/>
          </p:cNvSpPr>
          <p:nvPr/>
        </p:nvSpPr>
        <p:spPr bwMode="auto">
          <a:xfrm>
            <a:off x="1223963" y="4070350"/>
            <a:ext cx="1158875" cy="7397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Analyze Learners and Contexts</a:t>
            </a:r>
          </a:p>
        </p:txBody>
      </p:sp>
      <p:sp>
        <p:nvSpPr>
          <p:cNvPr id="17419" name="Text Box 12">
            <a:extLst>
              <a:ext uri="{FF2B5EF4-FFF2-40B4-BE49-F238E27FC236}">
                <a16:creationId xmlns:a16="http://schemas.microsoft.com/office/drawing/2014/main" id="{3021F376-0DE7-8A46-B692-8F407BF2867B}"/>
              </a:ext>
            </a:extLst>
          </p:cNvPr>
          <p:cNvSpPr txBox="1">
            <a:spLocks noChangeArrowheads="1"/>
          </p:cNvSpPr>
          <p:nvPr/>
        </p:nvSpPr>
        <p:spPr bwMode="auto">
          <a:xfrm>
            <a:off x="2062163" y="2743200"/>
            <a:ext cx="1143000"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Write Performance Objectives</a:t>
            </a:r>
          </a:p>
        </p:txBody>
      </p:sp>
      <p:sp>
        <p:nvSpPr>
          <p:cNvPr id="17420" name="Text Box 13">
            <a:extLst>
              <a:ext uri="{FF2B5EF4-FFF2-40B4-BE49-F238E27FC236}">
                <a16:creationId xmlns:a16="http://schemas.microsoft.com/office/drawing/2014/main" id="{9CF0193B-53D2-5146-B623-C50FECE53A57}"/>
              </a:ext>
            </a:extLst>
          </p:cNvPr>
          <p:cNvSpPr txBox="1">
            <a:spLocks noChangeArrowheads="1"/>
          </p:cNvSpPr>
          <p:nvPr/>
        </p:nvSpPr>
        <p:spPr bwMode="auto">
          <a:xfrm>
            <a:off x="3430588" y="2755900"/>
            <a:ext cx="1066800" cy="73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Develop Assessment Instruments</a:t>
            </a:r>
          </a:p>
        </p:txBody>
      </p:sp>
      <p:sp>
        <p:nvSpPr>
          <p:cNvPr id="17421" name="Text Box 14">
            <a:extLst>
              <a:ext uri="{FF2B5EF4-FFF2-40B4-BE49-F238E27FC236}">
                <a16:creationId xmlns:a16="http://schemas.microsoft.com/office/drawing/2014/main" id="{032CD65F-383D-934B-8262-B43068EC4684}"/>
              </a:ext>
            </a:extLst>
          </p:cNvPr>
          <p:cNvSpPr txBox="1">
            <a:spLocks noChangeArrowheads="1"/>
          </p:cNvSpPr>
          <p:nvPr/>
        </p:nvSpPr>
        <p:spPr bwMode="auto">
          <a:xfrm>
            <a:off x="4722813" y="2755900"/>
            <a:ext cx="1219200" cy="7397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Develop Instructional Strategy</a:t>
            </a:r>
          </a:p>
        </p:txBody>
      </p:sp>
      <p:sp>
        <p:nvSpPr>
          <p:cNvPr id="17422" name="Text Box 15">
            <a:extLst>
              <a:ext uri="{FF2B5EF4-FFF2-40B4-BE49-F238E27FC236}">
                <a16:creationId xmlns:a16="http://schemas.microsoft.com/office/drawing/2014/main" id="{B47C8734-71CF-1649-9F9D-2C6EE635FE85}"/>
              </a:ext>
            </a:extLst>
          </p:cNvPr>
          <p:cNvSpPr txBox="1">
            <a:spLocks noChangeArrowheads="1"/>
          </p:cNvSpPr>
          <p:nvPr/>
        </p:nvSpPr>
        <p:spPr bwMode="auto">
          <a:xfrm>
            <a:off x="6167438" y="2649538"/>
            <a:ext cx="1295400" cy="952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Develop and Select Instructional Materials</a:t>
            </a:r>
          </a:p>
        </p:txBody>
      </p:sp>
      <p:sp>
        <p:nvSpPr>
          <p:cNvPr id="17423" name="Text Box 16">
            <a:extLst>
              <a:ext uri="{FF2B5EF4-FFF2-40B4-BE49-F238E27FC236}">
                <a16:creationId xmlns:a16="http://schemas.microsoft.com/office/drawing/2014/main" id="{234BCDBB-620C-864E-B3F4-70E4F80A5DE6}"/>
              </a:ext>
            </a:extLst>
          </p:cNvPr>
          <p:cNvSpPr txBox="1">
            <a:spLocks noChangeArrowheads="1"/>
          </p:cNvSpPr>
          <p:nvPr/>
        </p:nvSpPr>
        <p:spPr bwMode="auto">
          <a:xfrm>
            <a:off x="7689850" y="2649538"/>
            <a:ext cx="1158875" cy="95250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Design and Conduct Formative Evaluation</a:t>
            </a:r>
          </a:p>
        </p:txBody>
      </p:sp>
      <p:sp>
        <p:nvSpPr>
          <p:cNvPr id="17424" name="Text Box 17">
            <a:extLst>
              <a:ext uri="{FF2B5EF4-FFF2-40B4-BE49-F238E27FC236}">
                <a16:creationId xmlns:a16="http://schemas.microsoft.com/office/drawing/2014/main" id="{7724E538-1545-7646-AA97-E0957F882D25}"/>
              </a:ext>
            </a:extLst>
          </p:cNvPr>
          <p:cNvSpPr txBox="1">
            <a:spLocks noChangeArrowheads="1"/>
          </p:cNvSpPr>
          <p:nvPr/>
        </p:nvSpPr>
        <p:spPr bwMode="auto">
          <a:xfrm>
            <a:off x="7700963" y="4114800"/>
            <a:ext cx="1158875" cy="9525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Design and Conduct Summative Evaluation</a:t>
            </a:r>
          </a:p>
        </p:txBody>
      </p:sp>
      <p:sp>
        <p:nvSpPr>
          <p:cNvPr id="17425" name="Text Box 18">
            <a:extLst>
              <a:ext uri="{FF2B5EF4-FFF2-40B4-BE49-F238E27FC236}">
                <a16:creationId xmlns:a16="http://schemas.microsoft.com/office/drawing/2014/main" id="{5FB7AE3E-A075-EE48-BB22-F37F01B3E627}"/>
              </a:ext>
            </a:extLst>
          </p:cNvPr>
          <p:cNvSpPr txBox="1">
            <a:spLocks noChangeArrowheads="1"/>
          </p:cNvSpPr>
          <p:nvPr/>
        </p:nvSpPr>
        <p:spPr bwMode="auto">
          <a:xfrm>
            <a:off x="3890963" y="685800"/>
            <a:ext cx="1158875" cy="527050"/>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a:latin typeface="Times New Roman" panose="02020603050405020304" pitchFamily="18" charset="0"/>
              </a:rPr>
              <a:t>Revise Instruction</a:t>
            </a:r>
          </a:p>
        </p:txBody>
      </p:sp>
      <p:cxnSp>
        <p:nvCxnSpPr>
          <p:cNvPr id="17426" name="AutoShape 19">
            <a:extLst>
              <a:ext uri="{FF2B5EF4-FFF2-40B4-BE49-F238E27FC236}">
                <a16:creationId xmlns:a16="http://schemas.microsoft.com/office/drawing/2014/main" id="{E33A09A1-957E-DB48-8D30-F8EEF512F10A}"/>
              </a:ext>
            </a:extLst>
          </p:cNvPr>
          <p:cNvCxnSpPr>
            <a:cxnSpLocks noChangeShapeType="1"/>
            <a:stCxn id="17419" idx="3"/>
            <a:endCxn id="17420" idx="1"/>
          </p:cNvCxnSpPr>
          <p:nvPr/>
        </p:nvCxnSpPr>
        <p:spPr bwMode="auto">
          <a:xfrm>
            <a:off x="3205163" y="3113088"/>
            <a:ext cx="225425" cy="127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7" name="AutoShape 20">
            <a:extLst>
              <a:ext uri="{FF2B5EF4-FFF2-40B4-BE49-F238E27FC236}">
                <a16:creationId xmlns:a16="http://schemas.microsoft.com/office/drawing/2014/main" id="{E7E7AC0E-DC58-4E4F-9278-0968F39C5E42}"/>
              </a:ext>
            </a:extLst>
          </p:cNvPr>
          <p:cNvCxnSpPr>
            <a:cxnSpLocks noChangeShapeType="1"/>
            <a:stCxn id="17420" idx="3"/>
            <a:endCxn id="17421" idx="1"/>
          </p:cNvCxnSpPr>
          <p:nvPr/>
        </p:nvCxnSpPr>
        <p:spPr bwMode="auto">
          <a:xfrm>
            <a:off x="4497388" y="3125788"/>
            <a:ext cx="22542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8" name="AutoShape 21">
            <a:extLst>
              <a:ext uri="{FF2B5EF4-FFF2-40B4-BE49-F238E27FC236}">
                <a16:creationId xmlns:a16="http://schemas.microsoft.com/office/drawing/2014/main" id="{279B5B24-8F9B-0547-84BD-9BF9818A2FA0}"/>
              </a:ext>
            </a:extLst>
          </p:cNvPr>
          <p:cNvCxnSpPr>
            <a:cxnSpLocks noChangeShapeType="1"/>
            <a:stCxn id="17421" idx="3"/>
            <a:endCxn id="17422" idx="1"/>
          </p:cNvCxnSpPr>
          <p:nvPr/>
        </p:nvCxnSpPr>
        <p:spPr bwMode="auto">
          <a:xfrm>
            <a:off x="5942013" y="3125788"/>
            <a:ext cx="22542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9" name="AutoShape 22">
            <a:extLst>
              <a:ext uri="{FF2B5EF4-FFF2-40B4-BE49-F238E27FC236}">
                <a16:creationId xmlns:a16="http://schemas.microsoft.com/office/drawing/2014/main" id="{E0AA07D9-20B7-374B-85D7-D52CBC9E9615}"/>
              </a:ext>
            </a:extLst>
          </p:cNvPr>
          <p:cNvCxnSpPr>
            <a:cxnSpLocks noChangeShapeType="1"/>
            <a:stCxn id="17422" idx="3"/>
            <a:endCxn id="17423" idx="1"/>
          </p:cNvCxnSpPr>
          <p:nvPr/>
        </p:nvCxnSpPr>
        <p:spPr bwMode="auto">
          <a:xfrm>
            <a:off x="7462838" y="3125788"/>
            <a:ext cx="22701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0" name="AutoShape 23">
            <a:extLst>
              <a:ext uri="{FF2B5EF4-FFF2-40B4-BE49-F238E27FC236}">
                <a16:creationId xmlns:a16="http://schemas.microsoft.com/office/drawing/2014/main" id="{12B8298E-44F6-B54F-A204-07739D1FFC41}"/>
              </a:ext>
            </a:extLst>
          </p:cNvPr>
          <p:cNvCxnSpPr>
            <a:cxnSpLocks noChangeShapeType="1"/>
            <a:stCxn id="17418" idx="3"/>
            <a:endCxn id="17419" idx="2"/>
          </p:cNvCxnSpPr>
          <p:nvPr/>
        </p:nvCxnSpPr>
        <p:spPr bwMode="auto">
          <a:xfrm flipV="1">
            <a:off x="2382838" y="3482975"/>
            <a:ext cx="250825" cy="957263"/>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1" name="AutoShape 24">
            <a:extLst>
              <a:ext uri="{FF2B5EF4-FFF2-40B4-BE49-F238E27FC236}">
                <a16:creationId xmlns:a16="http://schemas.microsoft.com/office/drawing/2014/main" id="{3A70E397-1497-D34C-AD55-D918A8C3C8E6}"/>
              </a:ext>
            </a:extLst>
          </p:cNvPr>
          <p:cNvCxnSpPr>
            <a:cxnSpLocks noChangeShapeType="1"/>
            <a:stCxn id="17417" idx="3"/>
            <a:endCxn id="17419" idx="0"/>
          </p:cNvCxnSpPr>
          <p:nvPr/>
        </p:nvCxnSpPr>
        <p:spPr bwMode="auto">
          <a:xfrm>
            <a:off x="2443163" y="1589088"/>
            <a:ext cx="190500" cy="1154112"/>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2" name="AutoShape 25">
            <a:extLst>
              <a:ext uri="{FF2B5EF4-FFF2-40B4-BE49-F238E27FC236}">
                <a16:creationId xmlns:a16="http://schemas.microsoft.com/office/drawing/2014/main" id="{5564BC71-B825-AF45-84F1-7EA9AF85EC61}"/>
              </a:ext>
            </a:extLst>
          </p:cNvPr>
          <p:cNvCxnSpPr>
            <a:cxnSpLocks noChangeShapeType="1"/>
            <a:stCxn id="17423" idx="2"/>
            <a:endCxn id="17424" idx="0"/>
          </p:cNvCxnSpPr>
          <p:nvPr/>
        </p:nvCxnSpPr>
        <p:spPr bwMode="auto">
          <a:xfrm rot="16200000" flipH="1">
            <a:off x="8018463" y="3852863"/>
            <a:ext cx="512762" cy="11112"/>
          </a:xfrm>
          <a:prstGeom prst="bentConnector3">
            <a:avLst>
              <a:gd name="adj1" fmla="val 49847"/>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3" name="AutoShape 26">
            <a:extLst>
              <a:ext uri="{FF2B5EF4-FFF2-40B4-BE49-F238E27FC236}">
                <a16:creationId xmlns:a16="http://schemas.microsoft.com/office/drawing/2014/main" id="{69E4B726-74AF-704A-9131-AE6CA0D555FE}"/>
              </a:ext>
            </a:extLst>
          </p:cNvPr>
          <p:cNvCxnSpPr>
            <a:cxnSpLocks noChangeShapeType="1"/>
          </p:cNvCxnSpPr>
          <p:nvPr/>
        </p:nvCxnSpPr>
        <p:spPr bwMode="auto">
          <a:xfrm rot="10800000" flipV="1">
            <a:off x="1833563" y="949325"/>
            <a:ext cx="2057400" cy="269875"/>
          </a:xfrm>
          <a:prstGeom prst="bentConnector2">
            <a:avLst/>
          </a:prstGeom>
          <a:noFill/>
          <a:ln w="9525" cap="rnd">
            <a:solidFill>
              <a:schemeClr val="accent2"/>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4" name="AutoShape 27">
            <a:extLst>
              <a:ext uri="{FF2B5EF4-FFF2-40B4-BE49-F238E27FC236}">
                <a16:creationId xmlns:a16="http://schemas.microsoft.com/office/drawing/2014/main" id="{8DB11F97-C1C5-C94C-BC04-F4D5091F58E4}"/>
              </a:ext>
            </a:extLst>
          </p:cNvPr>
          <p:cNvCxnSpPr>
            <a:cxnSpLocks noChangeShapeType="1"/>
            <a:stCxn id="17416" idx="0"/>
            <a:endCxn id="17417" idx="1"/>
          </p:cNvCxnSpPr>
          <p:nvPr/>
        </p:nvCxnSpPr>
        <p:spPr bwMode="auto">
          <a:xfrm rot="-5400000">
            <a:off x="473076" y="1992312"/>
            <a:ext cx="1154112" cy="347663"/>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5" name="AutoShape 28">
            <a:extLst>
              <a:ext uri="{FF2B5EF4-FFF2-40B4-BE49-F238E27FC236}">
                <a16:creationId xmlns:a16="http://schemas.microsoft.com/office/drawing/2014/main" id="{C1220249-DD85-5C4F-8E88-0E594AACA5F4}"/>
              </a:ext>
            </a:extLst>
          </p:cNvPr>
          <p:cNvCxnSpPr>
            <a:cxnSpLocks noChangeShapeType="1"/>
            <a:stCxn id="17416" idx="2"/>
            <a:endCxn id="17418" idx="1"/>
          </p:cNvCxnSpPr>
          <p:nvPr/>
        </p:nvCxnSpPr>
        <p:spPr bwMode="auto">
          <a:xfrm rot="16200000" flipH="1">
            <a:off x="571500" y="3787775"/>
            <a:ext cx="957263" cy="347663"/>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a:extLst>
              <a:ext uri="{FF2B5EF4-FFF2-40B4-BE49-F238E27FC236}">
                <a16:creationId xmlns:a16="http://schemas.microsoft.com/office/drawing/2014/main" id="{BEF9190D-419A-4746-9D0F-5A4B6E0987B9}"/>
              </a:ext>
            </a:extLst>
          </p:cNvPr>
          <p:cNvSpPr>
            <a:spLocks noGrp="1" noChangeArrowheads="1"/>
          </p:cNvSpPr>
          <p:nvPr>
            <p:ph type="title"/>
          </p:nvPr>
        </p:nvSpPr>
        <p:spPr/>
        <p:txBody>
          <a:bodyPr/>
          <a:lstStyle/>
          <a:p>
            <a:r>
              <a:rPr lang="en-US" altLang="en-US"/>
              <a:t>What questions to be answered? </a:t>
            </a:r>
          </a:p>
        </p:txBody>
      </p:sp>
      <p:sp>
        <p:nvSpPr>
          <p:cNvPr id="86019" name="Rectangle 3">
            <a:extLst>
              <a:ext uri="{FF2B5EF4-FFF2-40B4-BE49-F238E27FC236}">
                <a16:creationId xmlns:a16="http://schemas.microsoft.com/office/drawing/2014/main" id="{5451A4A1-5980-F34B-BAAC-2A03FE568C69}"/>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solidFill>
                  <a:srgbClr val="B20021"/>
                </a:solidFill>
              </a:rPr>
              <a:t>Feasibility:</a:t>
            </a:r>
            <a:r>
              <a:rPr lang="en-US" altLang="en-US"/>
              <a:t> Can it be implemented as it is designed? </a:t>
            </a:r>
          </a:p>
          <a:p>
            <a:r>
              <a:rPr lang="en-US" altLang="en-US">
                <a:solidFill>
                  <a:srgbClr val="B20021"/>
                </a:solidFill>
              </a:rPr>
              <a:t>Usability:</a:t>
            </a:r>
            <a:r>
              <a:rPr lang="en-US" altLang="en-US"/>
              <a:t> Can learners actually use it? </a:t>
            </a:r>
          </a:p>
          <a:p>
            <a:r>
              <a:rPr lang="en-US" altLang="en-US">
                <a:solidFill>
                  <a:srgbClr val="B20021"/>
                </a:solidFill>
              </a:rPr>
              <a:t>Appeal:</a:t>
            </a:r>
            <a:r>
              <a:rPr lang="en-US" altLang="en-US"/>
              <a:t> Do learners like it? </a:t>
            </a:r>
          </a:p>
          <a:p>
            <a:r>
              <a:rPr lang="en-US" altLang="en-US">
                <a:solidFill>
                  <a:srgbClr val="B20021"/>
                </a:solidFill>
              </a:rPr>
              <a:t>Effectiveness:</a:t>
            </a:r>
            <a:r>
              <a:rPr lang="en-US" altLang="en-US"/>
              <a:t> Will learners get what is supposed to get?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858</TotalTime>
  <Words>1903</Words>
  <Application>Microsoft Macintosh PowerPoint</Application>
  <PresentationFormat>Letter Paper (8.5x11 in)</PresentationFormat>
  <Paragraphs>235</Paragraphs>
  <Slides>45</Slides>
  <Notes>44</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45</vt:i4>
      </vt:variant>
    </vt:vector>
  </HeadingPairs>
  <TitlesOfParts>
    <vt:vector size="54" baseType="lpstr">
      <vt:lpstr>Arial</vt:lpstr>
      <vt:lpstr>Wingdings</vt:lpstr>
      <vt:lpstr>Calibri Light</vt:lpstr>
      <vt:lpstr>Calibri</vt:lpstr>
      <vt:lpstr>Arial Black</vt:lpstr>
      <vt:lpstr>Times New Roman</vt:lpstr>
      <vt:lpstr>Pixel</vt:lpstr>
      <vt:lpstr>Office Theme</vt:lpstr>
      <vt:lpstr>Microsoft ClipArt Gallery</vt:lpstr>
      <vt:lpstr>Dr. Fransiskus Adikara, S.Kom, MMSI</vt:lpstr>
      <vt:lpstr>Definition</vt:lpstr>
      <vt:lpstr>Prescriptive Models</vt:lpstr>
      <vt:lpstr>Descriptive Models </vt:lpstr>
      <vt:lpstr>Formative evaluation</vt:lpstr>
      <vt:lpstr>Why Formative Evaluation? </vt:lpstr>
      <vt:lpstr>When? </vt:lpstr>
      <vt:lpstr>PowerPoint Presentation</vt:lpstr>
      <vt:lpstr>What questions to be answered? </vt:lpstr>
      <vt:lpstr>Strategies</vt:lpstr>
      <vt:lpstr>Strategies II</vt:lpstr>
      <vt:lpstr>Strategies III</vt:lpstr>
      <vt:lpstr>Who is the evaluator? </vt:lpstr>
      <vt:lpstr>When to stop? </vt:lpstr>
      <vt:lpstr>Summative evaluation</vt:lpstr>
      <vt:lpstr>Strategies I</vt:lpstr>
      <vt:lpstr>Strategies II</vt:lpstr>
      <vt:lpstr>Evaluator </vt:lpstr>
      <vt:lpstr>Outcomes</vt:lpstr>
      <vt:lpstr>Comparison of Formative &amp; Summative</vt:lpstr>
      <vt:lpstr> Objective-Driven Evaluation Model (1930s): </vt:lpstr>
      <vt:lpstr>Objective-Driven Evaluation Model (1930s):</vt:lpstr>
      <vt:lpstr>Tyler’s Influence</vt:lpstr>
      <vt:lpstr>Four-Level Model of Evaluation (1959):</vt:lpstr>
      <vt:lpstr>Kirkpatrick’s four levels: </vt:lpstr>
      <vt:lpstr>Kirkpatrick’s model</vt:lpstr>
      <vt:lpstr>Experimental Evaluation Model (1960s): </vt:lpstr>
      <vt:lpstr>CIPP Evaluation Model (1970s): </vt:lpstr>
      <vt:lpstr>CIPP Evaluation Model</vt:lpstr>
      <vt:lpstr>CIPP Evaluation Model</vt:lpstr>
      <vt:lpstr>Qualitative Evaluation Model (1980s) </vt:lpstr>
      <vt:lpstr>Qualitative Evaluation Model</vt:lpstr>
      <vt:lpstr>Responsive Evaluation Model (1990s)</vt:lpstr>
      <vt:lpstr>Responsive Evaluation Model</vt:lpstr>
      <vt:lpstr>Responsive Evaluation Model</vt:lpstr>
      <vt:lpstr>Postmodern Evaluation Model (1990s): </vt:lpstr>
      <vt:lpstr>The postmodern evaluation model</vt:lpstr>
      <vt:lpstr>How to be a postmodernist</vt:lpstr>
      <vt:lpstr>The postmodern evaluation model</vt:lpstr>
      <vt:lpstr>Fourth generation model</vt:lpstr>
      <vt:lpstr>Fourth generation model</vt:lpstr>
      <vt:lpstr>Fourth generation model</vt:lpstr>
      <vt:lpstr>Multiple methods evaluation model</vt:lpstr>
      <vt:lpstr>Multiple methods evaluation model</vt:lpstr>
      <vt:lpstr>REFERENCES</vt:lpstr>
    </vt:vector>
  </TitlesOfParts>
  <Company>aka Little Bear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&amp; Revision</dc:title>
  <dc:creator>Tillman J. Ragan</dc:creator>
  <cp:lastModifiedBy>Fransiskus Adikara</cp:lastModifiedBy>
  <cp:revision>164</cp:revision>
  <dcterms:created xsi:type="dcterms:W3CDTF">1998-09-11T04:36:20Z</dcterms:created>
  <dcterms:modified xsi:type="dcterms:W3CDTF">2019-09-11T16:15:34Z</dcterms:modified>
</cp:coreProperties>
</file>